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42.xml" ContentType="application/vnd.openxmlformats-officedocument.presentationml.notesSlide+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36.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7.xml" ContentType="application/vnd.openxmlformats-officedocument.presentationml.notesSlide+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25.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s/slide55.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7.xml.rels" ContentType="application/vnd.openxmlformats-package.relationships+xml"/>
  <Override PartName="/ppt/slides/_rels/slide56.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55.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57.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63.png" ContentType="image/png"/>
  <Override PartName="/ppt/media/image62.png" ContentType="image/png"/>
  <Override PartName="/ppt/media/image60.png" ContentType="image/png"/>
  <Override PartName="/ppt/media/image59.png" ContentType="image/png"/>
  <Override PartName="/ppt/media/image58.png" ContentType="image/png"/>
  <Override PartName="/ppt/media/image57.png" ContentType="image/png"/>
  <Override PartName="/ppt/media/image53.png" ContentType="image/png"/>
  <Override PartName="/ppt/media/image52.png" ContentType="image/png"/>
  <Override PartName="/ppt/media/image56.png" ContentType="image/png"/>
  <Override PartName="/ppt/media/image51.png" ContentType="image/png"/>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55.png" ContentType="image/png"/>
  <Override PartName="/ppt/media/image37.png" ContentType="image/png"/>
  <Override PartName="/ppt/media/image22.png" ContentType="image/png"/>
  <Override PartName="/ppt/media/image31.png" ContentType="image/png"/>
  <Override PartName="/ppt/media/image24.png" ContentType="image/png"/>
  <Override PartName="/ppt/media/image61.png" ContentType="image/png"/>
  <Override PartName="/ppt/media/image5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46.png" ContentType="image/png"/>
  <Override PartName="/ppt/media/image13.png" ContentType="image/pn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47.png" ContentType="image/png"/>
  <Override PartName="/ppt/media/image2.png" ContentType="image/pn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Click to edit the notes format</a:t>
            </a:r>
            <a:endParaRPr/>
          </a:p>
        </p:txBody>
      </p:sp>
      <p:sp>
        <p:nvSpPr>
          <p:cNvPr id="120"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121" name="PlaceHolder 3"/>
          <p:cNvSpPr>
            <a:spLocks noGrp="1"/>
          </p:cNvSpPr>
          <p:nvPr>
            <p:ph type="dt"/>
          </p:nvPr>
        </p:nvSpPr>
        <p:spPr>
          <a:xfrm>
            <a:off x="4398840" y="0"/>
            <a:ext cx="3372840" cy="502560"/>
          </a:xfrm>
          <a:prstGeom prst="rect">
            <a:avLst/>
          </a:prstGeom>
        </p:spPr>
        <p:txBody>
          <a:bodyPr lIns="0" rIns="0" tIns="0" bIns="0"/>
          <a:p>
            <a:pPr algn="r"/>
            <a:r>
              <a:rPr lang="en-US" sz="1400">
                <a:latin typeface="Times New Roman"/>
              </a:rPr>
              <a:t>&lt;date/time&gt;</a:t>
            </a:r>
            <a:endParaRPr/>
          </a:p>
        </p:txBody>
      </p:sp>
      <p:sp>
        <p:nvSpPr>
          <p:cNvPr id="122"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123" name="PlaceHolder 5"/>
          <p:cNvSpPr>
            <a:spLocks noGrp="1"/>
          </p:cNvSpPr>
          <p:nvPr>
            <p:ph type="sldNum"/>
          </p:nvPr>
        </p:nvSpPr>
        <p:spPr>
          <a:xfrm>
            <a:off x="4398840" y="9555480"/>
            <a:ext cx="3372840" cy="502560"/>
          </a:xfrm>
          <a:prstGeom prst="rect">
            <a:avLst/>
          </a:prstGeom>
        </p:spPr>
        <p:txBody>
          <a:bodyPr lIns="0" rIns="0" tIns="0" bIns="0" anchor="b"/>
          <a:p>
            <a:pPr algn="r"/>
            <a:fld id="{9D284652-8340-4871-A030-F9B2AD8D41B4}"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9"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Major reduction in dimensionality, could be two orders of magnitude fewer edges to estimate.</a:t>
            </a:r>
            <a:endParaRPr/>
          </a:p>
          <a:p>
            <a:endParaRPr/>
          </a:p>
          <a:p>
            <a:r>
              <a:rPr lang="en-US" sz="2770">
                <a:latin typeface="Arial"/>
              </a:rPr>
              <a:t>SEREND and PANDA among others have adopted this approach.</a:t>
            </a:r>
            <a:endParaRPr/>
          </a:p>
          <a:p>
            <a:endParaRPr/>
          </a:p>
          <a:p>
            <a:r>
              <a:rPr lang="en-US" sz="2770">
                <a:latin typeface="Arial"/>
              </a:rPr>
              <a:t>Bipartite network, which serves as the framework for what I'm discussing today.</a:t>
            </a:r>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0" name="PlaceHolder 1"/>
          <p:cNvSpPr>
            <a:spLocks noGrp="1"/>
          </p:cNvSpPr>
          <p:nvPr>
            <p:ph type="body"/>
          </p:nvPr>
        </p:nvSpPr>
        <p:spPr>
          <a:xfrm>
            <a:off x="740160" y="4402440"/>
            <a:ext cx="6292080" cy="5524200"/>
          </a:xfrm>
          <a:prstGeom prst="rect">
            <a:avLst/>
          </a:prstGeom>
        </p:spPr>
        <p:txBody>
          <a:bodyPr lIns="0" rIns="0" tIns="0" bIns="0"/>
          <a:p>
            <a:r>
              <a:rPr lang="en-US" sz="2770">
                <a:latin typeface="Arial"/>
              </a:rPr>
              <a:t>TFs act as switches in regulatory pathways.</a:t>
            </a:r>
            <a:endParaRPr/>
          </a:p>
          <a:p>
            <a:endParaRPr/>
          </a:p>
          <a:p>
            <a:r>
              <a:rPr lang="en-US" sz="2770">
                <a:latin typeface="Arial"/>
              </a:rPr>
              <a:t>We are using mRNA expression, which is insufficient for describing the comprehensive impact on potential targets.</a:t>
            </a:r>
            <a:endParaRPr/>
          </a:p>
          <a:p>
            <a:endParaRPr/>
          </a:p>
          <a:p>
            <a:r>
              <a:rPr lang="en-US" sz="2770">
                <a:latin typeface="Arial"/>
              </a:rPr>
              <a:t>Methylation, protein interactions, presence or absence of supportive TFs will all alter the set of targets that a TF acts upon</a:t>
            </a:r>
            <a:endParaRPr/>
          </a:p>
          <a:p>
            <a:endParaRPr/>
          </a:p>
          <a:p>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1"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Algorithms often use sequence motifs as regulatory priors, or in the case of PANDA, as the regulatory initialization.  In PANDA's case the motifs, though not considered priors in the Bayesian sense, are highly influential (too influential) to final network.</a:t>
            </a:r>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2" name="PlaceHolder 1"/>
          <p:cNvSpPr>
            <a:spLocks noGrp="1"/>
          </p:cNvSpPr>
          <p:nvPr>
            <p:ph type="body"/>
          </p:nvPr>
        </p:nvSpPr>
        <p:spPr>
          <a:xfrm>
            <a:off x="777240" y="4777560"/>
            <a:ext cx="6217560" cy="4525920"/>
          </a:xfrm>
          <a:prstGeom prst="rect">
            <a:avLst/>
          </a:prstGeom>
        </p:spPr>
        <p:txBody>
          <a:bodyPr lIns="0" rIns="0" tIns="0" bIns="0"/>
          <a:p>
            <a:r>
              <a:rPr lang="en-US" sz="2770">
                <a:latin typeface="Arial"/>
              </a:rPr>
              <a:t>This is an overview of the problem.</a:t>
            </a:r>
            <a:endParaRPr/>
          </a:p>
          <a:p>
            <a:endParaRPr/>
          </a:p>
          <a:p>
            <a:r>
              <a:rPr lang="en-US" sz="2770">
                <a:latin typeface="Arial"/>
              </a:rPr>
              <a:t>In this example, we are interested in estimating the dotted line between A and i</a:t>
            </a:r>
            <a:endParaRPr/>
          </a:p>
          <a:p>
            <a:endParaRPr/>
          </a:p>
          <a:p>
            <a:r>
              <a:rPr lang="en-US" sz="2770">
                <a:latin typeface="Arial"/>
              </a:rPr>
              <a:t>Below we have the gene expression matrix</a:t>
            </a:r>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3"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We are calculating the partial correlation between X_i and X_j</a:t>
            </a:r>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4"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Approach this part as a classification problem.</a:t>
            </a:r>
            <a:endParaRPr/>
          </a:p>
          <a:p>
            <a:r>
              <a:rPr lang="en-US" sz="2000">
                <a:latin typeface="Arial"/>
              </a:rPr>
              <a:t>In summary, we expect the targets of TF A to have an expression pattern that is distinguishable.  We use our set of suspected Targets to fit the model </a:t>
            </a:r>
            <a:endParaRPr/>
          </a:p>
          <a:p>
            <a:endParaRPr/>
          </a:p>
          <a:p>
            <a:r>
              <a:rPr lang="en-US" sz="2000">
                <a:latin typeface="Arial"/>
              </a:rPr>
              <a:t>We use present/absent for JASPAR motifs as class labels and run a regularized logistic regression.</a:t>
            </a:r>
            <a:endParaRPr/>
          </a:p>
          <a:p>
            <a:endParaRPr/>
          </a:p>
          <a:p>
            <a:r>
              <a:rPr lang="en-US" sz="2000">
                <a:latin typeface="Arial"/>
              </a:rPr>
              <a:t>LL equation: </a:t>
            </a:r>
            <a:endParaRPr/>
          </a:p>
          <a:p>
            <a:r>
              <a:rPr lang="en-US" sz="2000">
                <a:latin typeface="Arial"/>
              </a:rPr>
              <a:t>	</a:t>
            </a:r>
            <a:r>
              <a:rPr lang="en-US" sz="2000">
                <a:latin typeface="Arial"/>
              </a:rPr>
              <a:t>Y_i is an indicator that the gene i is a target of TF A. </a:t>
            </a:r>
            <a:endParaRPr/>
          </a:p>
          <a:p>
            <a:r>
              <a:rPr lang="en-US" sz="2000">
                <a:latin typeface="Arial"/>
              </a:rPr>
              <a:t>	</a:t>
            </a:r>
            <a:r>
              <a:rPr lang="en-US" sz="2000">
                <a:latin typeface="Arial"/>
              </a:rPr>
              <a:t>x_i is gene expression of gene i</a:t>
            </a:r>
            <a:endParaRPr/>
          </a:p>
          <a:p>
            <a:r>
              <a:rPr lang="en-US" sz="2000">
                <a:latin typeface="Arial"/>
              </a:rPr>
              <a:t>	</a:t>
            </a:r>
            <a:r>
              <a:rPr lang="en-US" sz="2000">
                <a:latin typeface="Arial"/>
              </a:rPr>
              <a:t>Betas are the fitted, penalized coefficients that we use to classify gene j with respect to TF A</a:t>
            </a:r>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5"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DREAM 5 challenge, consensus networks tended to perform better.</a:t>
            </a:r>
            <a:endParaRPr/>
          </a:p>
          <a:p>
            <a:endParaRPr/>
          </a:p>
          <a:p>
            <a:r>
              <a:rPr lang="en-US" sz="2000">
                <a:latin typeface="Arial"/>
              </a:rPr>
              <a:t>Distributions differ for indirect vs direct, both for true negatives and true positives.  So, non-parametric.</a:t>
            </a:r>
            <a:endParaRPr/>
          </a:p>
          <a:p>
            <a:endParaRPr/>
          </a:p>
          <a:p>
            <a:r>
              <a:rPr lang="en-US" sz="2000">
                <a:latin typeface="Arial"/>
              </a:rPr>
              <a:t>Question becomes appropriate proportional contribution of direct vs indirect</a:t>
            </a:r>
            <a:endParaRPr/>
          </a:p>
          <a:p>
            <a:endParaRPr/>
          </a:p>
          <a:p>
            <a:r>
              <a:rPr lang="en-US">
                <a:latin typeface="Arial"/>
              </a:rPr>
              <a:t>In all cases, a 50/50 split was more effective than indirect or direct by itself.</a:t>
            </a:r>
            <a:endParaRPr/>
          </a:p>
          <a:p>
            <a:endParaRPr/>
          </a:p>
          <a:p>
            <a:r>
              <a:rPr lang="en-US">
                <a:latin typeface="Arial"/>
              </a:rPr>
              <a:t>Results are completely in line with suspicions that greater complexity calls for greater need to account for post-translational factors.</a:t>
            </a:r>
            <a:endParaRPr/>
          </a:p>
          <a:p>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6"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DREAM5 data, using different validation approaches.</a:t>
            </a:r>
            <a:endParaRPr/>
          </a:p>
          <a:p>
            <a:endParaRPr/>
          </a:p>
          <a:p>
            <a:r>
              <a:rPr lang="en-US" sz="2000">
                <a:latin typeface="Arial"/>
              </a:rPr>
              <a:t>Comparison of BERE with PANDA, which has been shown to outperform other common network inference methods, SEREND, ReMoDiscovery, for this analysis.</a:t>
            </a:r>
            <a:endParaRPr/>
          </a:p>
          <a:p>
            <a:endParaRPr/>
          </a:p>
          <a:p>
            <a:r>
              <a:rPr lang="en-US" sz="2000">
                <a:latin typeface="Arial"/>
              </a:rPr>
              <a:t>Importantly, this method runs very quickly, which is critical for downstream analysis where we use a resampling approach.</a:t>
            </a:r>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7" name="PlaceHolder 1"/>
          <p:cNvSpPr>
            <a:spLocks noGrp="1"/>
          </p:cNvSpPr>
          <p:nvPr>
            <p:ph type="body"/>
          </p:nvPr>
        </p:nvSpPr>
        <p:spPr>
          <a:xfrm>
            <a:off x="740160" y="4402440"/>
            <a:ext cx="6292080" cy="7651080"/>
          </a:xfrm>
          <a:prstGeom prst="rect">
            <a:avLst/>
          </a:prstGeom>
        </p:spPr>
        <p:txBody>
          <a:bodyPr lIns="0" rIns="0" tIns="0" bIns="0"/>
          <a:p>
            <a:r>
              <a:rPr lang="en-US" sz="2400">
                <a:latin typeface="Arial"/>
              </a:rPr>
              <a:t>ID'ing diff targeting:</a:t>
            </a:r>
            <a:endParaRPr/>
          </a:p>
          <a:p>
            <a:r>
              <a:rPr lang="en-US" sz="2400">
                <a:latin typeface="Arial"/>
              </a:rPr>
              <a:t>	</a:t>
            </a:r>
            <a:r>
              <a:rPr lang="en-US" sz="2400">
                <a:latin typeface="Arial"/>
              </a:rPr>
              <a:t>therapeutic target, </a:t>
            </a:r>
            <a:endParaRPr/>
          </a:p>
          <a:p>
            <a:r>
              <a:rPr lang="en-US" sz="2400">
                <a:latin typeface="Arial"/>
              </a:rPr>
              <a:t>	</a:t>
            </a:r>
            <a:r>
              <a:rPr lang="en-US" sz="2400">
                <a:latin typeface="Arial"/>
              </a:rPr>
              <a:t>uncover a disease substructure</a:t>
            </a:r>
            <a:r>
              <a:rPr lang="en-US" sz="2400">
                <a:latin typeface="Arial"/>
              </a:rPr>
              <a:t>	</a:t>
            </a:r>
            <a:r>
              <a:rPr lang="en-US" sz="2400">
                <a:latin typeface="Arial"/>
              </a:rPr>
              <a:t>	</a:t>
            </a:r>
            <a:r>
              <a:rPr lang="en-US" sz="2400">
                <a:latin typeface="Arial"/>
              </a:rPr>
              <a:t>	</a:t>
            </a:r>
            <a:r>
              <a:rPr lang="en-US" sz="2400">
                <a:latin typeface="Arial"/>
              </a:rPr>
              <a:t>identify biomarkers or gexp patterns</a:t>
            </a:r>
            <a:endParaRPr/>
          </a:p>
          <a:p>
            <a:endParaRPr/>
          </a:p>
          <a:p>
            <a:r>
              <a:rPr lang="en-US" sz="2400">
                <a:latin typeface="Arial"/>
              </a:rPr>
              <a:t>In other words, we want to express the differentiation between adjacency matrices as a lower dimensional matrix.</a:t>
            </a:r>
            <a:endParaRPr/>
          </a:p>
          <a:p>
            <a:endParaRPr/>
          </a:p>
          <a:p>
            <a:r>
              <a:rPr lang="en-US" sz="2400">
                <a:latin typeface="Arial"/>
              </a:rPr>
              <a:t>There are many ways we could approach this problem, NMF, PCA, SVD, LDA</a:t>
            </a:r>
            <a:endParaRPr/>
          </a:p>
          <a:p>
            <a:endParaRPr/>
          </a:p>
          <a:p>
            <a:r>
              <a:rPr lang="en-US" sz="2400">
                <a:latin typeface="Arial"/>
              </a:rPr>
              <a:t>Each of these approaches could have some value, but a common issue across these methods is that the vectors are difficult to interpret.</a:t>
            </a:r>
            <a:endParaRPr/>
          </a:p>
          <a:p>
            <a:endParaRPr/>
          </a:p>
          <a:p>
            <a:r>
              <a:rPr lang="en-US" sz="2400">
                <a:latin typeface="Arial"/>
              </a:rPr>
              <a:t>All may have value here, but we propose a different approach</a:t>
            </a:r>
            <a:endParaRPr/>
          </a:p>
          <a:p>
            <a:r>
              <a:rPr lang="en-US" sz="2400">
                <a:latin typeface="Arial"/>
              </a:rPr>
              <a:t>Why compare? Biological mech disease</a:t>
            </a:r>
            <a:endParaRPr/>
          </a:p>
          <a:p>
            <a:endParaRPr/>
          </a:p>
          <a:p>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8"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Why compare? Biological mech disease</a:t>
            </a:r>
            <a:endParaRPr/>
          </a:p>
          <a:p>
            <a:endParaRPr/>
          </a:p>
          <a:p>
            <a:r>
              <a:rPr lang="en-US" sz="2770">
                <a:latin typeface="Arial"/>
              </a:rPr>
              <a:t>ID'ing diff targeting:</a:t>
            </a:r>
            <a:endParaRPr/>
          </a:p>
          <a:p>
            <a:r>
              <a:rPr lang="en-US" sz="2770">
                <a:latin typeface="Arial"/>
              </a:rPr>
              <a:t>	</a:t>
            </a:r>
            <a:r>
              <a:rPr lang="en-US" sz="2770">
                <a:latin typeface="Arial"/>
              </a:rPr>
              <a:t>therapeutic target, </a:t>
            </a:r>
            <a:endParaRPr/>
          </a:p>
          <a:p>
            <a:r>
              <a:rPr lang="en-US" sz="2770">
                <a:latin typeface="Arial"/>
              </a:rPr>
              <a:t>	</a:t>
            </a:r>
            <a:r>
              <a:rPr lang="en-US" sz="2770">
                <a:latin typeface="Arial"/>
              </a:rPr>
              <a:t>uncover a disease substructure</a:t>
            </a:r>
            <a:r>
              <a:rPr lang="en-US" sz="2770">
                <a:latin typeface="Arial"/>
              </a:rPr>
              <a:t>	</a:t>
            </a:r>
            <a:r>
              <a:rPr lang="en-US" sz="2770">
                <a:latin typeface="Arial"/>
              </a:rPr>
              <a:t>	</a:t>
            </a:r>
            <a:r>
              <a:rPr lang="en-US" sz="2770">
                <a:latin typeface="Arial"/>
              </a:rPr>
              <a:t>	</a:t>
            </a:r>
            <a:r>
              <a:rPr lang="en-US" sz="2770">
                <a:latin typeface="Arial"/>
              </a:rPr>
              <a:t>identify biomarkers or gexp patterns</a:t>
            </a:r>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9"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Where E is our error matrix, which we are attempting to minimize.</a:t>
            </a:r>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0"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 i.e. truly random variation will not be accounted for here.  Variation must systematically be related to targeting patterns of another TF.</a:t>
            </a:r>
            <a:endParaRPr/>
          </a:p>
          <a:p>
            <a:endParaRPr/>
          </a:p>
          <a:p>
            <a:r>
              <a:rPr lang="en-US" sz="2770">
                <a:latin typeface="Arial"/>
              </a:rPr>
              <a:t>-We want to give top priority...</a:t>
            </a:r>
            <a:endParaRPr/>
          </a:p>
          <a:p>
            <a:endParaRPr/>
          </a:p>
          <a:p>
            <a:r>
              <a:rPr lang="en-US" sz="2770">
                <a:latin typeface="Arial"/>
              </a:rPr>
              <a:t>- i.e. we are willing to assume that most TFs do not transfer targets between case-controls.  And use TM for feature selection</a:t>
            </a:r>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2"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It is incorrect and unproductive to think of genes as isolated entities.</a:t>
            </a:r>
            <a:endParaRPr/>
          </a:p>
          <a:p>
            <a:endParaRPr/>
          </a:p>
          <a:p>
            <a:r>
              <a:rPr lang="en-US" sz="2770">
                <a:latin typeface="Arial"/>
              </a:rPr>
              <a:t>We need to take a system-wide view to understand.</a:t>
            </a:r>
            <a:endParaRPr/>
          </a:p>
          <a:p>
            <a:endParaRPr/>
          </a:p>
          <a:p>
            <a:r>
              <a:rPr lang="en-US" sz="2770">
                <a:latin typeface="Arial"/>
              </a:rPr>
              <a:t>Also more useful for understanding how complex changes affect phenotype and for predicting responses to therapies.</a:t>
            </a:r>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1" name="PlaceHolder 1"/>
          <p:cNvSpPr>
            <a:spLocks noGrp="1"/>
          </p:cNvSpPr>
          <p:nvPr>
            <p:ph type="body"/>
          </p:nvPr>
        </p:nvSpPr>
        <p:spPr>
          <a:xfrm>
            <a:off x="740160" y="4402440"/>
            <a:ext cx="6292080" cy="4741200"/>
          </a:xfrm>
          <a:prstGeom prst="rect">
            <a:avLst/>
          </a:prstGeom>
        </p:spPr>
        <p:txBody>
          <a:bodyPr lIns="0" rIns="0" tIns="0" bIns="0"/>
          <a:p>
            <a:r>
              <a:rPr i="1" lang="en-US" sz="2770">
                <a:latin typeface="Arial"/>
              </a:rPr>
              <a:t>Could </a:t>
            </a:r>
            <a:r>
              <a:rPr lang="en-US" sz="2770">
                <a:latin typeface="Arial"/>
              </a:rPr>
              <a:t>have used OLS without issue, but we wanted to impose our diagonal preference and sparsity constraint</a:t>
            </a:r>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2"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Si is the statistic that we use to identify specific TFI.  We have not yet started to determine the specific characteristics it has acquired.</a:t>
            </a:r>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3"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Si is the statistic that we use to identify specific TFI.  We have not yet started to determine the specific characteristics it has acquired.</a:t>
            </a:r>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4"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Si is the statistic that we use to identify specific TFI.  We have not yet started to determine the specific characteristics it has acquired.</a:t>
            </a:r>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5"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Si is the statistic that we use to identify specific TFI.  We have not yet started to determine the specific characteristics it has acquired.</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3"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Information may also include bibliome, known metabolic networks (KEGG), functional annotations (GO)</a:t>
            </a:r>
            <a:endParaRPr/>
          </a:p>
          <a:p>
            <a:endParaRPr/>
          </a:p>
          <a:p>
            <a:r>
              <a:rPr lang="en-US" sz="2770">
                <a:latin typeface="Arial"/>
              </a:rPr>
              <a:t>Molecular interactions may be direct or indirect.</a:t>
            </a:r>
            <a:endParaRPr/>
          </a:p>
          <a:p>
            <a:endParaRPr/>
          </a:p>
          <a:p>
            <a:r>
              <a:rPr lang="en-US" sz="2770">
                <a:latin typeface="Arial"/>
              </a:rPr>
              <a:t>Typically, Absence of edge between two nodes implies conditional independence</a:t>
            </a:r>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6"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Si is the statistic that we use to identify specific TFI.  We have not yet started to determine the specific characteristics it has acquired.</a:t>
            </a:r>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7"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Si is the statistic that we use to identify specific TFI.  We have not yet started to determine the specific characteristics it has acquired.</a:t>
            </a:r>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8" name="PlaceHolder 1"/>
          <p:cNvSpPr>
            <a:spLocks noGrp="1"/>
          </p:cNvSpPr>
          <p:nvPr>
            <p:ph type="body"/>
          </p:nvPr>
        </p:nvSpPr>
        <p:spPr>
          <a:xfrm>
            <a:off x="740160" y="4402440"/>
            <a:ext cx="6292080" cy="4741200"/>
          </a:xfrm>
          <a:prstGeom prst="rect">
            <a:avLst/>
          </a:prstGeom>
        </p:spPr>
        <p:txBody>
          <a:bodyPr lIns="0" rIns="0" tIns="0" bIns="0"/>
          <a:p>
            <a:r>
              <a:rPr lang="en-US" sz="2000">
                <a:latin typeface="Arial"/>
              </a:rPr>
              <a:t>Si is the statistic that we use to identify specific TFI.  We have not yet started to determine the specific characteristics it has acquired.</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4" name="PlaceHolder 1"/>
          <p:cNvSpPr>
            <a:spLocks noGrp="1"/>
          </p:cNvSpPr>
          <p:nvPr>
            <p:ph type="body"/>
          </p:nvPr>
        </p:nvSpPr>
        <p:spPr>
          <a:xfrm>
            <a:off x="777240" y="4620600"/>
            <a:ext cx="6217560" cy="7497000"/>
          </a:xfrm>
          <a:prstGeom prst="rect">
            <a:avLst/>
          </a:prstGeom>
        </p:spPr>
        <p:txBody>
          <a:bodyPr lIns="0" rIns="0" tIns="0" bIns="0"/>
          <a:p>
            <a:r>
              <a:rPr lang="en-US" sz="2770">
                <a:latin typeface="Arial"/>
              </a:rPr>
              <a:t>Regulatory interactions are often based on some kind of coexpression.</a:t>
            </a:r>
            <a:endParaRPr/>
          </a:p>
          <a:p>
            <a:endParaRPr/>
          </a:p>
          <a:p>
            <a:r>
              <a:rPr lang="en-US" sz="2770">
                <a:latin typeface="Arial"/>
              </a:rPr>
              <a:t>i.e. we want to measure protein level interactions, but we must use mRNA level measurements.</a:t>
            </a:r>
            <a:endParaRPr/>
          </a:p>
          <a:p>
            <a:r>
              <a:rPr lang="en-US" sz="2770">
                <a:latin typeface="Arial"/>
              </a:rPr>
              <a:t>protein-protein interactions, post-translational modifications</a:t>
            </a:r>
            <a:endParaRPr/>
          </a:p>
          <a:p>
            <a:endParaRPr/>
          </a:p>
          <a:p>
            <a:r>
              <a:rPr lang="en-US" sz="2770">
                <a:latin typeface="Arial"/>
              </a:rPr>
              <a:t>Even time course microarrays are not collected at the time precision to observe pathways.</a:t>
            </a:r>
            <a:endParaRPr/>
          </a:p>
          <a:p>
            <a:endParaRPr/>
          </a:p>
          <a:p>
            <a:r>
              <a:rPr lang="en-US" sz="2770">
                <a:latin typeface="Arial"/>
              </a:rPr>
              <a:t>Perturbation, via system-wide, or gene specific approaches.  Gene-specific is not practical for whole genome. Both impractical for in vivo studies.  Must rely on natural expression variation in cells.</a:t>
            </a:r>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5" name="PlaceHolder 1"/>
          <p:cNvSpPr>
            <a:spLocks noGrp="1"/>
          </p:cNvSpPr>
          <p:nvPr>
            <p:ph type="body"/>
          </p:nvPr>
        </p:nvSpPr>
        <p:spPr>
          <a:xfrm>
            <a:off x="777240" y="4777560"/>
            <a:ext cx="6217560" cy="5832720"/>
          </a:xfrm>
          <a:prstGeom prst="rect">
            <a:avLst/>
          </a:prstGeom>
        </p:spPr>
        <p:txBody>
          <a:bodyPr lIns="0" rIns="0" tIns="0" bIns="0"/>
          <a:p>
            <a:r>
              <a:rPr lang="en-US" sz="2400">
                <a:latin typeface="Arial"/>
              </a:rPr>
              <a:t>RNA seq has helped reduce technical noise, but there still exists other sources, such as biological noise.</a:t>
            </a:r>
            <a:endParaRPr/>
          </a:p>
          <a:p>
            <a:endParaRPr/>
          </a:p>
          <a:p>
            <a:r>
              <a:rPr lang="en-US" sz="2400">
                <a:latin typeface="Arial"/>
              </a:rPr>
              <a:t>For networks with discrete edges, we have 2^p possible networks</a:t>
            </a:r>
            <a:endParaRPr/>
          </a:p>
          <a:p>
            <a:endParaRPr/>
          </a:p>
          <a:p>
            <a:r>
              <a:rPr lang="en-US" sz="2400">
                <a:latin typeface="Arial"/>
              </a:rPr>
              <a:t>For example, if we consider a definition of an edge to be derived from a function of coexpression conditional on all others we see the problem is undetermined at p&gt;n</a:t>
            </a:r>
            <a:endParaRPr/>
          </a:p>
          <a:p>
            <a:endParaRPr/>
          </a:p>
          <a:p>
            <a:r>
              <a:rPr lang="en-US" sz="2400">
                <a:latin typeface="Arial"/>
              </a:rPr>
              <a:t>More complex models may be more biologically correct, but more difficult to discern statistically.</a:t>
            </a:r>
            <a:endParaRPr/>
          </a:p>
          <a:p>
            <a:endParaRPr/>
          </a:p>
          <a:p>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6" name="PlaceHolder 1"/>
          <p:cNvSpPr>
            <a:spLocks noGrp="1"/>
          </p:cNvSpPr>
          <p:nvPr>
            <p:ph type="body"/>
          </p:nvPr>
        </p:nvSpPr>
        <p:spPr>
          <a:xfrm>
            <a:off x="777240" y="4777560"/>
            <a:ext cx="6217560" cy="4525920"/>
          </a:xfrm>
          <a:prstGeom prst="rect">
            <a:avLst/>
          </a:prstGeom>
        </p:spPr>
        <p:txBody>
          <a:bodyPr lIns="0" rIns="0" tIns="0" bIns="0"/>
          <a:p>
            <a:r>
              <a:rPr lang="en-US" sz="2770">
                <a:latin typeface="Arial"/>
              </a:rPr>
              <a:t>This approach is utilized in gene relevance networks.  Interpretation is weakened, as data there is massive multicolinearity and almost all genes are correlated in some way.</a:t>
            </a:r>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7"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Consider a set of genes, often the entire set in the genome.</a:t>
            </a:r>
            <a:endParaRPr/>
          </a:p>
          <a:p>
            <a:endParaRPr/>
          </a:p>
          <a:p>
            <a:r>
              <a:rPr lang="en-US" sz="2770">
                <a:latin typeface="Arial"/>
              </a:rPr>
              <a:t>The set of all pairwise interactions is p choose 2</a:t>
            </a:r>
            <a:endParaRPr/>
          </a:p>
          <a:p>
            <a:endParaRPr/>
          </a:p>
          <a:p>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8" name="PlaceHolder 1"/>
          <p:cNvSpPr>
            <a:spLocks noGrp="1"/>
          </p:cNvSpPr>
          <p:nvPr>
            <p:ph type="body"/>
          </p:nvPr>
        </p:nvSpPr>
        <p:spPr>
          <a:xfrm>
            <a:off x="740160" y="4402440"/>
            <a:ext cx="6292080" cy="4741200"/>
          </a:xfrm>
          <a:prstGeom prst="rect">
            <a:avLst/>
          </a:prstGeom>
        </p:spPr>
        <p:txBody>
          <a:bodyPr lIns="0" rIns="0" tIns="0" bIns="0"/>
          <a:p>
            <a:r>
              <a:rPr lang="en-US" sz="2770">
                <a:latin typeface="Arial"/>
              </a:rPr>
              <a:t>We use a priori knowledge about which nodes we are interested in.  In this case we may declare that we are interested only in genes which are known TFs, and now we only consider directed interactions where the parent is from this smaller subset</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27" name="PlaceHolder 2"/>
          <p:cNvSpPr>
            <a:spLocks noGrp="1"/>
          </p:cNvSpPr>
          <p:nvPr>
            <p:ph type="body"/>
          </p:nvPr>
        </p:nvSpPr>
        <p:spPr>
          <a:xfrm>
            <a:off x="1620000" y="1823760"/>
            <a:ext cx="8100000" cy="2091240"/>
          </a:xfrm>
          <a:prstGeom prst="rect">
            <a:avLst/>
          </a:prstGeom>
        </p:spPr>
        <p:txBody>
          <a:bodyPr lIns="0" rIns="0" tIns="0" bIns="0"/>
          <a:p>
            <a:endParaRPr/>
          </a:p>
        </p:txBody>
      </p:sp>
      <p:sp>
        <p:nvSpPr>
          <p:cNvPr id="28" name="PlaceHolder 3"/>
          <p:cNvSpPr>
            <a:spLocks noGrp="1"/>
          </p:cNvSpPr>
          <p:nvPr>
            <p:ph type="body"/>
          </p:nvPr>
        </p:nvSpPr>
        <p:spPr>
          <a:xfrm>
            <a:off x="1620000" y="4114080"/>
            <a:ext cx="8100000" cy="20912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30" name="PlaceHolder 2"/>
          <p:cNvSpPr>
            <a:spLocks noGrp="1"/>
          </p:cNvSpPr>
          <p:nvPr>
            <p:ph type="body"/>
          </p:nvPr>
        </p:nvSpPr>
        <p:spPr>
          <a:xfrm>
            <a:off x="1620000" y="1823760"/>
            <a:ext cx="3952440" cy="2091240"/>
          </a:xfrm>
          <a:prstGeom prst="rect">
            <a:avLst/>
          </a:prstGeom>
        </p:spPr>
        <p:txBody>
          <a:bodyPr lIns="0" rIns="0" tIns="0" bIns="0"/>
          <a:p>
            <a:endParaRPr/>
          </a:p>
        </p:txBody>
      </p:sp>
      <p:sp>
        <p:nvSpPr>
          <p:cNvPr id="31" name="PlaceHolder 3"/>
          <p:cNvSpPr>
            <a:spLocks noGrp="1"/>
          </p:cNvSpPr>
          <p:nvPr>
            <p:ph type="body"/>
          </p:nvPr>
        </p:nvSpPr>
        <p:spPr>
          <a:xfrm>
            <a:off x="5770440" y="1823760"/>
            <a:ext cx="3952440" cy="2091240"/>
          </a:xfrm>
          <a:prstGeom prst="rect">
            <a:avLst/>
          </a:prstGeom>
        </p:spPr>
        <p:txBody>
          <a:bodyPr lIns="0" rIns="0" tIns="0" bIns="0"/>
          <a:p>
            <a:endParaRPr/>
          </a:p>
        </p:txBody>
      </p:sp>
      <p:sp>
        <p:nvSpPr>
          <p:cNvPr id="32" name="PlaceHolder 4"/>
          <p:cNvSpPr>
            <a:spLocks noGrp="1"/>
          </p:cNvSpPr>
          <p:nvPr>
            <p:ph type="body"/>
          </p:nvPr>
        </p:nvSpPr>
        <p:spPr>
          <a:xfrm>
            <a:off x="5770440" y="4114080"/>
            <a:ext cx="3952440" cy="2091240"/>
          </a:xfrm>
          <a:prstGeom prst="rect">
            <a:avLst/>
          </a:prstGeom>
        </p:spPr>
        <p:txBody>
          <a:bodyPr lIns="0" rIns="0" tIns="0" bIns="0"/>
          <a:p>
            <a:endParaRPr/>
          </a:p>
        </p:txBody>
      </p:sp>
      <p:sp>
        <p:nvSpPr>
          <p:cNvPr id="33" name="PlaceHolder 5"/>
          <p:cNvSpPr>
            <a:spLocks noGrp="1"/>
          </p:cNvSpPr>
          <p:nvPr>
            <p:ph type="body"/>
          </p:nvPr>
        </p:nvSpPr>
        <p:spPr>
          <a:xfrm>
            <a:off x="1620000" y="4114080"/>
            <a:ext cx="3952440" cy="20912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35" name="PlaceHolder 2"/>
          <p:cNvSpPr>
            <a:spLocks noGrp="1"/>
          </p:cNvSpPr>
          <p:nvPr>
            <p:ph type="body"/>
          </p:nvPr>
        </p:nvSpPr>
        <p:spPr>
          <a:xfrm>
            <a:off x="1620000" y="1823760"/>
            <a:ext cx="8100000" cy="4384440"/>
          </a:xfrm>
          <a:prstGeom prst="rect">
            <a:avLst/>
          </a:prstGeom>
        </p:spPr>
        <p:txBody>
          <a:bodyPr lIns="0" rIns="0" tIns="0" bIns="0"/>
          <a:p>
            <a:endParaRPr/>
          </a:p>
        </p:txBody>
      </p:sp>
      <p:sp>
        <p:nvSpPr>
          <p:cNvPr id="36" name="PlaceHolder 3"/>
          <p:cNvSpPr>
            <a:spLocks noGrp="1"/>
          </p:cNvSpPr>
          <p:nvPr>
            <p:ph type="body"/>
          </p:nvPr>
        </p:nvSpPr>
        <p:spPr>
          <a:xfrm>
            <a:off x="1620000" y="1823760"/>
            <a:ext cx="8100000" cy="4384440"/>
          </a:xfrm>
          <a:prstGeom prst="rect">
            <a:avLst/>
          </a:prstGeom>
        </p:spPr>
        <p:txBody>
          <a:bodyPr lIns="0" rIns="0" tIns="0" bIns="0"/>
          <a:p>
            <a:endParaRPr/>
          </a:p>
        </p:txBody>
      </p:sp>
      <p:pic>
        <p:nvPicPr>
          <p:cNvPr id="37" name="" descr=""/>
          <p:cNvPicPr/>
          <p:nvPr/>
        </p:nvPicPr>
        <p:blipFill>
          <a:blip r:embed="rId2"/>
          <a:stretch>
            <a:fillRect/>
          </a:stretch>
        </p:blipFill>
        <p:spPr>
          <a:xfrm>
            <a:off x="2922480" y="1823400"/>
            <a:ext cx="5495040" cy="4384440"/>
          </a:xfrm>
          <a:prstGeom prst="rect">
            <a:avLst/>
          </a:prstGeom>
          <a:ln>
            <a:noFill/>
          </a:ln>
        </p:spPr>
      </p:pic>
      <p:pic>
        <p:nvPicPr>
          <p:cNvPr id="38" name="" descr=""/>
          <p:cNvPicPr/>
          <p:nvPr/>
        </p:nvPicPr>
        <p:blipFill>
          <a:blip r:embed="rId3"/>
          <a:stretch>
            <a:fillRect/>
          </a:stretch>
        </p:blipFill>
        <p:spPr>
          <a:xfrm>
            <a:off x="2922480" y="1823400"/>
            <a:ext cx="5495040" cy="43844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45" name="PlaceHolder 2"/>
          <p:cNvSpPr>
            <a:spLocks noGrp="1"/>
          </p:cNvSpPr>
          <p:nvPr>
            <p:ph type="subTitle"/>
          </p:nvPr>
        </p:nvSpPr>
        <p:spPr>
          <a:xfrm>
            <a:off x="1620000" y="1823760"/>
            <a:ext cx="8100000" cy="4384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47" name="PlaceHolder 2"/>
          <p:cNvSpPr>
            <a:spLocks noGrp="1"/>
          </p:cNvSpPr>
          <p:nvPr>
            <p:ph type="body"/>
          </p:nvPr>
        </p:nvSpPr>
        <p:spPr>
          <a:xfrm>
            <a:off x="1620000" y="1823760"/>
            <a:ext cx="8100000" cy="4384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49" name="PlaceHolder 2"/>
          <p:cNvSpPr>
            <a:spLocks noGrp="1"/>
          </p:cNvSpPr>
          <p:nvPr>
            <p:ph type="body"/>
          </p:nvPr>
        </p:nvSpPr>
        <p:spPr>
          <a:xfrm>
            <a:off x="1620000" y="1823760"/>
            <a:ext cx="3952440" cy="4384440"/>
          </a:xfrm>
          <a:prstGeom prst="rect">
            <a:avLst/>
          </a:prstGeom>
        </p:spPr>
        <p:txBody>
          <a:bodyPr lIns="0" rIns="0" tIns="0" bIns="0"/>
          <a:p>
            <a:endParaRPr/>
          </a:p>
        </p:txBody>
      </p:sp>
      <p:sp>
        <p:nvSpPr>
          <p:cNvPr id="50" name="PlaceHolder 3"/>
          <p:cNvSpPr>
            <a:spLocks noGrp="1"/>
          </p:cNvSpPr>
          <p:nvPr>
            <p:ph type="body"/>
          </p:nvPr>
        </p:nvSpPr>
        <p:spPr>
          <a:xfrm>
            <a:off x="5770440" y="1823760"/>
            <a:ext cx="3952440" cy="4384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1620000" y="288000"/>
            <a:ext cx="8100000" cy="57873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54" name="PlaceHolder 2"/>
          <p:cNvSpPr>
            <a:spLocks noGrp="1"/>
          </p:cNvSpPr>
          <p:nvPr>
            <p:ph type="body"/>
          </p:nvPr>
        </p:nvSpPr>
        <p:spPr>
          <a:xfrm>
            <a:off x="1620000" y="1823760"/>
            <a:ext cx="3952440" cy="2091240"/>
          </a:xfrm>
          <a:prstGeom prst="rect">
            <a:avLst/>
          </a:prstGeom>
        </p:spPr>
        <p:txBody>
          <a:bodyPr lIns="0" rIns="0" tIns="0" bIns="0"/>
          <a:p>
            <a:endParaRPr/>
          </a:p>
        </p:txBody>
      </p:sp>
      <p:sp>
        <p:nvSpPr>
          <p:cNvPr id="55" name="PlaceHolder 3"/>
          <p:cNvSpPr>
            <a:spLocks noGrp="1"/>
          </p:cNvSpPr>
          <p:nvPr>
            <p:ph type="body"/>
          </p:nvPr>
        </p:nvSpPr>
        <p:spPr>
          <a:xfrm>
            <a:off x="1620000" y="4114080"/>
            <a:ext cx="3952440" cy="2091240"/>
          </a:xfrm>
          <a:prstGeom prst="rect">
            <a:avLst/>
          </a:prstGeom>
        </p:spPr>
        <p:txBody>
          <a:bodyPr lIns="0" rIns="0" tIns="0" bIns="0"/>
          <a:p>
            <a:endParaRPr/>
          </a:p>
        </p:txBody>
      </p:sp>
      <p:sp>
        <p:nvSpPr>
          <p:cNvPr id="56" name="PlaceHolder 4"/>
          <p:cNvSpPr>
            <a:spLocks noGrp="1"/>
          </p:cNvSpPr>
          <p:nvPr>
            <p:ph type="body"/>
          </p:nvPr>
        </p:nvSpPr>
        <p:spPr>
          <a:xfrm>
            <a:off x="5770440" y="1823760"/>
            <a:ext cx="3952440" cy="4384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6" name="PlaceHolder 2"/>
          <p:cNvSpPr>
            <a:spLocks noGrp="1"/>
          </p:cNvSpPr>
          <p:nvPr>
            <p:ph type="subTitle"/>
          </p:nvPr>
        </p:nvSpPr>
        <p:spPr>
          <a:xfrm>
            <a:off x="1620000" y="1823760"/>
            <a:ext cx="8100000" cy="4384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58" name="PlaceHolder 2"/>
          <p:cNvSpPr>
            <a:spLocks noGrp="1"/>
          </p:cNvSpPr>
          <p:nvPr>
            <p:ph type="body"/>
          </p:nvPr>
        </p:nvSpPr>
        <p:spPr>
          <a:xfrm>
            <a:off x="1620000" y="1823760"/>
            <a:ext cx="3952440" cy="4384440"/>
          </a:xfrm>
          <a:prstGeom prst="rect">
            <a:avLst/>
          </a:prstGeom>
        </p:spPr>
        <p:txBody>
          <a:bodyPr lIns="0" rIns="0" tIns="0" bIns="0"/>
          <a:p>
            <a:endParaRPr/>
          </a:p>
        </p:txBody>
      </p:sp>
      <p:sp>
        <p:nvSpPr>
          <p:cNvPr id="59" name="PlaceHolder 3"/>
          <p:cNvSpPr>
            <a:spLocks noGrp="1"/>
          </p:cNvSpPr>
          <p:nvPr>
            <p:ph type="body"/>
          </p:nvPr>
        </p:nvSpPr>
        <p:spPr>
          <a:xfrm>
            <a:off x="5770440" y="1823760"/>
            <a:ext cx="3952440" cy="2091240"/>
          </a:xfrm>
          <a:prstGeom prst="rect">
            <a:avLst/>
          </a:prstGeom>
        </p:spPr>
        <p:txBody>
          <a:bodyPr lIns="0" rIns="0" tIns="0" bIns="0"/>
          <a:p>
            <a:endParaRPr/>
          </a:p>
        </p:txBody>
      </p:sp>
      <p:sp>
        <p:nvSpPr>
          <p:cNvPr id="60" name="PlaceHolder 4"/>
          <p:cNvSpPr>
            <a:spLocks noGrp="1"/>
          </p:cNvSpPr>
          <p:nvPr>
            <p:ph type="body"/>
          </p:nvPr>
        </p:nvSpPr>
        <p:spPr>
          <a:xfrm>
            <a:off x="5770440" y="4114080"/>
            <a:ext cx="3952440" cy="20912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62" name="PlaceHolder 2"/>
          <p:cNvSpPr>
            <a:spLocks noGrp="1"/>
          </p:cNvSpPr>
          <p:nvPr>
            <p:ph type="body"/>
          </p:nvPr>
        </p:nvSpPr>
        <p:spPr>
          <a:xfrm>
            <a:off x="1620000" y="1823760"/>
            <a:ext cx="3952440" cy="2091240"/>
          </a:xfrm>
          <a:prstGeom prst="rect">
            <a:avLst/>
          </a:prstGeom>
        </p:spPr>
        <p:txBody>
          <a:bodyPr lIns="0" rIns="0" tIns="0" bIns="0"/>
          <a:p>
            <a:endParaRPr/>
          </a:p>
        </p:txBody>
      </p:sp>
      <p:sp>
        <p:nvSpPr>
          <p:cNvPr id="63" name="PlaceHolder 3"/>
          <p:cNvSpPr>
            <a:spLocks noGrp="1"/>
          </p:cNvSpPr>
          <p:nvPr>
            <p:ph type="body"/>
          </p:nvPr>
        </p:nvSpPr>
        <p:spPr>
          <a:xfrm>
            <a:off x="5770440" y="1823760"/>
            <a:ext cx="3952440" cy="2091240"/>
          </a:xfrm>
          <a:prstGeom prst="rect">
            <a:avLst/>
          </a:prstGeom>
        </p:spPr>
        <p:txBody>
          <a:bodyPr lIns="0" rIns="0" tIns="0" bIns="0"/>
          <a:p>
            <a:endParaRPr/>
          </a:p>
        </p:txBody>
      </p:sp>
      <p:sp>
        <p:nvSpPr>
          <p:cNvPr id="64" name="PlaceHolder 4"/>
          <p:cNvSpPr>
            <a:spLocks noGrp="1"/>
          </p:cNvSpPr>
          <p:nvPr>
            <p:ph type="body"/>
          </p:nvPr>
        </p:nvSpPr>
        <p:spPr>
          <a:xfrm>
            <a:off x="1620000" y="4114080"/>
            <a:ext cx="8100000" cy="20912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66" name="PlaceHolder 2"/>
          <p:cNvSpPr>
            <a:spLocks noGrp="1"/>
          </p:cNvSpPr>
          <p:nvPr>
            <p:ph type="body"/>
          </p:nvPr>
        </p:nvSpPr>
        <p:spPr>
          <a:xfrm>
            <a:off x="1620000" y="1823760"/>
            <a:ext cx="8100000" cy="2091240"/>
          </a:xfrm>
          <a:prstGeom prst="rect">
            <a:avLst/>
          </a:prstGeom>
        </p:spPr>
        <p:txBody>
          <a:bodyPr lIns="0" rIns="0" tIns="0" bIns="0"/>
          <a:p>
            <a:endParaRPr/>
          </a:p>
        </p:txBody>
      </p:sp>
      <p:sp>
        <p:nvSpPr>
          <p:cNvPr id="67" name="PlaceHolder 3"/>
          <p:cNvSpPr>
            <a:spLocks noGrp="1"/>
          </p:cNvSpPr>
          <p:nvPr>
            <p:ph type="body"/>
          </p:nvPr>
        </p:nvSpPr>
        <p:spPr>
          <a:xfrm>
            <a:off x="1620000" y="4114080"/>
            <a:ext cx="8100000" cy="20912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69" name="PlaceHolder 2"/>
          <p:cNvSpPr>
            <a:spLocks noGrp="1"/>
          </p:cNvSpPr>
          <p:nvPr>
            <p:ph type="body"/>
          </p:nvPr>
        </p:nvSpPr>
        <p:spPr>
          <a:xfrm>
            <a:off x="1620000" y="1823760"/>
            <a:ext cx="3952440" cy="2091240"/>
          </a:xfrm>
          <a:prstGeom prst="rect">
            <a:avLst/>
          </a:prstGeom>
        </p:spPr>
        <p:txBody>
          <a:bodyPr lIns="0" rIns="0" tIns="0" bIns="0"/>
          <a:p>
            <a:endParaRPr/>
          </a:p>
        </p:txBody>
      </p:sp>
      <p:sp>
        <p:nvSpPr>
          <p:cNvPr id="70" name="PlaceHolder 3"/>
          <p:cNvSpPr>
            <a:spLocks noGrp="1"/>
          </p:cNvSpPr>
          <p:nvPr>
            <p:ph type="body"/>
          </p:nvPr>
        </p:nvSpPr>
        <p:spPr>
          <a:xfrm>
            <a:off x="5770440" y="1823760"/>
            <a:ext cx="3952440" cy="2091240"/>
          </a:xfrm>
          <a:prstGeom prst="rect">
            <a:avLst/>
          </a:prstGeom>
        </p:spPr>
        <p:txBody>
          <a:bodyPr lIns="0" rIns="0" tIns="0" bIns="0"/>
          <a:p>
            <a:endParaRPr/>
          </a:p>
        </p:txBody>
      </p:sp>
      <p:sp>
        <p:nvSpPr>
          <p:cNvPr id="71" name="PlaceHolder 4"/>
          <p:cNvSpPr>
            <a:spLocks noGrp="1"/>
          </p:cNvSpPr>
          <p:nvPr>
            <p:ph type="body"/>
          </p:nvPr>
        </p:nvSpPr>
        <p:spPr>
          <a:xfrm>
            <a:off x="5770440" y="4114080"/>
            <a:ext cx="3952440" cy="2091240"/>
          </a:xfrm>
          <a:prstGeom prst="rect">
            <a:avLst/>
          </a:prstGeom>
        </p:spPr>
        <p:txBody>
          <a:bodyPr lIns="0" rIns="0" tIns="0" bIns="0"/>
          <a:p>
            <a:endParaRPr/>
          </a:p>
        </p:txBody>
      </p:sp>
      <p:sp>
        <p:nvSpPr>
          <p:cNvPr id="72" name="PlaceHolder 5"/>
          <p:cNvSpPr>
            <a:spLocks noGrp="1"/>
          </p:cNvSpPr>
          <p:nvPr>
            <p:ph type="body"/>
          </p:nvPr>
        </p:nvSpPr>
        <p:spPr>
          <a:xfrm>
            <a:off x="1620000" y="4114080"/>
            <a:ext cx="3952440" cy="20912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74" name="PlaceHolder 2"/>
          <p:cNvSpPr>
            <a:spLocks noGrp="1"/>
          </p:cNvSpPr>
          <p:nvPr>
            <p:ph type="body"/>
          </p:nvPr>
        </p:nvSpPr>
        <p:spPr>
          <a:xfrm>
            <a:off x="1620000" y="1823760"/>
            <a:ext cx="8100000" cy="4384440"/>
          </a:xfrm>
          <a:prstGeom prst="rect">
            <a:avLst/>
          </a:prstGeom>
        </p:spPr>
        <p:txBody>
          <a:bodyPr lIns="0" rIns="0" tIns="0" bIns="0"/>
          <a:p>
            <a:endParaRPr/>
          </a:p>
        </p:txBody>
      </p:sp>
      <p:sp>
        <p:nvSpPr>
          <p:cNvPr id="75" name="PlaceHolder 3"/>
          <p:cNvSpPr>
            <a:spLocks noGrp="1"/>
          </p:cNvSpPr>
          <p:nvPr>
            <p:ph type="body"/>
          </p:nvPr>
        </p:nvSpPr>
        <p:spPr>
          <a:xfrm>
            <a:off x="1620000" y="1823760"/>
            <a:ext cx="8100000" cy="4384440"/>
          </a:xfrm>
          <a:prstGeom prst="rect">
            <a:avLst/>
          </a:prstGeom>
        </p:spPr>
        <p:txBody>
          <a:bodyPr lIns="0" rIns="0" tIns="0" bIns="0"/>
          <a:p>
            <a:endParaRPr/>
          </a:p>
        </p:txBody>
      </p:sp>
      <p:pic>
        <p:nvPicPr>
          <p:cNvPr id="76" name="" descr=""/>
          <p:cNvPicPr/>
          <p:nvPr/>
        </p:nvPicPr>
        <p:blipFill>
          <a:blip r:embed="rId2"/>
          <a:stretch>
            <a:fillRect/>
          </a:stretch>
        </p:blipFill>
        <p:spPr>
          <a:xfrm>
            <a:off x="2922480" y="1823400"/>
            <a:ext cx="5495040" cy="4384440"/>
          </a:xfrm>
          <a:prstGeom prst="rect">
            <a:avLst/>
          </a:prstGeom>
          <a:ln>
            <a:noFill/>
          </a:ln>
        </p:spPr>
      </p:pic>
      <p:pic>
        <p:nvPicPr>
          <p:cNvPr id="77" name="" descr=""/>
          <p:cNvPicPr/>
          <p:nvPr/>
        </p:nvPicPr>
        <p:blipFill>
          <a:blip r:embed="rId3"/>
          <a:stretch>
            <a:fillRect/>
          </a:stretch>
        </p:blipFill>
        <p:spPr>
          <a:xfrm>
            <a:off x="2922480" y="1823400"/>
            <a:ext cx="5495040" cy="43844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86" name="PlaceHolder 2"/>
          <p:cNvSpPr>
            <a:spLocks noGrp="1"/>
          </p:cNvSpPr>
          <p:nvPr>
            <p:ph type="subTitle"/>
          </p:nvPr>
        </p:nvSpPr>
        <p:spPr>
          <a:xfrm>
            <a:off x="1620000" y="1823760"/>
            <a:ext cx="8100000" cy="438480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88" name="PlaceHolder 2"/>
          <p:cNvSpPr>
            <a:spLocks noGrp="1"/>
          </p:cNvSpPr>
          <p:nvPr>
            <p:ph type="body"/>
          </p:nvPr>
        </p:nvSpPr>
        <p:spPr>
          <a:xfrm>
            <a:off x="1620000" y="1823760"/>
            <a:ext cx="8100000" cy="438444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90" name="PlaceHolder 2"/>
          <p:cNvSpPr>
            <a:spLocks noGrp="1"/>
          </p:cNvSpPr>
          <p:nvPr>
            <p:ph type="body"/>
          </p:nvPr>
        </p:nvSpPr>
        <p:spPr>
          <a:xfrm>
            <a:off x="1620000" y="1823760"/>
            <a:ext cx="3952440" cy="4384440"/>
          </a:xfrm>
          <a:prstGeom prst="rect">
            <a:avLst/>
          </a:prstGeom>
        </p:spPr>
        <p:txBody>
          <a:bodyPr lIns="0" rIns="0" tIns="0" bIns="0"/>
          <a:p>
            <a:endParaRPr/>
          </a:p>
        </p:txBody>
      </p:sp>
      <p:sp>
        <p:nvSpPr>
          <p:cNvPr id="91" name="PlaceHolder 3"/>
          <p:cNvSpPr>
            <a:spLocks noGrp="1"/>
          </p:cNvSpPr>
          <p:nvPr>
            <p:ph type="body"/>
          </p:nvPr>
        </p:nvSpPr>
        <p:spPr>
          <a:xfrm>
            <a:off x="5770440" y="1823760"/>
            <a:ext cx="3952440" cy="438444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8" name="PlaceHolder 2"/>
          <p:cNvSpPr>
            <a:spLocks noGrp="1"/>
          </p:cNvSpPr>
          <p:nvPr>
            <p:ph type="body"/>
          </p:nvPr>
        </p:nvSpPr>
        <p:spPr>
          <a:xfrm>
            <a:off x="1620000" y="1823760"/>
            <a:ext cx="8100000" cy="438444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620000" y="288000"/>
            <a:ext cx="8100000" cy="578736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95" name="PlaceHolder 2"/>
          <p:cNvSpPr>
            <a:spLocks noGrp="1"/>
          </p:cNvSpPr>
          <p:nvPr>
            <p:ph type="body"/>
          </p:nvPr>
        </p:nvSpPr>
        <p:spPr>
          <a:xfrm>
            <a:off x="1620000" y="1823760"/>
            <a:ext cx="3952440" cy="2091240"/>
          </a:xfrm>
          <a:prstGeom prst="rect">
            <a:avLst/>
          </a:prstGeom>
        </p:spPr>
        <p:txBody>
          <a:bodyPr lIns="0" rIns="0" tIns="0" bIns="0"/>
          <a:p>
            <a:endParaRPr/>
          </a:p>
        </p:txBody>
      </p:sp>
      <p:sp>
        <p:nvSpPr>
          <p:cNvPr id="96" name="PlaceHolder 3"/>
          <p:cNvSpPr>
            <a:spLocks noGrp="1"/>
          </p:cNvSpPr>
          <p:nvPr>
            <p:ph type="body"/>
          </p:nvPr>
        </p:nvSpPr>
        <p:spPr>
          <a:xfrm>
            <a:off x="1620000" y="4114080"/>
            <a:ext cx="3952440" cy="2091240"/>
          </a:xfrm>
          <a:prstGeom prst="rect">
            <a:avLst/>
          </a:prstGeom>
        </p:spPr>
        <p:txBody>
          <a:bodyPr lIns="0" rIns="0" tIns="0" bIns="0"/>
          <a:p>
            <a:endParaRPr/>
          </a:p>
        </p:txBody>
      </p:sp>
      <p:sp>
        <p:nvSpPr>
          <p:cNvPr id="97" name="PlaceHolder 4"/>
          <p:cNvSpPr>
            <a:spLocks noGrp="1"/>
          </p:cNvSpPr>
          <p:nvPr>
            <p:ph type="body"/>
          </p:nvPr>
        </p:nvSpPr>
        <p:spPr>
          <a:xfrm>
            <a:off x="5770440" y="1823760"/>
            <a:ext cx="3952440" cy="438444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99" name="PlaceHolder 2"/>
          <p:cNvSpPr>
            <a:spLocks noGrp="1"/>
          </p:cNvSpPr>
          <p:nvPr>
            <p:ph type="body"/>
          </p:nvPr>
        </p:nvSpPr>
        <p:spPr>
          <a:xfrm>
            <a:off x="1620000" y="1823760"/>
            <a:ext cx="3952440" cy="4384440"/>
          </a:xfrm>
          <a:prstGeom prst="rect">
            <a:avLst/>
          </a:prstGeom>
        </p:spPr>
        <p:txBody>
          <a:bodyPr lIns="0" rIns="0" tIns="0" bIns="0"/>
          <a:p>
            <a:endParaRPr/>
          </a:p>
        </p:txBody>
      </p:sp>
      <p:sp>
        <p:nvSpPr>
          <p:cNvPr id="100" name="PlaceHolder 3"/>
          <p:cNvSpPr>
            <a:spLocks noGrp="1"/>
          </p:cNvSpPr>
          <p:nvPr>
            <p:ph type="body"/>
          </p:nvPr>
        </p:nvSpPr>
        <p:spPr>
          <a:xfrm>
            <a:off x="5770440" y="1823760"/>
            <a:ext cx="3952440" cy="2091240"/>
          </a:xfrm>
          <a:prstGeom prst="rect">
            <a:avLst/>
          </a:prstGeom>
        </p:spPr>
        <p:txBody>
          <a:bodyPr lIns="0" rIns="0" tIns="0" bIns="0"/>
          <a:p>
            <a:endParaRPr/>
          </a:p>
        </p:txBody>
      </p:sp>
      <p:sp>
        <p:nvSpPr>
          <p:cNvPr id="101" name="PlaceHolder 4"/>
          <p:cNvSpPr>
            <a:spLocks noGrp="1"/>
          </p:cNvSpPr>
          <p:nvPr>
            <p:ph type="body"/>
          </p:nvPr>
        </p:nvSpPr>
        <p:spPr>
          <a:xfrm>
            <a:off x="5770440" y="4114080"/>
            <a:ext cx="3952440" cy="20912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103" name="PlaceHolder 2"/>
          <p:cNvSpPr>
            <a:spLocks noGrp="1"/>
          </p:cNvSpPr>
          <p:nvPr>
            <p:ph type="body"/>
          </p:nvPr>
        </p:nvSpPr>
        <p:spPr>
          <a:xfrm>
            <a:off x="1620000" y="1823760"/>
            <a:ext cx="3952440" cy="2091240"/>
          </a:xfrm>
          <a:prstGeom prst="rect">
            <a:avLst/>
          </a:prstGeom>
        </p:spPr>
        <p:txBody>
          <a:bodyPr lIns="0" rIns="0" tIns="0" bIns="0"/>
          <a:p>
            <a:endParaRPr/>
          </a:p>
        </p:txBody>
      </p:sp>
      <p:sp>
        <p:nvSpPr>
          <p:cNvPr id="104" name="PlaceHolder 3"/>
          <p:cNvSpPr>
            <a:spLocks noGrp="1"/>
          </p:cNvSpPr>
          <p:nvPr>
            <p:ph type="body"/>
          </p:nvPr>
        </p:nvSpPr>
        <p:spPr>
          <a:xfrm>
            <a:off x="5770440" y="1823760"/>
            <a:ext cx="3952440" cy="2091240"/>
          </a:xfrm>
          <a:prstGeom prst="rect">
            <a:avLst/>
          </a:prstGeom>
        </p:spPr>
        <p:txBody>
          <a:bodyPr lIns="0" rIns="0" tIns="0" bIns="0"/>
          <a:p>
            <a:endParaRPr/>
          </a:p>
        </p:txBody>
      </p:sp>
      <p:sp>
        <p:nvSpPr>
          <p:cNvPr id="105" name="PlaceHolder 4"/>
          <p:cNvSpPr>
            <a:spLocks noGrp="1"/>
          </p:cNvSpPr>
          <p:nvPr>
            <p:ph type="body"/>
          </p:nvPr>
        </p:nvSpPr>
        <p:spPr>
          <a:xfrm>
            <a:off x="1620000" y="4114080"/>
            <a:ext cx="8100000" cy="20912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107" name="PlaceHolder 2"/>
          <p:cNvSpPr>
            <a:spLocks noGrp="1"/>
          </p:cNvSpPr>
          <p:nvPr>
            <p:ph type="body"/>
          </p:nvPr>
        </p:nvSpPr>
        <p:spPr>
          <a:xfrm>
            <a:off x="1620000" y="1823760"/>
            <a:ext cx="8100000" cy="2091240"/>
          </a:xfrm>
          <a:prstGeom prst="rect">
            <a:avLst/>
          </a:prstGeom>
        </p:spPr>
        <p:txBody>
          <a:bodyPr lIns="0" rIns="0" tIns="0" bIns="0"/>
          <a:p>
            <a:endParaRPr/>
          </a:p>
        </p:txBody>
      </p:sp>
      <p:sp>
        <p:nvSpPr>
          <p:cNvPr id="108" name="PlaceHolder 3"/>
          <p:cNvSpPr>
            <a:spLocks noGrp="1"/>
          </p:cNvSpPr>
          <p:nvPr>
            <p:ph type="body"/>
          </p:nvPr>
        </p:nvSpPr>
        <p:spPr>
          <a:xfrm>
            <a:off x="1620000" y="4114080"/>
            <a:ext cx="8100000" cy="20912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110" name="PlaceHolder 2"/>
          <p:cNvSpPr>
            <a:spLocks noGrp="1"/>
          </p:cNvSpPr>
          <p:nvPr>
            <p:ph type="body"/>
          </p:nvPr>
        </p:nvSpPr>
        <p:spPr>
          <a:xfrm>
            <a:off x="1620000" y="1823760"/>
            <a:ext cx="3952440" cy="2091240"/>
          </a:xfrm>
          <a:prstGeom prst="rect">
            <a:avLst/>
          </a:prstGeom>
        </p:spPr>
        <p:txBody>
          <a:bodyPr lIns="0" rIns="0" tIns="0" bIns="0"/>
          <a:p>
            <a:endParaRPr/>
          </a:p>
        </p:txBody>
      </p:sp>
      <p:sp>
        <p:nvSpPr>
          <p:cNvPr id="111" name="PlaceHolder 3"/>
          <p:cNvSpPr>
            <a:spLocks noGrp="1"/>
          </p:cNvSpPr>
          <p:nvPr>
            <p:ph type="body"/>
          </p:nvPr>
        </p:nvSpPr>
        <p:spPr>
          <a:xfrm>
            <a:off x="5770440" y="1823760"/>
            <a:ext cx="3952440" cy="2091240"/>
          </a:xfrm>
          <a:prstGeom prst="rect">
            <a:avLst/>
          </a:prstGeom>
        </p:spPr>
        <p:txBody>
          <a:bodyPr lIns="0" rIns="0" tIns="0" bIns="0"/>
          <a:p>
            <a:endParaRPr/>
          </a:p>
        </p:txBody>
      </p:sp>
      <p:sp>
        <p:nvSpPr>
          <p:cNvPr id="112" name="PlaceHolder 4"/>
          <p:cNvSpPr>
            <a:spLocks noGrp="1"/>
          </p:cNvSpPr>
          <p:nvPr>
            <p:ph type="body"/>
          </p:nvPr>
        </p:nvSpPr>
        <p:spPr>
          <a:xfrm>
            <a:off x="5770440" y="4114080"/>
            <a:ext cx="3952440" cy="2091240"/>
          </a:xfrm>
          <a:prstGeom prst="rect">
            <a:avLst/>
          </a:prstGeom>
        </p:spPr>
        <p:txBody>
          <a:bodyPr lIns="0" rIns="0" tIns="0" bIns="0"/>
          <a:p>
            <a:endParaRPr/>
          </a:p>
        </p:txBody>
      </p:sp>
      <p:sp>
        <p:nvSpPr>
          <p:cNvPr id="113" name="PlaceHolder 5"/>
          <p:cNvSpPr>
            <a:spLocks noGrp="1"/>
          </p:cNvSpPr>
          <p:nvPr>
            <p:ph type="body"/>
          </p:nvPr>
        </p:nvSpPr>
        <p:spPr>
          <a:xfrm>
            <a:off x="1620000" y="4114080"/>
            <a:ext cx="3952440" cy="20912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115" name="PlaceHolder 2"/>
          <p:cNvSpPr>
            <a:spLocks noGrp="1"/>
          </p:cNvSpPr>
          <p:nvPr>
            <p:ph type="body"/>
          </p:nvPr>
        </p:nvSpPr>
        <p:spPr>
          <a:xfrm>
            <a:off x="1620000" y="1823760"/>
            <a:ext cx="8100000" cy="4384440"/>
          </a:xfrm>
          <a:prstGeom prst="rect">
            <a:avLst/>
          </a:prstGeom>
        </p:spPr>
        <p:txBody>
          <a:bodyPr lIns="0" rIns="0" tIns="0" bIns="0"/>
          <a:p>
            <a:endParaRPr/>
          </a:p>
        </p:txBody>
      </p:sp>
      <p:sp>
        <p:nvSpPr>
          <p:cNvPr id="116" name="PlaceHolder 3"/>
          <p:cNvSpPr>
            <a:spLocks noGrp="1"/>
          </p:cNvSpPr>
          <p:nvPr>
            <p:ph type="body"/>
          </p:nvPr>
        </p:nvSpPr>
        <p:spPr>
          <a:xfrm>
            <a:off x="1620000" y="1823760"/>
            <a:ext cx="8100000" cy="4384440"/>
          </a:xfrm>
          <a:prstGeom prst="rect">
            <a:avLst/>
          </a:prstGeom>
        </p:spPr>
        <p:txBody>
          <a:bodyPr lIns="0" rIns="0" tIns="0" bIns="0"/>
          <a:p>
            <a:endParaRPr/>
          </a:p>
        </p:txBody>
      </p:sp>
      <p:pic>
        <p:nvPicPr>
          <p:cNvPr id="117" name="" descr=""/>
          <p:cNvPicPr/>
          <p:nvPr/>
        </p:nvPicPr>
        <p:blipFill>
          <a:blip r:embed="rId2"/>
          <a:stretch>
            <a:fillRect/>
          </a:stretch>
        </p:blipFill>
        <p:spPr>
          <a:xfrm>
            <a:off x="2922480" y="1823400"/>
            <a:ext cx="5495040" cy="4384440"/>
          </a:xfrm>
          <a:prstGeom prst="rect">
            <a:avLst/>
          </a:prstGeom>
          <a:ln>
            <a:noFill/>
          </a:ln>
        </p:spPr>
      </p:pic>
      <p:pic>
        <p:nvPicPr>
          <p:cNvPr id="118" name="" descr=""/>
          <p:cNvPicPr/>
          <p:nvPr/>
        </p:nvPicPr>
        <p:blipFill>
          <a:blip r:embed="rId3"/>
          <a:stretch>
            <a:fillRect/>
          </a:stretch>
        </p:blipFill>
        <p:spPr>
          <a:xfrm>
            <a:off x="2922480" y="1823400"/>
            <a:ext cx="5495040" cy="438444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10" name="PlaceHolder 2"/>
          <p:cNvSpPr>
            <a:spLocks noGrp="1"/>
          </p:cNvSpPr>
          <p:nvPr>
            <p:ph type="body"/>
          </p:nvPr>
        </p:nvSpPr>
        <p:spPr>
          <a:xfrm>
            <a:off x="1620000" y="1823760"/>
            <a:ext cx="3952440" cy="4384440"/>
          </a:xfrm>
          <a:prstGeom prst="rect">
            <a:avLst/>
          </a:prstGeom>
        </p:spPr>
        <p:txBody>
          <a:bodyPr lIns="0" rIns="0" tIns="0" bIns="0"/>
          <a:p>
            <a:endParaRPr/>
          </a:p>
        </p:txBody>
      </p:sp>
      <p:sp>
        <p:nvSpPr>
          <p:cNvPr id="11" name="PlaceHolder 3"/>
          <p:cNvSpPr>
            <a:spLocks noGrp="1"/>
          </p:cNvSpPr>
          <p:nvPr>
            <p:ph type="body"/>
          </p:nvPr>
        </p:nvSpPr>
        <p:spPr>
          <a:xfrm>
            <a:off x="5770440" y="1823760"/>
            <a:ext cx="3952440" cy="4384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20000" y="288000"/>
            <a:ext cx="8100000" cy="57873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15" name="PlaceHolder 2"/>
          <p:cNvSpPr>
            <a:spLocks noGrp="1"/>
          </p:cNvSpPr>
          <p:nvPr>
            <p:ph type="body"/>
          </p:nvPr>
        </p:nvSpPr>
        <p:spPr>
          <a:xfrm>
            <a:off x="1620000" y="1823760"/>
            <a:ext cx="3952440" cy="2091240"/>
          </a:xfrm>
          <a:prstGeom prst="rect">
            <a:avLst/>
          </a:prstGeom>
        </p:spPr>
        <p:txBody>
          <a:bodyPr lIns="0" rIns="0" tIns="0" bIns="0"/>
          <a:p>
            <a:endParaRPr/>
          </a:p>
        </p:txBody>
      </p:sp>
      <p:sp>
        <p:nvSpPr>
          <p:cNvPr id="16" name="PlaceHolder 3"/>
          <p:cNvSpPr>
            <a:spLocks noGrp="1"/>
          </p:cNvSpPr>
          <p:nvPr>
            <p:ph type="body"/>
          </p:nvPr>
        </p:nvSpPr>
        <p:spPr>
          <a:xfrm>
            <a:off x="1620000" y="4114080"/>
            <a:ext cx="3952440" cy="2091240"/>
          </a:xfrm>
          <a:prstGeom prst="rect">
            <a:avLst/>
          </a:prstGeom>
        </p:spPr>
        <p:txBody>
          <a:bodyPr lIns="0" rIns="0" tIns="0" bIns="0"/>
          <a:p>
            <a:endParaRPr/>
          </a:p>
        </p:txBody>
      </p:sp>
      <p:sp>
        <p:nvSpPr>
          <p:cNvPr id="17" name="PlaceHolder 4"/>
          <p:cNvSpPr>
            <a:spLocks noGrp="1"/>
          </p:cNvSpPr>
          <p:nvPr>
            <p:ph type="body"/>
          </p:nvPr>
        </p:nvSpPr>
        <p:spPr>
          <a:xfrm>
            <a:off x="5770440" y="1823760"/>
            <a:ext cx="3952440" cy="4384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19" name="PlaceHolder 2"/>
          <p:cNvSpPr>
            <a:spLocks noGrp="1"/>
          </p:cNvSpPr>
          <p:nvPr>
            <p:ph type="body"/>
          </p:nvPr>
        </p:nvSpPr>
        <p:spPr>
          <a:xfrm>
            <a:off x="1620000" y="1823760"/>
            <a:ext cx="3952440" cy="4384440"/>
          </a:xfrm>
          <a:prstGeom prst="rect">
            <a:avLst/>
          </a:prstGeom>
        </p:spPr>
        <p:txBody>
          <a:bodyPr lIns="0" rIns="0" tIns="0" bIns="0"/>
          <a:p>
            <a:endParaRPr/>
          </a:p>
        </p:txBody>
      </p:sp>
      <p:sp>
        <p:nvSpPr>
          <p:cNvPr id="20" name="PlaceHolder 3"/>
          <p:cNvSpPr>
            <a:spLocks noGrp="1"/>
          </p:cNvSpPr>
          <p:nvPr>
            <p:ph type="body"/>
          </p:nvPr>
        </p:nvSpPr>
        <p:spPr>
          <a:xfrm>
            <a:off x="5770440" y="1823760"/>
            <a:ext cx="3952440" cy="2091240"/>
          </a:xfrm>
          <a:prstGeom prst="rect">
            <a:avLst/>
          </a:prstGeom>
        </p:spPr>
        <p:txBody>
          <a:bodyPr lIns="0" rIns="0" tIns="0" bIns="0"/>
          <a:p>
            <a:endParaRPr/>
          </a:p>
        </p:txBody>
      </p:sp>
      <p:sp>
        <p:nvSpPr>
          <p:cNvPr id="21" name="PlaceHolder 4"/>
          <p:cNvSpPr>
            <a:spLocks noGrp="1"/>
          </p:cNvSpPr>
          <p:nvPr>
            <p:ph type="body"/>
          </p:nvPr>
        </p:nvSpPr>
        <p:spPr>
          <a:xfrm>
            <a:off x="5770440" y="4114080"/>
            <a:ext cx="3952440" cy="20912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20000" y="288000"/>
            <a:ext cx="8100000" cy="1248480"/>
          </a:xfrm>
          <a:prstGeom prst="rect">
            <a:avLst/>
          </a:prstGeom>
        </p:spPr>
        <p:txBody>
          <a:bodyPr lIns="0" rIns="0" tIns="0" bIns="0" anchor="ctr"/>
          <a:p>
            <a:pPr algn="ctr"/>
            <a:endParaRPr/>
          </a:p>
        </p:txBody>
      </p:sp>
      <p:sp>
        <p:nvSpPr>
          <p:cNvPr id="23" name="PlaceHolder 2"/>
          <p:cNvSpPr>
            <a:spLocks noGrp="1"/>
          </p:cNvSpPr>
          <p:nvPr>
            <p:ph type="body"/>
          </p:nvPr>
        </p:nvSpPr>
        <p:spPr>
          <a:xfrm>
            <a:off x="1620000" y="1823760"/>
            <a:ext cx="3952440" cy="2091240"/>
          </a:xfrm>
          <a:prstGeom prst="rect">
            <a:avLst/>
          </a:prstGeom>
        </p:spPr>
        <p:txBody>
          <a:bodyPr lIns="0" rIns="0" tIns="0" bIns="0"/>
          <a:p>
            <a:endParaRPr/>
          </a:p>
        </p:txBody>
      </p:sp>
      <p:sp>
        <p:nvSpPr>
          <p:cNvPr id="24" name="PlaceHolder 3"/>
          <p:cNvSpPr>
            <a:spLocks noGrp="1"/>
          </p:cNvSpPr>
          <p:nvPr>
            <p:ph type="body"/>
          </p:nvPr>
        </p:nvSpPr>
        <p:spPr>
          <a:xfrm>
            <a:off x="5770440" y="1823760"/>
            <a:ext cx="3952440" cy="2091240"/>
          </a:xfrm>
          <a:prstGeom prst="rect">
            <a:avLst/>
          </a:prstGeom>
        </p:spPr>
        <p:txBody>
          <a:bodyPr lIns="0" rIns="0" tIns="0" bIns="0"/>
          <a:p>
            <a:endParaRPr/>
          </a:p>
        </p:txBody>
      </p:sp>
      <p:sp>
        <p:nvSpPr>
          <p:cNvPr id="25" name="PlaceHolder 4"/>
          <p:cNvSpPr>
            <a:spLocks noGrp="1"/>
          </p:cNvSpPr>
          <p:nvPr>
            <p:ph type="body"/>
          </p:nvPr>
        </p:nvSpPr>
        <p:spPr>
          <a:xfrm>
            <a:off x="1620000" y="4114080"/>
            <a:ext cx="8100000" cy="20912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tile/>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lang="en-US" sz="1400">
                <a:latin typeface="Times New Roman"/>
              </a:rPr>
              <a:t>&lt;date/time&gt;</a:t>
            </a:r>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lang="en-US" sz="1400">
                <a:latin typeface="Times New Roman"/>
              </a:rPr>
              <a:t>&lt;footer&gt;</a:t>
            </a:r>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A00721B8-39EA-43ED-BEF4-085A323429CE}"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2760"/>
            <a:ext cx="9071640" cy="1259640"/>
          </a:xfrm>
          <a:prstGeom prst="rect">
            <a:avLst/>
          </a:prstGeom>
        </p:spPr>
        <p:txBody>
          <a:bodyPr anchor="ctr"/>
          <a:p>
            <a:pPr algn="ctr">
              <a:lnSpc>
                <a:spcPct val="100000"/>
              </a:lnSpc>
            </a:pPr>
            <a:r>
              <a:rPr lang="en-US" sz="4400">
                <a:solidFill>
                  <a:srgbClr val="000000"/>
                </a:solidFill>
                <a:latin typeface="Calibri"/>
              </a:rPr>
              <a:t>Click to edit the title text formatClick to edit Master title style</a:t>
            </a:r>
            <a:endParaRPr/>
          </a:p>
        </p:txBody>
      </p:sp>
      <p:sp>
        <p:nvSpPr>
          <p:cNvPr id="40" name="PlaceHolder 2"/>
          <p:cNvSpPr>
            <a:spLocks noGrp="1"/>
          </p:cNvSpPr>
          <p:nvPr>
            <p:ph type="body"/>
          </p:nvPr>
        </p:nvSpPr>
        <p:spPr>
          <a:xfrm>
            <a:off x="504000" y="1764000"/>
            <a:ext cx="9071640" cy="4988880"/>
          </a:xfrm>
          <a:prstGeom prst="rect">
            <a:avLst/>
          </a:prstGeom>
        </p:spPr>
        <p:txBody>
          <a:bodyPr/>
          <a:p>
            <a:pPr>
              <a:buSzPct val="45000"/>
              <a:buFont typeface="StarSymbol"/>
              <a:buChar char=""/>
            </a:pPr>
            <a:r>
              <a:rPr lang="en-US" sz="3200">
                <a:solidFill>
                  <a:srgbClr val="000000"/>
                </a:solidFill>
                <a:latin typeface="Calibri"/>
              </a:rPr>
              <a:t>Click to edit the outline text format</a:t>
            </a:r>
            <a:endParaRPr/>
          </a:p>
          <a:p>
            <a:pPr lvl="1">
              <a:buSzPct val="75000"/>
              <a:buFont typeface="StarSymbol"/>
              <a:buChar char=""/>
            </a:pPr>
            <a:r>
              <a:rPr lang="en-US" sz="3200">
                <a:solidFill>
                  <a:srgbClr val="000000"/>
                </a:solidFill>
                <a:latin typeface="Calibri"/>
              </a:rPr>
              <a:t>Second Outline Level</a:t>
            </a:r>
            <a:endParaRPr/>
          </a:p>
          <a:p>
            <a:pPr lvl="2">
              <a:buSzPct val="45000"/>
              <a:buFont typeface="StarSymbol"/>
              <a:buChar char=""/>
            </a:pPr>
            <a:r>
              <a:rPr lang="en-US" sz="3200">
                <a:solidFill>
                  <a:srgbClr val="000000"/>
                </a:solidFill>
                <a:latin typeface="Calibri"/>
              </a:rPr>
              <a:t>Third Outline Level</a:t>
            </a:r>
            <a:endParaRPr/>
          </a:p>
          <a:p>
            <a:pPr lvl="3">
              <a:buSzPct val="75000"/>
              <a:buFont typeface="StarSymbol"/>
              <a:buChar char=""/>
            </a:pPr>
            <a:r>
              <a:rPr lang="en-US" sz="3200">
                <a:solidFill>
                  <a:srgbClr val="000000"/>
                </a:solidFill>
                <a:latin typeface="Calibri"/>
              </a:rPr>
              <a:t>Fourth Outline Level</a:t>
            </a:r>
            <a:endParaRPr/>
          </a:p>
          <a:p>
            <a:pPr lvl="4">
              <a:buSzPct val="45000"/>
              <a:buFont typeface="StarSymbol"/>
              <a:buChar char=""/>
            </a:pPr>
            <a:r>
              <a:rPr lang="en-US" sz="3200">
                <a:solidFill>
                  <a:srgbClr val="000000"/>
                </a:solidFill>
                <a:latin typeface="Calibri"/>
              </a:rPr>
              <a:t>Fifth Outline Level</a:t>
            </a:r>
            <a:endParaRPr/>
          </a:p>
          <a:p>
            <a:pPr lvl="5">
              <a:buSzPct val="45000"/>
              <a:buFont typeface="StarSymbol"/>
              <a:buChar char=""/>
            </a:pPr>
            <a:r>
              <a:rPr lang="en-US" sz="3200">
                <a:solidFill>
                  <a:srgbClr val="000000"/>
                </a:solidFill>
                <a:latin typeface="Calibri"/>
              </a:rPr>
              <a:t>Sixth Outline Level</a:t>
            </a:r>
            <a:endParaRPr/>
          </a:p>
          <a:p>
            <a:pPr>
              <a:lnSpc>
                <a:spcPct val="100000"/>
              </a:lnSpc>
              <a:buFont typeface="Arial"/>
              <a:buChar char="•"/>
            </a:pPr>
            <a:r>
              <a:rPr lang="en-US" sz="3200">
                <a:solidFill>
                  <a:srgbClr val="000000"/>
                </a:solidFill>
                <a:latin typeface="Calibri"/>
              </a:rPr>
              <a:t>Seventh Outline LevelClick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504000" y="7007040"/>
            <a:ext cx="2351880" cy="402120"/>
          </a:xfrm>
          <a:prstGeom prst="rect">
            <a:avLst/>
          </a:prstGeom>
        </p:spPr>
        <p:txBody>
          <a:bodyPr anchor="ctr"/>
          <a:p>
            <a:pPr>
              <a:lnSpc>
                <a:spcPct val="100000"/>
              </a:lnSpc>
            </a:pPr>
            <a:r>
              <a:rPr lang="en-US" sz="1200">
                <a:solidFill>
                  <a:srgbClr val="8b8b8b"/>
                </a:solidFill>
                <a:latin typeface="Calibri"/>
              </a:rPr>
              <a:t>8/3/15</a:t>
            </a:r>
            <a:endParaRPr/>
          </a:p>
        </p:txBody>
      </p:sp>
      <p:sp>
        <p:nvSpPr>
          <p:cNvPr id="42" name="PlaceHolder 4"/>
          <p:cNvSpPr>
            <a:spLocks noGrp="1"/>
          </p:cNvSpPr>
          <p:nvPr>
            <p:ph type="ftr"/>
          </p:nvPr>
        </p:nvSpPr>
        <p:spPr>
          <a:xfrm>
            <a:off x="3443760" y="7007040"/>
            <a:ext cx="3191400" cy="402120"/>
          </a:xfrm>
          <a:prstGeom prst="rect">
            <a:avLst/>
          </a:prstGeom>
        </p:spPr>
        <p:txBody>
          <a:bodyPr anchor="ctr"/>
          <a:p>
            <a:endParaRPr/>
          </a:p>
        </p:txBody>
      </p:sp>
      <p:sp>
        <p:nvSpPr>
          <p:cNvPr id="43" name="PlaceHolder 5"/>
          <p:cNvSpPr>
            <a:spLocks noGrp="1"/>
          </p:cNvSpPr>
          <p:nvPr>
            <p:ph type="sldNum"/>
          </p:nvPr>
        </p:nvSpPr>
        <p:spPr>
          <a:xfrm>
            <a:off x="7223760" y="7007040"/>
            <a:ext cx="2351880" cy="402120"/>
          </a:xfrm>
          <a:prstGeom prst="rect">
            <a:avLst/>
          </a:prstGeom>
        </p:spPr>
        <p:txBody>
          <a:bodyPr anchor="ctr"/>
          <a:p>
            <a:pPr algn="r">
              <a:lnSpc>
                <a:spcPct val="100000"/>
              </a:lnSpc>
            </a:pPr>
            <a:fld id="{EAA195D6-C2E9-4EF4-8780-F1FFA8ED4BD1}" type="slidenum">
              <a:rPr lang="en-US" sz="1200">
                <a:solidFill>
                  <a:srgbClr val="8b8b8b"/>
                </a:solidFill>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 descr=""/>
          <p:cNvPicPr/>
          <p:nvPr/>
        </p:nvPicPr>
        <p:blipFill>
          <a:blip r:embed="rId2"/>
          <a:stretch>
            <a:fillRect/>
          </a:stretch>
        </p:blipFill>
        <p:spPr>
          <a:xfrm>
            <a:off x="0" y="0"/>
            <a:ext cx="10085760" cy="7560000"/>
          </a:xfrm>
          <a:prstGeom prst="rect">
            <a:avLst/>
          </a:prstGeom>
          <a:ln>
            <a:noFill/>
          </a:ln>
        </p:spPr>
      </p:pic>
      <p:sp>
        <p:nvSpPr>
          <p:cNvPr id="79" name="PlaceHolder 1"/>
          <p:cNvSpPr>
            <a:spLocks noGrp="1"/>
          </p:cNvSpPr>
          <p:nvPr>
            <p:ph type="title"/>
          </p:nvPr>
        </p:nvSpPr>
        <p:spPr>
          <a:xfrm>
            <a:off x="1620000" y="288000"/>
            <a:ext cx="8100000" cy="1248120"/>
          </a:xfrm>
          <a:prstGeom prst="rect">
            <a:avLst/>
          </a:prstGeom>
        </p:spPr>
        <p:txBody>
          <a:bodyPr lIns="0" rIns="0" tIns="0" bIns="0" anchor="ctr"/>
          <a:p>
            <a:pPr algn="ctr"/>
            <a:r>
              <a:rPr lang="en-US" sz="6510">
                <a:latin typeface="Times New Roman"/>
              </a:rPr>
              <a:t>Click to edit the title text format</a:t>
            </a:r>
            <a:endParaRPr/>
          </a:p>
        </p:txBody>
      </p:sp>
      <p:sp>
        <p:nvSpPr>
          <p:cNvPr id="80" name="PlaceHolder 2"/>
          <p:cNvSpPr>
            <a:spLocks noGrp="1"/>
          </p:cNvSpPr>
          <p:nvPr>
            <p:ph type="body"/>
          </p:nvPr>
        </p:nvSpPr>
        <p:spPr>
          <a:xfrm>
            <a:off x="1620000" y="1823760"/>
            <a:ext cx="8100000" cy="4384440"/>
          </a:xfrm>
          <a:prstGeom prst="rect">
            <a:avLst/>
          </a:prstGeom>
        </p:spPr>
        <p:txBody>
          <a:bodyPr lIns="0" rIns="0" tIns="0" bIns="0"/>
          <a:p>
            <a:pPr>
              <a:buSzPct val="25000"/>
              <a:buFont typeface="StarSymbol"/>
              <a:buChar char=""/>
            </a:pPr>
            <a:r>
              <a:rPr lang="en-US" sz="5690">
                <a:latin typeface="Arial"/>
              </a:rPr>
              <a:t>Click to edit the outline text format</a:t>
            </a:r>
            <a:endParaRPr/>
          </a:p>
          <a:p>
            <a:pPr lvl="1">
              <a:buSzPct val="25000"/>
              <a:buFont typeface="StarSymbol"/>
              <a:buChar char=""/>
            </a:pPr>
            <a:r>
              <a:rPr lang="en-US" sz="4950">
                <a:latin typeface="Arial"/>
              </a:rPr>
              <a:t>Second Outline Level</a:t>
            </a:r>
            <a:endParaRPr/>
          </a:p>
          <a:p>
            <a:pPr lvl="2">
              <a:buSzPct val="25000"/>
              <a:buFont typeface="StarSymbol"/>
              <a:buChar char=""/>
            </a:pPr>
            <a:r>
              <a:rPr lang="en-US" sz="4270">
                <a:latin typeface="Arial"/>
              </a:rPr>
              <a:t>Third Outline Level</a:t>
            </a:r>
            <a:endParaRPr/>
          </a:p>
          <a:p>
            <a:pPr lvl="3">
              <a:buSzPct val="25000"/>
              <a:buFont typeface="StarSymbol"/>
              <a:buChar char=""/>
            </a:pPr>
            <a:r>
              <a:rPr lang="en-US" sz="3550">
                <a:latin typeface="Arial"/>
              </a:rPr>
              <a:t>Fourth Outline Level</a:t>
            </a:r>
            <a:endParaRPr/>
          </a:p>
          <a:p>
            <a:pPr lvl="4">
              <a:buSzPct val="25000"/>
              <a:buFont typeface="StarSymbol"/>
              <a:buChar char=""/>
            </a:pPr>
            <a:r>
              <a:rPr lang="en-US" sz="3550">
                <a:latin typeface="Arial"/>
              </a:rPr>
              <a:t>Fifth Outline Level</a:t>
            </a:r>
            <a:endParaRPr/>
          </a:p>
          <a:p>
            <a:pPr lvl="5">
              <a:buSzPct val="25000"/>
              <a:buFont typeface="StarSymbol"/>
              <a:buChar char=""/>
            </a:pPr>
            <a:r>
              <a:rPr lang="en-US" sz="3550">
                <a:latin typeface="Arial"/>
              </a:rPr>
              <a:t>Sixth Outline Level</a:t>
            </a:r>
            <a:endParaRPr/>
          </a:p>
          <a:p>
            <a:pPr lvl="6">
              <a:buSzPct val="25000"/>
              <a:buFont typeface="StarSymbol"/>
              <a:buChar char=""/>
            </a:pPr>
            <a:r>
              <a:rPr lang="en-US" sz="3550">
                <a:latin typeface="Arial"/>
              </a:rPr>
              <a:t>Seventh Outline Level</a:t>
            </a:r>
            <a:endParaRPr/>
          </a:p>
        </p:txBody>
      </p:sp>
      <p:sp>
        <p:nvSpPr>
          <p:cNvPr id="81" name="PlaceHolder 3"/>
          <p:cNvSpPr>
            <a:spLocks noGrp="1"/>
          </p:cNvSpPr>
          <p:nvPr>
            <p:ph type="dt"/>
          </p:nvPr>
        </p:nvSpPr>
        <p:spPr>
          <a:xfrm>
            <a:off x="1584000" y="6886440"/>
            <a:ext cx="2348280" cy="520920"/>
          </a:xfrm>
          <a:prstGeom prst="rect">
            <a:avLst/>
          </a:prstGeom>
        </p:spPr>
        <p:txBody>
          <a:bodyPr lIns="0" rIns="0" tIns="0" bIns="0"/>
          <a:p>
            <a:r>
              <a:rPr lang="en-US" sz="1400">
                <a:latin typeface="Arial"/>
              </a:rPr>
              <a:t>&lt;date/time&gt;</a:t>
            </a:r>
            <a:endParaRPr/>
          </a:p>
        </p:txBody>
      </p:sp>
      <p:sp>
        <p:nvSpPr>
          <p:cNvPr id="82" name="PlaceHolder 4"/>
          <p:cNvSpPr>
            <a:spLocks noGrp="1"/>
          </p:cNvSpPr>
          <p:nvPr>
            <p:ph type="ftr"/>
          </p:nvPr>
        </p:nvSpPr>
        <p:spPr>
          <a:xfrm>
            <a:off x="3987000" y="6886440"/>
            <a:ext cx="3195000" cy="520920"/>
          </a:xfrm>
          <a:prstGeom prst="rect">
            <a:avLst/>
          </a:prstGeom>
        </p:spPr>
        <p:txBody>
          <a:bodyPr lIns="0" rIns="0" tIns="0" bIns="0"/>
          <a:p>
            <a:pPr algn="r"/>
            <a:r>
              <a:rPr lang="en-US" sz="1400">
                <a:latin typeface="Arial"/>
              </a:rPr>
              <a:t>&lt;footer&gt;</a:t>
            </a:r>
            <a:endParaRPr/>
          </a:p>
        </p:txBody>
      </p:sp>
      <p:sp>
        <p:nvSpPr>
          <p:cNvPr id="83" name="PlaceHolder 5"/>
          <p:cNvSpPr>
            <a:spLocks noGrp="1"/>
          </p:cNvSpPr>
          <p:nvPr>
            <p:ph type="sldNum"/>
          </p:nvPr>
        </p:nvSpPr>
        <p:spPr>
          <a:xfrm>
            <a:off x="7227000" y="6886440"/>
            <a:ext cx="2348280" cy="520920"/>
          </a:xfrm>
          <a:prstGeom prst="rect">
            <a:avLst/>
          </a:prstGeom>
        </p:spPr>
        <p:txBody>
          <a:bodyPr lIns="0" rIns="0" tIns="0" bIns="0"/>
          <a:p>
            <a:pPr algn="r"/>
            <a:fld id="{C635749F-F064-44E1-B532-0AD43218EED8}" type="slidenum">
              <a:rPr lang="en-US" sz="1400">
                <a:latin typeface="Arial"/>
              </a:rPr>
              <a:t>&lt;number&gt;</a:t>
            </a:fld>
            <a:endParaRPr/>
          </a:p>
        </p:txBody>
      </p:sp>
      <p:pic>
        <p:nvPicPr>
          <p:cNvPr id="84" name="" descr=""/>
          <p:cNvPicPr/>
          <p:nvPr/>
        </p:nvPicPr>
        <p:blipFill>
          <a:blip r:embed="rId3"/>
          <a:stretch>
            <a:fillRect/>
          </a:stretch>
        </p:blipFill>
        <p:spPr>
          <a:xfrm>
            <a:off x="306360" y="6315120"/>
            <a:ext cx="863280" cy="100692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26.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7.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7.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27.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25.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25.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27.xml"/><Relationship Id="rId5"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TextShape 1"/>
          <p:cNvSpPr txBox="1"/>
          <p:nvPr/>
        </p:nvSpPr>
        <p:spPr>
          <a:xfrm>
            <a:off x="1764000" y="1393920"/>
            <a:ext cx="7115400" cy="5134680"/>
          </a:xfrm>
          <a:prstGeom prst="rect">
            <a:avLst/>
          </a:prstGeom>
        </p:spPr>
        <p:txBody>
          <a:bodyPr lIns="0" rIns="0" tIns="0" bIns="0" anchor="ctr"/>
          <a:p>
            <a:pPr algn="ctr"/>
            <a:r>
              <a:rPr b="1" lang="en-US" sz="3600">
                <a:latin typeface="Times New Roman"/>
              </a:rPr>
              <a:t>Methods in Case-Control Gene Regulatory Networks</a:t>
            </a:r>
            <a:endParaRPr/>
          </a:p>
          <a:p>
            <a:pPr algn="ctr"/>
            <a:endParaRPr/>
          </a:p>
          <a:p>
            <a:pPr algn="ctr"/>
            <a:r>
              <a:rPr lang="en-US" sz="3200">
                <a:latin typeface="Times New Roman"/>
              </a:rPr>
              <a:t>RIP Meeting</a:t>
            </a:r>
            <a:endParaRPr/>
          </a:p>
          <a:p>
            <a:pPr algn="ctr"/>
            <a:endParaRPr/>
          </a:p>
          <a:p>
            <a:pPr algn="ctr"/>
            <a:r>
              <a:rPr lang="en-US" sz="3200">
                <a:latin typeface="Times New Roman"/>
              </a:rPr>
              <a:t>July 29, 2015</a:t>
            </a:r>
            <a:endParaRPr/>
          </a:p>
          <a:p>
            <a:pPr algn="ctr"/>
            <a:endParaRPr/>
          </a:p>
          <a:p>
            <a:pPr algn="ctr"/>
            <a:r>
              <a:rPr lang="en-US" sz="3200">
                <a:latin typeface="Times New Roman"/>
              </a:rPr>
              <a:t>Dan Schlauch</a:t>
            </a:r>
            <a:endParaRPr/>
          </a:p>
          <a:p>
            <a:pPr algn="ctr"/>
            <a:endParaRPr/>
          </a:p>
          <a:p>
            <a:pPr algn="ctr"/>
            <a:endParaRPr/>
          </a:p>
          <a:p>
            <a:pPr algn="ct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TextShape 1"/>
          <p:cNvSpPr txBox="1"/>
          <p:nvPr/>
        </p:nvSpPr>
        <p:spPr>
          <a:xfrm>
            <a:off x="1620000" y="150840"/>
            <a:ext cx="8100000" cy="1521720"/>
          </a:xfrm>
          <a:prstGeom prst="rect">
            <a:avLst/>
          </a:prstGeom>
        </p:spPr>
        <p:txBody>
          <a:bodyPr lIns="0" rIns="0" tIns="0" bIns="0" anchor="ctr"/>
          <a:p>
            <a:pPr algn="ctr"/>
            <a:r>
              <a:rPr b="1" lang="en-US" sz="5400">
                <a:latin typeface="Times New Roman"/>
              </a:rPr>
              <a:t>Challenges in GRN inference</a:t>
            </a:r>
            <a:endParaRPr/>
          </a:p>
        </p:txBody>
      </p:sp>
      <p:sp>
        <p:nvSpPr>
          <p:cNvPr id="214" name="Line 2"/>
          <p:cNvSpPr/>
          <p:nvPr/>
        </p:nvSpPr>
        <p:spPr>
          <a:xfrm flipV="1">
            <a:off x="2488320" y="2659680"/>
            <a:ext cx="512280" cy="1986120"/>
          </a:xfrm>
          <a:prstGeom prst="line">
            <a:avLst/>
          </a:prstGeom>
          <a:ln>
            <a:solidFill>
              <a:srgbClr val="000000"/>
            </a:solidFill>
          </a:ln>
        </p:spPr>
      </p:sp>
      <p:sp>
        <p:nvSpPr>
          <p:cNvPr id="215" name="Line 3"/>
          <p:cNvSpPr/>
          <p:nvPr/>
        </p:nvSpPr>
        <p:spPr>
          <a:xfrm flipV="1">
            <a:off x="2488680" y="2453040"/>
            <a:ext cx="4151160" cy="2193120"/>
          </a:xfrm>
          <a:prstGeom prst="line">
            <a:avLst/>
          </a:prstGeom>
          <a:ln>
            <a:solidFill>
              <a:srgbClr val="000000"/>
            </a:solidFill>
          </a:ln>
        </p:spPr>
      </p:sp>
      <p:sp>
        <p:nvSpPr>
          <p:cNvPr id="216" name="Line 4"/>
          <p:cNvSpPr/>
          <p:nvPr/>
        </p:nvSpPr>
        <p:spPr>
          <a:xfrm>
            <a:off x="3000600" y="2659680"/>
            <a:ext cx="4546800" cy="1959120"/>
          </a:xfrm>
          <a:prstGeom prst="line">
            <a:avLst/>
          </a:prstGeom>
          <a:ln>
            <a:solidFill>
              <a:srgbClr val="000000"/>
            </a:solidFill>
          </a:ln>
        </p:spPr>
      </p:sp>
      <p:sp>
        <p:nvSpPr>
          <p:cNvPr id="217" name="Line 5"/>
          <p:cNvSpPr/>
          <p:nvPr/>
        </p:nvSpPr>
        <p:spPr>
          <a:xfrm flipH="1">
            <a:off x="4150440" y="2453040"/>
            <a:ext cx="2489400" cy="2193120"/>
          </a:xfrm>
          <a:prstGeom prst="line">
            <a:avLst/>
          </a:prstGeom>
          <a:ln>
            <a:solidFill>
              <a:srgbClr val="000000"/>
            </a:solidFill>
          </a:ln>
        </p:spPr>
      </p:sp>
      <p:sp>
        <p:nvSpPr>
          <p:cNvPr id="218" name="Line 6"/>
          <p:cNvSpPr/>
          <p:nvPr/>
        </p:nvSpPr>
        <p:spPr>
          <a:xfrm flipH="1" flipV="1">
            <a:off x="3000600" y="2659680"/>
            <a:ext cx="2830320" cy="1860120"/>
          </a:xfrm>
          <a:prstGeom prst="line">
            <a:avLst/>
          </a:prstGeom>
          <a:ln>
            <a:solidFill>
              <a:srgbClr val="000000"/>
            </a:solidFill>
          </a:ln>
        </p:spPr>
      </p:sp>
      <p:sp>
        <p:nvSpPr>
          <p:cNvPr id="219" name="Line 7"/>
          <p:cNvSpPr/>
          <p:nvPr/>
        </p:nvSpPr>
        <p:spPr>
          <a:xfrm flipV="1">
            <a:off x="5830920" y="2453040"/>
            <a:ext cx="808920" cy="2066760"/>
          </a:xfrm>
          <a:prstGeom prst="line">
            <a:avLst/>
          </a:prstGeom>
          <a:ln>
            <a:solidFill>
              <a:srgbClr val="000000"/>
            </a:solidFill>
          </a:ln>
        </p:spPr>
      </p:sp>
      <p:sp>
        <p:nvSpPr>
          <p:cNvPr id="220" name="Line 8"/>
          <p:cNvSpPr/>
          <p:nvPr/>
        </p:nvSpPr>
        <p:spPr>
          <a:xfrm flipH="1" flipV="1">
            <a:off x="6639840" y="2453040"/>
            <a:ext cx="907560" cy="2075760"/>
          </a:xfrm>
          <a:prstGeom prst="line">
            <a:avLst/>
          </a:prstGeom>
          <a:ln>
            <a:solidFill>
              <a:srgbClr val="000000"/>
            </a:solidFill>
          </a:ln>
        </p:spPr>
      </p:sp>
      <p:sp>
        <p:nvSpPr>
          <p:cNvPr id="221" name="Line 9"/>
          <p:cNvSpPr/>
          <p:nvPr/>
        </p:nvSpPr>
        <p:spPr>
          <a:xfrm flipH="1" flipV="1">
            <a:off x="3000600" y="2659680"/>
            <a:ext cx="1149840" cy="1986480"/>
          </a:xfrm>
          <a:prstGeom prst="line">
            <a:avLst/>
          </a:prstGeom>
          <a:ln>
            <a:solidFill>
              <a:srgbClr val="000000"/>
            </a:solidFill>
          </a:ln>
        </p:spPr>
      </p:sp>
      <p:sp>
        <p:nvSpPr>
          <p:cNvPr id="222" name="Ellipse 10"/>
          <p:cNvSpPr/>
          <p:nvPr/>
        </p:nvSpPr>
        <p:spPr>
          <a:xfrm>
            <a:off x="2613600" y="2325600"/>
            <a:ext cx="727560" cy="727560"/>
          </a:xfrm>
          <a:prstGeom prst="ellipse">
            <a:avLst/>
          </a:prstGeom>
          <a:solidFill>
            <a:srgbClr val="ff3333"/>
          </a:solidFill>
          <a:ln w="19080">
            <a:solidFill>
              <a:srgbClr val="000000"/>
            </a:solidFill>
            <a:round/>
          </a:ln>
        </p:spPr>
      </p:sp>
      <p:sp>
        <p:nvSpPr>
          <p:cNvPr id="223" name="Ellipse 11"/>
          <p:cNvSpPr/>
          <p:nvPr/>
        </p:nvSpPr>
        <p:spPr>
          <a:xfrm>
            <a:off x="7118640" y="4249440"/>
            <a:ext cx="727560" cy="727560"/>
          </a:xfrm>
          <a:prstGeom prst="ellipse">
            <a:avLst/>
          </a:prstGeom>
          <a:solidFill>
            <a:srgbClr val="729fcf"/>
          </a:solidFill>
          <a:ln w="19080">
            <a:solidFill>
              <a:srgbClr val="000000"/>
            </a:solidFill>
            <a:round/>
          </a:ln>
        </p:spPr>
      </p:sp>
      <p:sp>
        <p:nvSpPr>
          <p:cNvPr id="224" name="Ellipse 12"/>
          <p:cNvSpPr/>
          <p:nvPr/>
        </p:nvSpPr>
        <p:spPr>
          <a:xfrm>
            <a:off x="2092680" y="4266720"/>
            <a:ext cx="727560" cy="727560"/>
          </a:xfrm>
          <a:prstGeom prst="ellipse">
            <a:avLst/>
          </a:prstGeom>
          <a:solidFill>
            <a:srgbClr val="729fcf"/>
          </a:solidFill>
          <a:ln w="19080">
            <a:solidFill>
              <a:srgbClr val="000000"/>
            </a:solidFill>
            <a:round/>
          </a:ln>
        </p:spPr>
      </p:sp>
      <p:sp>
        <p:nvSpPr>
          <p:cNvPr id="225" name="Ellipse 13"/>
          <p:cNvSpPr/>
          <p:nvPr/>
        </p:nvSpPr>
        <p:spPr>
          <a:xfrm>
            <a:off x="6274080" y="2111040"/>
            <a:ext cx="727560" cy="727560"/>
          </a:xfrm>
          <a:prstGeom prst="ellipse">
            <a:avLst/>
          </a:prstGeom>
          <a:solidFill>
            <a:srgbClr val="ff3333"/>
          </a:solidFill>
          <a:ln w="19080">
            <a:solidFill>
              <a:srgbClr val="000000"/>
            </a:solidFill>
            <a:round/>
          </a:ln>
        </p:spPr>
      </p:sp>
      <p:sp>
        <p:nvSpPr>
          <p:cNvPr id="226" name="Ellipse 14"/>
          <p:cNvSpPr/>
          <p:nvPr/>
        </p:nvSpPr>
        <p:spPr>
          <a:xfrm>
            <a:off x="5481360" y="4178160"/>
            <a:ext cx="727560" cy="727560"/>
          </a:xfrm>
          <a:prstGeom prst="ellipse">
            <a:avLst/>
          </a:prstGeom>
          <a:solidFill>
            <a:srgbClr val="729fcf"/>
          </a:solidFill>
          <a:ln w="19080">
            <a:solidFill>
              <a:srgbClr val="000000"/>
            </a:solidFill>
            <a:round/>
          </a:ln>
        </p:spPr>
      </p:sp>
      <p:sp>
        <p:nvSpPr>
          <p:cNvPr id="227" name="Ellipse 15"/>
          <p:cNvSpPr/>
          <p:nvPr/>
        </p:nvSpPr>
        <p:spPr>
          <a:xfrm>
            <a:off x="3794760" y="4241520"/>
            <a:ext cx="727560" cy="727560"/>
          </a:xfrm>
          <a:prstGeom prst="ellipse">
            <a:avLst/>
          </a:prstGeom>
          <a:solidFill>
            <a:srgbClr val="729fcf"/>
          </a:solidFill>
          <a:ln w="19080">
            <a:solidFill>
              <a:srgbClr val="000000"/>
            </a:solidFill>
            <a:round/>
          </a:ln>
        </p:spPr>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Line 1"/>
          <p:cNvSpPr/>
          <p:nvPr/>
        </p:nvSpPr>
        <p:spPr>
          <a:xfrm flipH="1">
            <a:off x="2733120" y="2253600"/>
            <a:ext cx="1242360" cy="1205640"/>
          </a:xfrm>
          <a:prstGeom prst="line">
            <a:avLst/>
          </a:prstGeom>
          <a:ln>
            <a:solidFill>
              <a:srgbClr val="000000"/>
            </a:solidFill>
          </a:ln>
        </p:spPr>
      </p:sp>
      <p:sp>
        <p:nvSpPr>
          <p:cNvPr id="229" name="TextShape 2"/>
          <p:cNvSpPr txBox="1"/>
          <p:nvPr/>
        </p:nvSpPr>
        <p:spPr>
          <a:xfrm>
            <a:off x="1116000" y="265320"/>
            <a:ext cx="9071640" cy="1262160"/>
          </a:xfrm>
          <a:prstGeom prst="rect">
            <a:avLst/>
          </a:prstGeom>
        </p:spPr>
        <p:txBody>
          <a:bodyPr lIns="0" rIns="0" tIns="0" bIns="0" anchor="ctr"/>
          <a:p>
            <a:pPr algn="ctr"/>
            <a:r>
              <a:rPr b="1" lang="en-US" sz="4000">
                <a:latin typeface="Times New Roman"/>
              </a:rPr>
              <a:t>The network differentiation problem</a:t>
            </a:r>
            <a:endParaRPr/>
          </a:p>
        </p:txBody>
      </p:sp>
      <p:sp>
        <p:nvSpPr>
          <p:cNvPr id="230" name="TextShape 3"/>
          <p:cNvSpPr txBox="1"/>
          <p:nvPr/>
        </p:nvSpPr>
        <p:spPr>
          <a:xfrm>
            <a:off x="1752480" y="4349160"/>
            <a:ext cx="7823160" cy="2280240"/>
          </a:xfrm>
          <a:prstGeom prst="rect">
            <a:avLst/>
          </a:prstGeom>
        </p:spPr>
        <p:txBody>
          <a:bodyPr lIns="0" rIns="0" tIns="0" bIns="0"/>
          <a:p>
            <a:pPr>
              <a:buSzPct val="25000"/>
              <a:buFont typeface="StarSymbol"/>
              <a:buChar char=""/>
            </a:pPr>
            <a:r>
              <a:rPr b="1" lang="en-US" sz="5690" u="sng">
                <a:latin typeface="Arial"/>
              </a:rPr>
              <a:t>Background</a:t>
            </a:r>
            <a:r>
              <a:rPr lang="en-US" sz="5690">
                <a:latin typeface="Arial"/>
              </a:rPr>
              <a:t>:</a:t>
            </a:r>
            <a:endParaRPr/>
          </a:p>
          <a:p>
            <a:pPr lvl="1">
              <a:buSzPct val="25000"/>
              <a:buFont typeface="StarSymbol"/>
              <a:buChar char=""/>
            </a:pPr>
            <a:r>
              <a:rPr lang="en-US" sz="4950">
                <a:latin typeface="Arial"/>
              </a:rPr>
              <a:t>Transcription factors may behave in different ways in different contexts.</a:t>
            </a:r>
            <a:endParaRPr/>
          </a:p>
          <a:p>
            <a:pPr lvl="1">
              <a:buSzPct val="25000"/>
              <a:buFont typeface="StarSymbol"/>
              <a:buChar char=""/>
            </a:pPr>
            <a:r>
              <a:rPr lang="en-US" sz="4950">
                <a:latin typeface="Arial"/>
              </a:rPr>
              <a:t>The targeted set of genes are defined by post-translational factors not measured by gene expression.</a:t>
            </a:r>
            <a:endParaRPr/>
          </a:p>
          <a:p>
            <a:pPr lvl="1">
              <a:buSzPct val="25000"/>
              <a:buFont typeface="StarSymbol"/>
              <a:buChar char=""/>
            </a:pPr>
            <a:r>
              <a:rPr lang="en-US" sz="4950">
                <a:latin typeface="Arial"/>
              </a:rPr>
              <a:t>These changes in “involvement” may not be readily observed using standard differential gene expression analyses.</a:t>
            </a:r>
            <a:endParaRPr/>
          </a:p>
          <a:p>
            <a:pPr>
              <a:buSzPct val="25000"/>
              <a:buFont typeface="StarSymbol"/>
              <a:buChar char=""/>
            </a:pPr>
            <a:endParaRPr/>
          </a:p>
          <a:p>
            <a:pPr algn="ctr">
              <a:buSzPct val="25000"/>
              <a:buFont typeface="StarSymbol"/>
              <a:buChar char=""/>
            </a:pPr>
            <a:endParaRPr/>
          </a:p>
          <a:p>
            <a:pPr>
              <a:buSzPct val="25000"/>
              <a:buFont typeface="StarSymbol"/>
              <a:buChar char=""/>
            </a:pPr>
            <a:endParaRPr/>
          </a:p>
        </p:txBody>
      </p:sp>
      <p:sp>
        <p:nvSpPr>
          <p:cNvPr id="231" name="Line 4"/>
          <p:cNvSpPr/>
          <p:nvPr/>
        </p:nvSpPr>
        <p:spPr>
          <a:xfrm flipV="1">
            <a:off x="1903680" y="2382840"/>
            <a:ext cx="255600" cy="1091880"/>
          </a:xfrm>
          <a:prstGeom prst="line">
            <a:avLst/>
          </a:prstGeom>
          <a:ln>
            <a:solidFill>
              <a:srgbClr val="000000"/>
            </a:solidFill>
          </a:ln>
        </p:spPr>
      </p:sp>
      <p:sp>
        <p:nvSpPr>
          <p:cNvPr id="232" name="Line 5"/>
          <p:cNvSpPr/>
          <p:nvPr/>
        </p:nvSpPr>
        <p:spPr>
          <a:xfrm flipV="1">
            <a:off x="1903680" y="2269080"/>
            <a:ext cx="2071440" cy="1205640"/>
          </a:xfrm>
          <a:prstGeom prst="line">
            <a:avLst/>
          </a:prstGeom>
          <a:ln>
            <a:solidFill>
              <a:srgbClr val="000000"/>
            </a:solidFill>
          </a:ln>
        </p:spPr>
      </p:sp>
      <p:sp>
        <p:nvSpPr>
          <p:cNvPr id="233" name="Line 6"/>
          <p:cNvSpPr/>
          <p:nvPr/>
        </p:nvSpPr>
        <p:spPr>
          <a:xfrm>
            <a:off x="2159280" y="2382840"/>
            <a:ext cx="2268720" cy="1077120"/>
          </a:xfrm>
          <a:prstGeom prst="line">
            <a:avLst/>
          </a:prstGeom>
          <a:ln>
            <a:solidFill>
              <a:srgbClr val="000000"/>
            </a:solidFill>
          </a:ln>
        </p:spPr>
      </p:sp>
      <p:sp>
        <p:nvSpPr>
          <p:cNvPr id="234" name="Line 7"/>
          <p:cNvSpPr/>
          <p:nvPr/>
        </p:nvSpPr>
        <p:spPr>
          <a:xfrm flipH="1" flipV="1">
            <a:off x="2159280" y="2382840"/>
            <a:ext cx="1412280" cy="1022760"/>
          </a:xfrm>
          <a:prstGeom prst="line">
            <a:avLst/>
          </a:prstGeom>
          <a:ln>
            <a:solidFill>
              <a:srgbClr val="000000"/>
            </a:solidFill>
          </a:ln>
        </p:spPr>
      </p:sp>
      <p:sp>
        <p:nvSpPr>
          <p:cNvPr id="235" name="Ellipse 8"/>
          <p:cNvSpPr/>
          <p:nvPr/>
        </p:nvSpPr>
        <p:spPr>
          <a:xfrm>
            <a:off x="1966320" y="2198880"/>
            <a:ext cx="362880" cy="400320"/>
          </a:xfrm>
          <a:prstGeom prst="ellipse">
            <a:avLst/>
          </a:prstGeom>
          <a:solidFill>
            <a:srgbClr val="ff3333"/>
          </a:solidFill>
          <a:ln w="19080">
            <a:solidFill>
              <a:srgbClr val="000000"/>
            </a:solidFill>
            <a:round/>
          </a:ln>
        </p:spPr>
      </p:sp>
      <p:sp>
        <p:nvSpPr>
          <p:cNvPr id="236" name="Ellipse 9"/>
          <p:cNvSpPr/>
          <p:nvPr/>
        </p:nvSpPr>
        <p:spPr>
          <a:xfrm>
            <a:off x="4213800" y="3256560"/>
            <a:ext cx="363600" cy="400320"/>
          </a:xfrm>
          <a:prstGeom prst="ellipse">
            <a:avLst/>
          </a:prstGeom>
          <a:solidFill>
            <a:srgbClr val="729fcf"/>
          </a:solidFill>
          <a:ln w="19080">
            <a:solidFill>
              <a:srgbClr val="000000"/>
            </a:solidFill>
            <a:round/>
          </a:ln>
        </p:spPr>
      </p:sp>
      <p:sp>
        <p:nvSpPr>
          <p:cNvPr id="237" name="Ellipse 10"/>
          <p:cNvSpPr/>
          <p:nvPr/>
        </p:nvSpPr>
        <p:spPr>
          <a:xfrm>
            <a:off x="1706400" y="3266280"/>
            <a:ext cx="363240" cy="399960"/>
          </a:xfrm>
          <a:prstGeom prst="ellipse">
            <a:avLst/>
          </a:prstGeom>
          <a:solidFill>
            <a:srgbClr val="729fcf"/>
          </a:solidFill>
          <a:ln w="19080">
            <a:solidFill>
              <a:srgbClr val="000000"/>
            </a:solidFill>
            <a:round/>
          </a:ln>
        </p:spPr>
      </p:sp>
      <p:sp>
        <p:nvSpPr>
          <p:cNvPr id="238" name="Ellipse 11"/>
          <p:cNvSpPr/>
          <p:nvPr/>
        </p:nvSpPr>
        <p:spPr>
          <a:xfrm>
            <a:off x="3792960" y="2081160"/>
            <a:ext cx="362520" cy="399960"/>
          </a:xfrm>
          <a:prstGeom prst="ellipse">
            <a:avLst/>
          </a:prstGeom>
          <a:solidFill>
            <a:srgbClr val="ff3333"/>
          </a:solidFill>
          <a:ln w="19080">
            <a:solidFill>
              <a:srgbClr val="000000"/>
            </a:solidFill>
            <a:round/>
          </a:ln>
        </p:spPr>
      </p:sp>
      <p:sp>
        <p:nvSpPr>
          <p:cNvPr id="239" name="Ellipse 12"/>
          <p:cNvSpPr/>
          <p:nvPr/>
        </p:nvSpPr>
        <p:spPr>
          <a:xfrm>
            <a:off x="3396960" y="3217680"/>
            <a:ext cx="363240" cy="399960"/>
          </a:xfrm>
          <a:prstGeom prst="ellipse">
            <a:avLst/>
          </a:prstGeom>
          <a:solidFill>
            <a:srgbClr val="729fcf"/>
          </a:solidFill>
          <a:ln w="19080">
            <a:solidFill>
              <a:srgbClr val="000000"/>
            </a:solidFill>
            <a:round/>
          </a:ln>
        </p:spPr>
      </p:sp>
      <p:sp>
        <p:nvSpPr>
          <p:cNvPr id="240" name="Ellipse 13"/>
          <p:cNvSpPr/>
          <p:nvPr/>
        </p:nvSpPr>
        <p:spPr>
          <a:xfrm>
            <a:off x="2555640" y="3252600"/>
            <a:ext cx="362880" cy="399960"/>
          </a:xfrm>
          <a:prstGeom prst="ellipse">
            <a:avLst/>
          </a:prstGeom>
          <a:solidFill>
            <a:srgbClr val="729fcf"/>
          </a:solidFill>
          <a:ln w="19080">
            <a:solidFill>
              <a:srgbClr val="000000"/>
            </a:solidFill>
            <a:round/>
          </a:ln>
        </p:spPr>
      </p:sp>
      <p:sp>
        <p:nvSpPr>
          <p:cNvPr id="241" name="Line 14"/>
          <p:cNvSpPr/>
          <p:nvPr/>
        </p:nvSpPr>
        <p:spPr>
          <a:xfrm flipV="1">
            <a:off x="6335640" y="2236680"/>
            <a:ext cx="2071440" cy="1205640"/>
          </a:xfrm>
          <a:prstGeom prst="line">
            <a:avLst/>
          </a:prstGeom>
          <a:ln>
            <a:solidFill>
              <a:srgbClr val="000000"/>
            </a:solidFill>
          </a:ln>
        </p:spPr>
      </p:sp>
      <p:sp>
        <p:nvSpPr>
          <p:cNvPr id="242" name="Line 15"/>
          <p:cNvSpPr/>
          <p:nvPr/>
        </p:nvSpPr>
        <p:spPr>
          <a:xfrm>
            <a:off x="6590880" y="2350440"/>
            <a:ext cx="2268720" cy="1077120"/>
          </a:xfrm>
          <a:prstGeom prst="line">
            <a:avLst/>
          </a:prstGeom>
          <a:ln>
            <a:solidFill>
              <a:srgbClr val="000000"/>
            </a:solidFill>
          </a:ln>
        </p:spPr>
      </p:sp>
      <p:sp>
        <p:nvSpPr>
          <p:cNvPr id="243" name="Line 16"/>
          <p:cNvSpPr/>
          <p:nvPr/>
        </p:nvSpPr>
        <p:spPr>
          <a:xfrm flipH="1">
            <a:off x="7164720" y="2236680"/>
            <a:ext cx="1242360" cy="1205640"/>
          </a:xfrm>
          <a:prstGeom prst="line">
            <a:avLst/>
          </a:prstGeom>
          <a:ln>
            <a:solidFill>
              <a:srgbClr val="000000"/>
            </a:solidFill>
          </a:ln>
        </p:spPr>
      </p:sp>
      <p:sp>
        <p:nvSpPr>
          <p:cNvPr id="244" name="Line 17"/>
          <p:cNvSpPr/>
          <p:nvPr/>
        </p:nvSpPr>
        <p:spPr>
          <a:xfrm flipH="1" flipV="1">
            <a:off x="6590880" y="2350440"/>
            <a:ext cx="1412280" cy="1022760"/>
          </a:xfrm>
          <a:prstGeom prst="line">
            <a:avLst/>
          </a:prstGeom>
          <a:ln>
            <a:solidFill>
              <a:srgbClr val="000000"/>
            </a:solidFill>
          </a:ln>
        </p:spPr>
      </p:sp>
      <p:sp>
        <p:nvSpPr>
          <p:cNvPr id="245" name="Line 18"/>
          <p:cNvSpPr/>
          <p:nvPr/>
        </p:nvSpPr>
        <p:spPr>
          <a:xfrm flipV="1">
            <a:off x="8003520" y="2236680"/>
            <a:ext cx="403560" cy="1136160"/>
          </a:xfrm>
          <a:prstGeom prst="line">
            <a:avLst/>
          </a:prstGeom>
          <a:ln>
            <a:solidFill>
              <a:srgbClr val="000000"/>
            </a:solidFill>
          </a:ln>
        </p:spPr>
      </p:sp>
      <p:sp>
        <p:nvSpPr>
          <p:cNvPr id="246" name="Line 19"/>
          <p:cNvSpPr/>
          <p:nvPr/>
        </p:nvSpPr>
        <p:spPr>
          <a:xfrm flipH="1" flipV="1">
            <a:off x="8407080" y="2236680"/>
            <a:ext cx="452880" cy="1141200"/>
          </a:xfrm>
          <a:prstGeom prst="line">
            <a:avLst/>
          </a:prstGeom>
          <a:ln>
            <a:solidFill>
              <a:srgbClr val="000000"/>
            </a:solidFill>
          </a:ln>
        </p:spPr>
      </p:sp>
      <p:sp>
        <p:nvSpPr>
          <p:cNvPr id="247" name="Line 20"/>
          <p:cNvSpPr/>
          <p:nvPr/>
        </p:nvSpPr>
        <p:spPr>
          <a:xfrm flipH="1" flipV="1">
            <a:off x="6590880" y="2350440"/>
            <a:ext cx="573840" cy="1092240"/>
          </a:xfrm>
          <a:prstGeom prst="line">
            <a:avLst/>
          </a:prstGeom>
          <a:ln>
            <a:solidFill>
              <a:srgbClr val="000000"/>
            </a:solidFill>
          </a:ln>
        </p:spPr>
      </p:sp>
      <p:sp>
        <p:nvSpPr>
          <p:cNvPr id="248" name="Ellipse 21"/>
          <p:cNvSpPr/>
          <p:nvPr/>
        </p:nvSpPr>
        <p:spPr>
          <a:xfrm>
            <a:off x="6397920" y="2166840"/>
            <a:ext cx="363240" cy="399960"/>
          </a:xfrm>
          <a:prstGeom prst="ellipse">
            <a:avLst/>
          </a:prstGeom>
          <a:solidFill>
            <a:srgbClr val="ff3333"/>
          </a:solidFill>
          <a:ln w="19080">
            <a:solidFill>
              <a:srgbClr val="000000"/>
            </a:solidFill>
            <a:round/>
          </a:ln>
        </p:spPr>
      </p:sp>
      <p:sp>
        <p:nvSpPr>
          <p:cNvPr id="249" name="Ellipse 22"/>
          <p:cNvSpPr/>
          <p:nvPr/>
        </p:nvSpPr>
        <p:spPr>
          <a:xfrm>
            <a:off x="8645760" y="3224520"/>
            <a:ext cx="363240" cy="399960"/>
          </a:xfrm>
          <a:prstGeom prst="ellipse">
            <a:avLst/>
          </a:prstGeom>
          <a:solidFill>
            <a:srgbClr val="729fcf"/>
          </a:solidFill>
          <a:ln w="19080">
            <a:solidFill>
              <a:srgbClr val="000000"/>
            </a:solidFill>
            <a:round/>
          </a:ln>
        </p:spPr>
      </p:sp>
      <p:sp>
        <p:nvSpPr>
          <p:cNvPr id="250" name="Ellipse 23"/>
          <p:cNvSpPr/>
          <p:nvPr/>
        </p:nvSpPr>
        <p:spPr>
          <a:xfrm>
            <a:off x="6138000" y="3233880"/>
            <a:ext cx="363240" cy="399960"/>
          </a:xfrm>
          <a:prstGeom prst="ellipse">
            <a:avLst/>
          </a:prstGeom>
          <a:solidFill>
            <a:srgbClr val="729fcf"/>
          </a:solidFill>
          <a:ln w="19080">
            <a:solidFill>
              <a:srgbClr val="000000"/>
            </a:solidFill>
            <a:round/>
          </a:ln>
        </p:spPr>
      </p:sp>
      <p:sp>
        <p:nvSpPr>
          <p:cNvPr id="251" name="Ellipse 24"/>
          <p:cNvSpPr/>
          <p:nvPr/>
        </p:nvSpPr>
        <p:spPr>
          <a:xfrm>
            <a:off x="8224560" y="2048760"/>
            <a:ext cx="362880" cy="399960"/>
          </a:xfrm>
          <a:prstGeom prst="ellipse">
            <a:avLst/>
          </a:prstGeom>
          <a:solidFill>
            <a:srgbClr val="ff3333"/>
          </a:solidFill>
          <a:ln w="19080">
            <a:solidFill>
              <a:srgbClr val="000000"/>
            </a:solidFill>
            <a:round/>
          </a:ln>
        </p:spPr>
      </p:sp>
      <p:sp>
        <p:nvSpPr>
          <p:cNvPr id="252" name="Ellipse 25"/>
          <p:cNvSpPr/>
          <p:nvPr/>
        </p:nvSpPr>
        <p:spPr>
          <a:xfrm>
            <a:off x="7828920" y="3185280"/>
            <a:ext cx="363240" cy="400320"/>
          </a:xfrm>
          <a:prstGeom prst="ellipse">
            <a:avLst/>
          </a:prstGeom>
          <a:solidFill>
            <a:srgbClr val="729fcf"/>
          </a:solidFill>
          <a:ln w="19080">
            <a:solidFill>
              <a:srgbClr val="000000"/>
            </a:solidFill>
            <a:round/>
          </a:ln>
        </p:spPr>
      </p:sp>
      <p:sp>
        <p:nvSpPr>
          <p:cNvPr id="253" name="Ellipse 26"/>
          <p:cNvSpPr/>
          <p:nvPr/>
        </p:nvSpPr>
        <p:spPr>
          <a:xfrm>
            <a:off x="6987600" y="3220200"/>
            <a:ext cx="362880" cy="399960"/>
          </a:xfrm>
          <a:prstGeom prst="ellipse">
            <a:avLst/>
          </a:prstGeom>
          <a:solidFill>
            <a:srgbClr val="729fcf"/>
          </a:solidFill>
          <a:ln w="19080">
            <a:solidFill>
              <a:srgbClr val="000000"/>
            </a:solidFill>
            <a:round/>
          </a:ln>
        </p:spPr>
      </p:sp>
      <p:sp>
        <p:nvSpPr>
          <p:cNvPr id="254" name="Line 27"/>
          <p:cNvSpPr/>
          <p:nvPr/>
        </p:nvSpPr>
        <p:spPr>
          <a:xfrm>
            <a:off x="4653000" y="2763360"/>
            <a:ext cx="1114200" cy="0"/>
          </a:xfrm>
          <a:prstGeom prst="line">
            <a:avLst/>
          </a:prstGeom>
          <a:ln>
            <a:solidFill>
              <a:srgbClr val="000000"/>
            </a:solidFill>
            <a:tailEnd len="med" type="triangle" w="med"/>
          </a:ln>
        </p:spPr>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TextShape 1"/>
          <p:cNvSpPr txBox="1"/>
          <p:nvPr/>
        </p:nvSpPr>
        <p:spPr>
          <a:xfrm>
            <a:off x="1620000" y="150840"/>
            <a:ext cx="8100000" cy="1521720"/>
          </a:xfrm>
          <a:prstGeom prst="rect">
            <a:avLst/>
          </a:prstGeom>
        </p:spPr>
        <p:txBody>
          <a:bodyPr lIns="0" rIns="0" tIns="0" bIns="0" anchor="ctr"/>
          <a:p>
            <a:pPr algn="ctr"/>
            <a:r>
              <a:rPr b="1" lang="en-US" sz="5400">
                <a:latin typeface="Times New Roman"/>
              </a:rPr>
              <a:t>Network differentiation challenges</a:t>
            </a:r>
            <a:endParaRPr/>
          </a:p>
        </p:txBody>
      </p:sp>
      <p:sp>
        <p:nvSpPr>
          <p:cNvPr id="256" name="TextShape 2"/>
          <p:cNvSpPr txBox="1"/>
          <p:nvPr/>
        </p:nvSpPr>
        <p:spPr>
          <a:xfrm>
            <a:off x="1620000" y="2003760"/>
            <a:ext cx="8100000" cy="4384440"/>
          </a:xfrm>
          <a:prstGeom prst="rect">
            <a:avLst/>
          </a:prstGeom>
        </p:spPr>
        <p:txBody>
          <a:bodyPr lIns="0" rIns="0" tIns="0" bIns="0"/>
          <a:p>
            <a:pPr>
              <a:buSzPct val="25000"/>
              <a:buFont typeface="StarSymbol"/>
              <a:buChar char=""/>
            </a:pPr>
            <a:r>
              <a:rPr lang="en-US" sz="2800">
                <a:latin typeface="Arial"/>
              </a:rPr>
              <a:t>Current network inference methods yield relatively poorly predictive edgeweights at the individual interaction level.</a:t>
            </a:r>
            <a:endParaRPr/>
          </a:p>
          <a:p>
            <a:pPr>
              <a:buSzPct val="25000"/>
              <a:buFont typeface="StarSymbol"/>
              <a:buChar char=""/>
            </a:pPr>
            <a:r>
              <a:rPr lang="en-US" sz="2800">
                <a:latin typeface="Arial"/>
              </a:rPr>
              <a:t>Comparison of two networks involves the comparison of millions of noisy edges.</a:t>
            </a:r>
            <a:endParaRPr/>
          </a:p>
          <a:p>
            <a:pPr>
              <a:buSzPct val="25000"/>
              <a:buFont typeface="StarSymbol"/>
              <a:buChar char=""/>
            </a:pPr>
            <a:r>
              <a:rPr lang="en-US" sz="2800">
                <a:latin typeface="Arial"/>
              </a:rPr>
              <a:t>Best algorithms rely heavily on static information.</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Rectangle 1"/>
          <p:cNvSpPr/>
          <p:nvPr/>
        </p:nvSpPr>
        <p:spPr>
          <a:xfrm>
            <a:off x="1767240" y="989280"/>
            <a:ext cx="7264440" cy="485280"/>
          </a:xfrm>
          <a:prstGeom prst="rect">
            <a:avLst/>
          </a:prstGeom>
          <a:solidFill>
            <a:srgbClr val="ffffff"/>
          </a:solidFill>
          <a:ln>
            <a:solidFill>
              <a:srgbClr val="000000"/>
            </a:solidFill>
            <a:custDash>
              <a:ds d="197000" sp="197000"/>
            </a:custDash>
          </a:ln>
        </p:spPr>
      </p:sp>
      <p:sp>
        <p:nvSpPr>
          <p:cNvPr id="258" name="Rectangle 2"/>
          <p:cNvSpPr/>
          <p:nvPr/>
        </p:nvSpPr>
        <p:spPr>
          <a:xfrm>
            <a:off x="1767240" y="5021280"/>
            <a:ext cx="7264440" cy="485280"/>
          </a:xfrm>
          <a:prstGeom prst="rect">
            <a:avLst/>
          </a:prstGeom>
          <a:solidFill>
            <a:srgbClr val="ffffff"/>
          </a:solidFill>
          <a:ln>
            <a:solidFill>
              <a:srgbClr val="000000"/>
            </a:solidFill>
            <a:custDash>
              <a:ds d="197000" sp="197000"/>
            </a:custDash>
          </a:ln>
        </p:spPr>
      </p:sp>
      <p:sp>
        <p:nvSpPr>
          <p:cNvPr id="259" name="Line 3"/>
          <p:cNvSpPr/>
          <p:nvPr/>
        </p:nvSpPr>
        <p:spPr>
          <a:xfrm>
            <a:off x="5364360" y="1732320"/>
            <a:ext cx="16560" cy="2889720"/>
          </a:xfrm>
          <a:prstGeom prst="line">
            <a:avLst/>
          </a:prstGeom>
          <a:ln>
            <a:solidFill>
              <a:srgbClr val="000000"/>
            </a:solidFill>
          </a:ln>
        </p:spPr>
      </p:sp>
      <p:sp>
        <p:nvSpPr>
          <p:cNvPr id="260" name="TextShape 4"/>
          <p:cNvSpPr txBox="1"/>
          <p:nvPr/>
        </p:nvSpPr>
        <p:spPr>
          <a:xfrm>
            <a:off x="4442400" y="117360"/>
            <a:ext cx="1794600" cy="663840"/>
          </a:xfrm>
          <a:prstGeom prst="rect">
            <a:avLst/>
          </a:prstGeom>
        </p:spPr>
        <p:txBody>
          <a:bodyPr lIns="90000" rIns="90000" tIns="45000" bIns="45000"/>
          <a:p>
            <a:pPr algn="r"/>
            <a:r>
              <a:rPr lang="en-US" sz="1600">
                <a:latin typeface="Arial"/>
              </a:rPr>
              <a:t>Gene expression Sequence Motifs</a:t>
            </a:r>
            <a:endParaRPr/>
          </a:p>
        </p:txBody>
      </p:sp>
      <p:sp>
        <p:nvSpPr>
          <p:cNvPr id="261" name="TextShape 5"/>
          <p:cNvSpPr txBox="1"/>
          <p:nvPr/>
        </p:nvSpPr>
        <p:spPr>
          <a:xfrm>
            <a:off x="4924080" y="1048680"/>
            <a:ext cx="934920" cy="381600"/>
          </a:xfrm>
          <a:prstGeom prst="rect">
            <a:avLst/>
          </a:prstGeom>
        </p:spPr>
        <p:txBody>
          <a:bodyPr lIns="90000" rIns="90000" tIns="45000" bIns="45000"/>
          <a:p>
            <a:r>
              <a:rPr lang="en-US" sz="1990">
                <a:latin typeface="Arial"/>
              </a:rPr>
              <a:t>BERE</a:t>
            </a:r>
            <a:endParaRPr/>
          </a:p>
        </p:txBody>
      </p:sp>
      <p:sp>
        <p:nvSpPr>
          <p:cNvPr id="262" name="CustomShape 6"/>
          <p:cNvSpPr/>
          <p:nvPr/>
        </p:nvSpPr>
        <p:spPr>
          <a:xfrm>
            <a:off x="2315520" y="1787400"/>
            <a:ext cx="700200" cy="1090800"/>
          </a:xfrm>
          <a:prstGeom prst="rect">
            <a:avLst/>
          </a:prstGeom>
          <a:solidFill>
            <a:srgbClr val="808080"/>
          </a:solidFill>
          <a:ln w="19080">
            <a:noFill/>
          </a:ln>
        </p:spPr>
      </p:sp>
      <p:sp>
        <p:nvSpPr>
          <p:cNvPr id="263" name="TextShape 7"/>
          <p:cNvSpPr txBox="1"/>
          <p:nvPr/>
        </p:nvSpPr>
        <p:spPr>
          <a:xfrm>
            <a:off x="2241360" y="1986840"/>
            <a:ext cx="958320" cy="668520"/>
          </a:xfrm>
          <a:prstGeom prst="rect">
            <a:avLst/>
          </a:prstGeom>
        </p:spPr>
        <p:txBody>
          <a:bodyPr lIns="90000" rIns="90000" tIns="45000" bIns="45000"/>
          <a:p>
            <a:r>
              <a:rPr lang="en-US" sz="1200">
                <a:latin typeface="Arial"/>
              </a:rPr>
              <a:t>Observed</a:t>
            </a:r>
            <a:endParaRPr/>
          </a:p>
          <a:p>
            <a:r>
              <a:rPr lang="en-US" sz="1200">
                <a:latin typeface="Arial"/>
              </a:rPr>
              <a:t>COPD</a:t>
            </a:r>
            <a:endParaRPr/>
          </a:p>
          <a:p>
            <a:r>
              <a:rPr lang="en-US" sz="1200">
                <a:latin typeface="Arial"/>
              </a:rPr>
              <a:t>Network</a:t>
            </a:r>
            <a:endParaRPr/>
          </a:p>
        </p:txBody>
      </p:sp>
      <p:sp>
        <p:nvSpPr>
          <p:cNvPr id="264" name="CustomShape 8"/>
          <p:cNvSpPr/>
          <p:nvPr/>
        </p:nvSpPr>
        <p:spPr>
          <a:xfrm>
            <a:off x="6982920" y="1747800"/>
            <a:ext cx="700200" cy="1090800"/>
          </a:xfrm>
          <a:prstGeom prst="rect">
            <a:avLst/>
          </a:prstGeom>
          <a:solidFill>
            <a:srgbClr val="808080"/>
          </a:solidFill>
          <a:ln w="19080">
            <a:noFill/>
          </a:ln>
        </p:spPr>
      </p:sp>
      <p:sp>
        <p:nvSpPr>
          <p:cNvPr id="265" name="TextShape 9"/>
          <p:cNvSpPr txBox="1"/>
          <p:nvPr/>
        </p:nvSpPr>
        <p:spPr>
          <a:xfrm>
            <a:off x="6908760" y="1947240"/>
            <a:ext cx="958320" cy="668520"/>
          </a:xfrm>
          <a:prstGeom prst="rect">
            <a:avLst/>
          </a:prstGeom>
        </p:spPr>
        <p:txBody>
          <a:bodyPr lIns="90000" rIns="90000" tIns="45000" bIns="45000"/>
          <a:p>
            <a:r>
              <a:rPr lang="en-US" sz="1200">
                <a:latin typeface="Arial"/>
              </a:rPr>
              <a:t>Null</a:t>
            </a:r>
            <a:endParaRPr/>
          </a:p>
          <a:p>
            <a:r>
              <a:rPr lang="en-US" sz="1200">
                <a:latin typeface="Arial"/>
              </a:rPr>
              <a:t>NetworkA</a:t>
            </a:r>
            <a:endParaRPr/>
          </a:p>
          <a:p>
            <a:endParaRPr/>
          </a:p>
        </p:txBody>
      </p:sp>
      <p:sp>
        <p:nvSpPr>
          <p:cNvPr id="266" name="CustomShape 10"/>
          <p:cNvSpPr/>
          <p:nvPr/>
        </p:nvSpPr>
        <p:spPr>
          <a:xfrm>
            <a:off x="3124440" y="1787400"/>
            <a:ext cx="700200" cy="1090800"/>
          </a:xfrm>
          <a:prstGeom prst="rect">
            <a:avLst/>
          </a:prstGeom>
          <a:solidFill>
            <a:srgbClr val="808080"/>
          </a:solidFill>
          <a:ln w="19080">
            <a:noFill/>
          </a:ln>
        </p:spPr>
      </p:sp>
      <p:sp>
        <p:nvSpPr>
          <p:cNvPr id="267" name="TextShape 11"/>
          <p:cNvSpPr txBox="1"/>
          <p:nvPr/>
        </p:nvSpPr>
        <p:spPr>
          <a:xfrm>
            <a:off x="3049920" y="1986840"/>
            <a:ext cx="958320" cy="668520"/>
          </a:xfrm>
          <a:prstGeom prst="rect">
            <a:avLst/>
          </a:prstGeom>
        </p:spPr>
        <p:txBody>
          <a:bodyPr lIns="90000" rIns="90000" tIns="45000" bIns="45000"/>
          <a:p>
            <a:r>
              <a:rPr lang="en-US" sz="1200">
                <a:latin typeface="Arial"/>
              </a:rPr>
              <a:t>Observed</a:t>
            </a:r>
            <a:endParaRPr/>
          </a:p>
          <a:p>
            <a:r>
              <a:rPr lang="en-US" sz="1200">
                <a:latin typeface="Arial"/>
              </a:rPr>
              <a:t>SMC</a:t>
            </a:r>
            <a:endParaRPr/>
          </a:p>
          <a:p>
            <a:r>
              <a:rPr lang="en-US" sz="1200">
                <a:latin typeface="Arial"/>
              </a:rPr>
              <a:t>Network</a:t>
            </a:r>
            <a:endParaRPr/>
          </a:p>
        </p:txBody>
      </p:sp>
      <p:sp>
        <p:nvSpPr>
          <p:cNvPr id="268" name="CustomShape 12"/>
          <p:cNvSpPr/>
          <p:nvPr/>
        </p:nvSpPr>
        <p:spPr>
          <a:xfrm>
            <a:off x="7791840" y="1747800"/>
            <a:ext cx="700200" cy="1090800"/>
          </a:xfrm>
          <a:prstGeom prst="rect">
            <a:avLst/>
          </a:prstGeom>
          <a:solidFill>
            <a:srgbClr val="808080"/>
          </a:solidFill>
          <a:ln w="19080">
            <a:noFill/>
          </a:ln>
        </p:spPr>
      </p:sp>
      <p:sp>
        <p:nvSpPr>
          <p:cNvPr id="269" name="TextShape 13"/>
          <p:cNvSpPr txBox="1"/>
          <p:nvPr/>
        </p:nvSpPr>
        <p:spPr>
          <a:xfrm>
            <a:off x="7717320" y="1947240"/>
            <a:ext cx="958320" cy="668520"/>
          </a:xfrm>
          <a:prstGeom prst="rect">
            <a:avLst/>
          </a:prstGeom>
        </p:spPr>
        <p:txBody>
          <a:bodyPr lIns="90000" rIns="90000" tIns="45000" bIns="45000"/>
          <a:p>
            <a:r>
              <a:rPr lang="en-US" sz="1200">
                <a:latin typeface="Arial"/>
              </a:rPr>
              <a:t>Null</a:t>
            </a:r>
            <a:endParaRPr/>
          </a:p>
          <a:p>
            <a:r>
              <a:rPr lang="en-US" sz="1200">
                <a:latin typeface="Arial"/>
              </a:rPr>
              <a:t>NetworkB</a:t>
            </a:r>
            <a:endParaRPr/>
          </a:p>
          <a:p>
            <a:endParaRPr/>
          </a:p>
        </p:txBody>
      </p:sp>
      <p:sp>
        <p:nvSpPr>
          <p:cNvPr id="270" name="TextShape 14"/>
          <p:cNvSpPr txBox="1"/>
          <p:nvPr/>
        </p:nvSpPr>
        <p:spPr>
          <a:xfrm>
            <a:off x="8492040" y="1608480"/>
            <a:ext cx="575640" cy="1400040"/>
          </a:xfrm>
          <a:prstGeom prst="rect">
            <a:avLst/>
          </a:prstGeom>
        </p:spPr>
        <p:txBody>
          <a:bodyPr lIns="90000" rIns="90000" tIns="45000" bIns="45000"/>
          <a:p>
            <a:r>
              <a:rPr lang="en-US" sz="7200">
                <a:latin typeface="Arial"/>
              </a:rPr>
              <a:t>}</a:t>
            </a:r>
            <a:endParaRPr/>
          </a:p>
        </p:txBody>
      </p:sp>
      <p:sp>
        <p:nvSpPr>
          <p:cNvPr id="271" name="TextShape 15"/>
          <p:cNvSpPr txBox="1"/>
          <p:nvPr/>
        </p:nvSpPr>
        <p:spPr>
          <a:xfrm>
            <a:off x="8918280" y="2120040"/>
            <a:ext cx="981000" cy="381600"/>
          </a:xfrm>
          <a:prstGeom prst="rect">
            <a:avLst/>
          </a:prstGeom>
        </p:spPr>
        <p:txBody>
          <a:bodyPr lIns="90000" rIns="90000" tIns="45000" bIns="45000"/>
          <a:p>
            <a:r>
              <a:rPr b="1" lang="en-US" sz="1990">
                <a:latin typeface="Arial"/>
              </a:rPr>
              <a:t>X 1000</a:t>
            </a:r>
            <a:endParaRPr/>
          </a:p>
        </p:txBody>
      </p:sp>
      <p:sp>
        <p:nvSpPr>
          <p:cNvPr id="272" name="Line 16"/>
          <p:cNvSpPr/>
          <p:nvPr/>
        </p:nvSpPr>
        <p:spPr>
          <a:xfrm>
            <a:off x="6237000" y="449640"/>
            <a:ext cx="1197000" cy="1193400"/>
          </a:xfrm>
          <a:prstGeom prst="line">
            <a:avLst/>
          </a:prstGeom>
          <a:ln w="19080">
            <a:solidFill>
              <a:srgbClr val="000000"/>
            </a:solidFill>
            <a:round/>
            <a:tailEnd len="med" type="triangle" w="med"/>
          </a:ln>
        </p:spPr>
      </p:sp>
      <p:sp>
        <p:nvSpPr>
          <p:cNvPr id="273" name="Line 17"/>
          <p:cNvSpPr/>
          <p:nvPr/>
        </p:nvSpPr>
        <p:spPr>
          <a:xfrm flipH="1">
            <a:off x="3411000" y="485280"/>
            <a:ext cx="864360" cy="1148760"/>
          </a:xfrm>
          <a:prstGeom prst="line">
            <a:avLst/>
          </a:prstGeom>
          <a:ln w="19080">
            <a:solidFill>
              <a:srgbClr val="000000"/>
            </a:solidFill>
            <a:round/>
            <a:tailEnd len="med" type="triangle" w="med"/>
          </a:ln>
        </p:spPr>
      </p:sp>
      <p:sp>
        <p:nvSpPr>
          <p:cNvPr id="274" name="Line 18"/>
          <p:cNvSpPr/>
          <p:nvPr/>
        </p:nvSpPr>
        <p:spPr>
          <a:xfrm flipH="1">
            <a:off x="3150360" y="2941920"/>
            <a:ext cx="318960" cy="929520"/>
          </a:xfrm>
          <a:prstGeom prst="line">
            <a:avLst/>
          </a:prstGeom>
          <a:ln w="19080">
            <a:solidFill>
              <a:srgbClr val="000000"/>
            </a:solidFill>
            <a:round/>
            <a:tailEnd len="med" type="triangle" w="med"/>
          </a:ln>
        </p:spPr>
      </p:sp>
      <p:sp>
        <p:nvSpPr>
          <p:cNvPr id="275" name="Line 19"/>
          <p:cNvSpPr/>
          <p:nvPr/>
        </p:nvSpPr>
        <p:spPr>
          <a:xfrm>
            <a:off x="2671560" y="2935440"/>
            <a:ext cx="226800" cy="930960"/>
          </a:xfrm>
          <a:prstGeom prst="line">
            <a:avLst/>
          </a:prstGeom>
          <a:ln w="19080">
            <a:solidFill>
              <a:srgbClr val="000000"/>
            </a:solidFill>
            <a:round/>
            <a:tailEnd len="med" type="triangle" w="med"/>
          </a:ln>
        </p:spPr>
      </p:sp>
      <p:sp>
        <p:nvSpPr>
          <p:cNvPr id="276" name="CustomShape 20"/>
          <p:cNvSpPr/>
          <p:nvPr/>
        </p:nvSpPr>
        <p:spPr>
          <a:xfrm>
            <a:off x="2683440" y="4010040"/>
            <a:ext cx="700200" cy="774000"/>
          </a:xfrm>
          <a:prstGeom prst="rect">
            <a:avLst/>
          </a:prstGeom>
          <a:solidFill>
            <a:srgbClr val="808080"/>
          </a:solidFill>
          <a:ln w="19080">
            <a:noFill/>
          </a:ln>
        </p:spPr>
      </p:sp>
      <p:sp>
        <p:nvSpPr>
          <p:cNvPr id="277" name="Line 21"/>
          <p:cNvSpPr/>
          <p:nvPr/>
        </p:nvSpPr>
        <p:spPr>
          <a:xfrm>
            <a:off x="2683440" y="4010040"/>
            <a:ext cx="700200" cy="774000"/>
          </a:xfrm>
          <a:prstGeom prst="line">
            <a:avLst/>
          </a:prstGeom>
          <a:ln>
            <a:solidFill>
              <a:srgbClr val="000000"/>
            </a:solidFill>
          </a:ln>
        </p:spPr>
      </p:sp>
      <p:sp>
        <p:nvSpPr>
          <p:cNvPr id="278" name="Line 22"/>
          <p:cNvSpPr/>
          <p:nvPr/>
        </p:nvSpPr>
        <p:spPr>
          <a:xfrm flipH="1">
            <a:off x="7781400" y="2936880"/>
            <a:ext cx="318960" cy="929520"/>
          </a:xfrm>
          <a:prstGeom prst="line">
            <a:avLst/>
          </a:prstGeom>
          <a:ln w="19080">
            <a:solidFill>
              <a:srgbClr val="000000"/>
            </a:solidFill>
            <a:round/>
            <a:tailEnd len="med" type="triangle" w="med"/>
          </a:ln>
        </p:spPr>
      </p:sp>
      <p:sp>
        <p:nvSpPr>
          <p:cNvPr id="279" name="Line 23"/>
          <p:cNvSpPr/>
          <p:nvPr/>
        </p:nvSpPr>
        <p:spPr>
          <a:xfrm>
            <a:off x="7302960" y="2930040"/>
            <a:ext cx="226800" cy="930960"/>
          </a:xfrm>
          <a:prstGeom prst="line">
            <a:avLst/>
          </a:prstGeom>
          <a:ln w="19080">
            <a:solidFill>
              <a:srgbClr val="000000"/>
            </a:solidFill>
            <a:round/>
            <a:tailEnd len="med" type="triangle" w="med"/>
          </a:ln>
        </p:spPr>
      </p:sp>
      <p:sp>
        <p:nvSpPr>
          <p:cNvPr id="280" name="CustomShape 24"/>
          <p:cNvSpPr/>
          <p:nvPr/>
        </p:nvSpPr>
        <p:spPr>
          <a:xfrm>
            <a:off x="7314480" y="4004640"/>
            <a:ext cx="700200" cy="774000"/>
          </a:xfrm>
          <a:prstGeom prst="rect">
            <a:avLst/>
          </a:prstGeom>
          <a:solidFill>
            <a:srgbClr val="808080"/>
          </a:solidFill>
          <a:ln w="19080">
            <a:noFill/>
          </a:ln>
        </p:spPr>
      </p:sp>
      <p:sp>
        <p:nvSpPr>
          <p:cNvPr id="281" name="Line 25"/>
          <p:cNvSpPr/>
          <p:nvPr/>
        </p:nvSpPr>
        <p:spPr>
          <a:xfrm>
            <a:off x="7314480" y="4004640"/>
            <a:ext cx="700200" cy="774000"/>
          </a:xfrm>
          <a:prstGeom prst="line">
            <a:avLst/>
          </a:prstGeom>
          <a:ln>
            <a:solidFill>
              <a:srgbClr val="000000"/>
            </a:solidFill>
          </a:ln>
        </p:spPr>
      </p:sp>
      <p:sp>
        <p:nvSpPr>
          <p:cNvPr id="282" name="TextShape 26"/>
          <p:cNvSpPr txBox="1"/>
          <p:nvPr/>
        </p:nvSpPr>
        <p:spPr>
          <a:xfrm>
            <a:off x="8124840" y="3711960"/>
            <a:ext cx="576000" cy="1400040"/>
          </a:xfrm>
          <a:prstGeom prst="rect">
            <a:avLst/>
          </a:prstGeom>
        </p:spPr>
        <p:txBody>
          <a:bodyPr lIns="90000" rIns="90000" tIns="45000" bIns="45000"/>
          <a:p>
            <a:r>
              <a:rPr lang="en-US" sz="7200">
                <a:latin typeface="Arial"/>
              </a:rPr>
              <a:t>}</a:t>
            </a:r>
            <a:endParaRPr/>
          </a:p>
        </p:txBody>
      </p:sp>
      <p:sp>
        <p:nvSpPr>
          <p:cNvPr id="283" name="TextShape 27"/>
          <p:cNvSpPr txBox="1"/>
          <p:nvPr/>
        </p:nvSpPr>
        <p:spPr>
          <a:xfrm>
            <a:off x="8551080" y="4223520"/>
            <a:ext cx="981000" cy="381600"/>
          </a:xfrm>
          <a:prstGeom prst="rect">
            <a:avLst/>
          </a:prstGeom>
        </p:spPr>
        <p:txBody>
          <a:bodyPr lIns="90000" rIns="90000" tIns="45000" bIns="45000"/>
          <a:p>
            <a:r>
              <a:rPr b="1" lang="en-US" sz="1990">
                <a:latin typeface="Arial"/>
              </a:rPr>
              <a:t>X 1000</a:t>
            </a:r>
            <a:endParaRPr/>
          </a:p>
        </p:txBody>
      </p:sp>
      <p:sp>
        <p:nvSpPr>
          <p:cNvPr id="284" name="TextShape 28"/>
          <p:cNvSpPr txBox="1"/>
          <p:nvPr/>
        </p:nvSpPr>
        <p:spPr>
          <a:xfrm>
            <a:off x="4387320" y="3151800"/>
            <a:ext cx="2118960" cy="381600"/>
          </a:xfrm>
          <a:prstGeom prst="rect">
            <a:avLst/>
          </a:prstGeom>
        </p:spPr>
        <p:txBody>
          <a:bodyPr lIns="90000" rIns="90000" tIns="45000" bIns="45000"/>
          <a:p>
            <a:r>
              <a:rPr lang="en-US" sz="1990">
                <a:latin typeface="Arial"/>
              </a:rPr>
              <a:t>Transition Matrix</a:t>
            </a:r>
            <a:endParaRPr/>
          </a:p>
        </p:txBody>
      </p:sp>
      <p:pic>
        <p:nvPicPr>
          <p:cNvPr id="285" name="" descr=""/>
          <p:cNvPicPr/>
          <p:nvPr/>
        </p:nvPicPr>
        <p:blipFill>
          <a:blip r:embed="rId1"/>
          <a:stretch>
            <a:fillRect/>
          </a:stretch>
        </p:blipFill>
        <p:spPr>
          <a:xfrm>
            <a:off x="3828240" y="5690160"/>
            <a:ext cx="1924200" cy="1744920"/>
          </a:xfrm>
          <a:prstGeom prst="rect">
            <a:avLst/>
          </a:prstGeom>
          <a:ln>
            <a:noFill/>
          </a:ln>
        </p:spPr>
      </p:pic>
      <p:pic>
        <p:nvPicPr>
          <p:cNvPr id="286" name="" descr=""/>
          <p:cNvPicPr/>
          <p:nvPr/>
        </p:nvPicPr>
        <p:blipFill>
          <a:blip r:embed="rId2"/>
          <a:stretch>
            <a:fillRect/>
          </a:stretch>
        </p:blipFill>
        <p:spPr>
          <a:xfrm>
            <a:off x="5987160" y="5769720"/>
            <a:ext cx="1662480" cy="1533960"/>
          </a:xfrm>
          <a:prstGeom prst="rect">
            <a:avLst/>
          </a:prstGeom>
          <a:ln>
            <a:noFill/>
          </a:ln>
        </p:spPr>
      </p:pic>
      <p:pic>
        <p:nvPicPr>
          <p:cNvPr id="287" name="Picture 2" descr=""/>
          <p:cNvPicPr/>
          <p:nvPr/>
        </p:nvPicPr>
        <p:blipFill>
          <a:blip r:embed="rId3"/>
          <a:stretch>
            <a:fillRect/>
          </a:stretch>
        </p:blipFill>
        <p:spPr>
          <a:xfrm>
            <a:off x="1608840" y="5856120"/>
            <a:ext cx="1993680" cy="1332000"/>
          </a:xfrm>
          <a:prstGeom prst="rect">
            <a:avLst/>
          </a:prstGeom>
          <a:ln>
            <a:noFill/>
          </a:ln>
        </p:spPr>
      </p:pic>
      <p:sp>
        <p:nvSpPr>
          <p:cNvPr id="288" name="Line 29"/>
          <p:cNvSpPr/>
          <p:nvPr/>
        </p:nvSpPr>
        <p:spPr>
          <a:xfrm flipH="1">
            <a:off x="2646720" y="4864680"/>
            <a:ext cx="349200" cy="897120"/>
          </a:xfrm>
          <a:prstGeom prst="line">
            <a:avLst/>
          </a:prstGeom>
          <a:ln w="19080">
            <a:solidFill>
              <a:srgbClr val="000000"/>
            </a:solidFill>
            <a:round/>
            <a:tailEnd len="med" type="triangle" w="med"/>
          </a:ln>
        </p:spPr>
      </p:sp>
      <p:sp>
        <p:nvSpPr>
          <p:cNvPr id="289" name="Line 30"/>
          <p:cNvSpPr/>
          <p:nvPr/>
        </p:nvSpPr>
        <p:spPr>
          <a:xfrm>
            <a:off x="3000960" y="4859640"/>
            <a:ext cx="1465560" cy="830520"/>
          </a:xfrm>
          <a:prstGeom prst="line">
            <a:avLst/>
          </a:prstGeom>
          <a:ln w="19080">
            <a:solidFill>
              <a:srgbClr val="000000"/>
            </a:solidFill>
            <a:round/>
            <a:tailEnd len="med" type="triangle" w="med"/>
          </a:ln>
        </p:spPr>
      </p:sp>
      <p:sp>
        <p:nvSpPr>
          <p:cNvPr id="290" name="Line 31"/>
          <p:cNvSpPr/>
          <p:nvPr/>
        </p:nvSpPr>
        <p:spPr>
          <a:xfrm>
            <a:off x="2995920" y="4854600"/>
            <a:ext cx="3731040" cy="915120"/>
          </a:xfrm>
          <a:prstGeom prst="line">
            <a:avLst/>
          </a:prstGeom>
          <a:ln w="19080">
            <a:solidFill>
              <a:srgbClr val="000000"/>
            </a:solidFill>
            <a:round/>
            <a:tailEnd len="med" type="triangle" w="med"/>
          </a:ln>
        </p:spPr>
      </p:sp>
      <p:sp>
        <p:nvSpPr>
          <p:cNvPr id="291" name="Line 32"/>
          <p:cNvSpPr/>
          <p:nvPr/>
        </p:nvSpPr>
        <p:spPr>
          <a:xfrm flipH="1">
            <a:off x="5073480" y="4823640"/>
            <a:ext cx="2631600" cy="866880"/>
          </a:xfrm>
          <a:prstGeom prst="line">
            <a:avLst/>
          </a:prstGeom>
          <a:ln w="19080">
            <a:solidFill>
              <a:srgbClr val="000000"/>
            </a:solidFill>
            <a:round/>
            <a:tailEnd len="med" type="triangle" w="med"/>
          </a:ln>
        </p:spPr>
      </p:sp>
      <p:pic>
        <p:nvPicPr>
          <p:cNvPr id="292" name="" descr=""/>
          <p:cNvPicPr/>
          <p:nvPr/>
        </p:nvPicPr>
        <p:blipFill>
          <a:blip r:embed="rId4"/>
          <a:srcRect l="330729" t="0" r="330729" b="0"/>
          <a:stretch>
            <a:fillRect/>
          </a:stretch>
        </p:blipFill>
        <p:spPr>
          <a:xfrm>
            <a:off x="7860240" y="5976000"/>
            <a:ext cx="1321200" cy="1085040"/>
          </a:xfrm>
          <a:prstGeom prst="rect">
            <a:avLst/>
          </a:prstGeom>
          <a:ln>
            <a:noFill/>
          </a:ln>
        </p:spPr>
      </p:pic>
      <p:sp>
        <p:nvSpPr>
          <p:cNvPr id="293" name="Line 33"/>
          <p:cNvSpPr/>
          <p:nvPr/>
        </p:nvSpPr>
        <p:spPr>
          <a:xfrm flipH="1">
            <a:off x="7043040" y="4823640"/>
            <a:ext cx="656640" cy="946080"/>
          </a:xfrm>
          <a:prstGeom prst="line">
            <a:avLst/>
          </a:prstGeom>
          <a:ln w="19080">
            <a:solidFill>
              <a:srgbClr val="000000"/>
            </a:solidFill>
            <a:round/>
            <a:tailEnd len="med" type="triangle" w="med"/>
          </a:ln>
        </p:spPr>
      </p:sp>
      <p:sp>
        <p:nvSpPr>
          <p:cNvPr id="294" name="Line 34"/>
          <p:cNvSpPr/>
          <p:nvPr/>
        </p:nvSpPr>
        <p:spPr>
          <a:xfrm flipH="1">
            <a:off x="5078520" y="4820760"/>
            <a:ext cx="2631600" cy="866880"/>
          </a:xfrm>
          <a:prstGeom prst="line">
            <a:avLst/>
          </a:prstGeom>
          <a:ln w="19080">
            <a:solidFill>
              <a:srgbClr val="000000"/>
            </a:solidFill>
            <a:round/>
            <a:tailEnd len="med" type="triangle" w="med"/>
          </a:ln>
        </p:spPr>
      </p:sp>
      <p:sp>
        <p:nvSpPr>
          <p:cNvPr id="295" name="Line 35"/>
          <p:cNvSpPr/>
          <p:nvPr/>
        </p:nvSpPr>
        <p:spPr>
          <a:xfrm>
            <a:off x="2991240" y="4858200"/>
            <a:ext cx="5248440" cy="966600"/>
          </a:xfrm>
          <a:prstGeom prst="line">
            <a:avLst/>
          </a:prstGeom>
          <a:ln w="19080">
            <a:solidFill>
              <a:srgbClr val="000000"/>
            </a:solidFill>
            <a:round/>
            <a:tailEnd len="med" type="triangle" w="med"/>
          </a:ln>
        </p:spPr>
      </p:sp>
      <p:sp>
        <p:nvSpPr>
          <p:cNvPr id="296" name="TextShape 36"/>
          <p:cNvSpPr txBox="1"/>
          <p:nvPr/>
        </p:nvSpPr>
        <p:spPr>
          <a:xfrm>
            <a:off x="3756960" y="5056920"/>
            <a:ext cx="3153600" cy="381600"/>
          </a:xfrm>
          <a:prstGeom prst="rect">
            <a:avLst/>
          </a:prstGeom>
        </p:spPr>
        <p:txBody>
          <a:bodyPr lIns="90000" rIns="90000" tIns="45000" bIns="45000"/>
          <a:p>
            <a:r>
              <a:rPr lang="en-US" sz="1990">
                <a:latin typeface="Arial"/>
              </a:rPr>
              <a:t>Transition Matrix analysis</a:t>
            </a:r>
            <a:endParaRPr/>
          </a:p>
        </p:txBody>
      </p:sp>
      <p:sp>
        <p:nvSpPr>
          <p:cNvPr id="297" name="Line 37"/>
          <p:cNvSpPr/>
          <p:nvPr/>
        </p:nvSpPr>
        <p:spPr>
          <a:xfrm>
            <a:off x="6237000" y="449640"/>
            <a:ext cx="1729080" cy="1139760"/>
          </a:xfrm>
          <a:prstGeom prst="line">
            <a:avLst/>
          </a:prstGeom>
          <a:ln w="19080">
            <a:solidFill>
              <a:srgbClr val="000000"/>
            </a:solidFill>
            <a:round/>
            <a:tailEnd len="med" type="triangle" w="med"/>
          </a:ln>
        </p:spPr>
      </p:sp>
      <p:sp>
        <p:nvSpPr>
          <p:cNvPr id="298" name="Line 38"/>
          <p:cNvSpPr/>
          <p:nvPr/>
        </p:nvSpPr>
        <p:spPr>
          <a:xfrm flipH="1">
            <a:off x="2796120" y="485280"/>
            <a:ext cx="1479240" cy="1148760"/>
          </a:xfrm>
          <a:prstGeom prst="line">
            <a:avLst/>
          </a:prstGeom>
          <a:ln w="19080">
            <a:solidFill>
              <a:srgbClr val="000000"/>
            </a:solidFill>
            <a:round/>
            <a:tailEnd len="med" type="triangle" w="med"/>
          </a:ln>
        </p:spPr>
      </p:sp>
      <p:sp>
        <p:nvSpPr>
          <p:cNvPr id="299" name="TextShape 39"/>
          <p:cNvSpPr txBox="1"/>
          <p:nvPr/>
        </p:nvSpPr>
        <p:spPr>
          <a:xfrm>
            <a:off x="6477840" y="792360"/>
            <a:ext cx="1468440" cy="479160"/>
          </a:xfrm>
          <a:prstGeom prst="rect">
            <a:avLst/>
          </a:prstGeom>
        </p:spPr>
        <p:txBody>
          <a:bodyPr lIns="90000" rIns="90000" tIns="45000" bIns="45000"/>
          <a:p>
            <a:r>
              <a:rPr lang="en-US" sz="1200">
                <a:latin typeface="Arial"/>
              </a:rPr>
              <a:t>Random Partitions</a:t>
            </a:r>
            <a:endParaRPr/>
          </a:p>
          <a:p>
            <a:r>
              <a:rPr b="1" lang="en-US" sz="1200">
                <a:latin typeface="Arial"/>
              </a:rPr>
              <a:t>Null x 1000</a:t>
            </a:r>
            <a:endParaRPr/>
          </a:p>
        </p:txBody>
      </p:sp>
      <p:sp>
        <p:nvSpPr>
          <p:cNvPr id="300" name="TextShape 40"/>
          <p:cNvSpPr txBox="1"/>
          <p:nvPr/>
        </p:nvSpPr>
        <p:spPr>
          <a:xfrm>
            <a:off x="2508840" y="792720"/>
            <a:ext cx="1477800" cy="479160"/>
          </a:xfrm>
          <a:prstGeom prst="rect">
            <a:avLst/>
          </a:prstGeom>
        </p:spPr>
        <p:txBody>
          <a:bodyPr lIns="90000" rIns="90000" tIns="45000" bIns="45000"/>
          <a:p>
            <a:r>
              <a:rPr lang="en-US" sz="1200">
                <a:latin typeface="Arial"/>
              </a:rPr>
              <a:t>Observed Partition</a:t>
            </a:r>
            <a:endParaRPr/>
          </a:p>
          <a:p>
            <a:r>
              <a:rPr b="1" lang="en-US" sz="1200">
                <a:latin typeface="Arial"/>
              </a:rPr>
              <a:t>COPD vs SMC</a:t>
            </a:r>
            <a:endParaRPr/>
          </a:p>
        </p:txBody>
      </p:sp>
      <p:sp>
        <p:nvSpPr>
          <p:cNvPr id="301" name="Rectangle 41"/>
          <p:cNvSpPr/>
          <p:nvPr/>
        </p:nvSpPr>
        <p:spPr>
          <a:xfrm>
            <a:off x="1767240" y="3113280"/>
            <a:ext cx="7264440" cy="485280"/>
          </a:xfrm>
          <a:prstGeom prst="rect">
            <a:avLst/>
          </a:prstGeom>
          <a:noFill/>
          <a:ln>
            <a:solidFill>
              <a:srgbClr val="000000"/>
            </a:solidFill>
            <a:custDash>
              <a:ds d="197000" sp="197000"/>
            </a:custDash>
          </a:ln>
        </p:spPr>
      </p:sp>
      <p:sp>
        <p:nvSpPr>
          <p:cNvPr id="302" name="Ellipse 42"/>
          <p:cNvSpPr/>
          <p:nvPr/>
        </p:nvSpPr>
        <p:spPr>
          <a:xfrm>
            <a:off x="7682760" y="4107240"/>
            <a:ext cx="999720" cy="1717560"/>
          </a:xfrm>
          <a:prstGeom prst="ellipse">
            <a:avLst/>
          </a:prstGeom>
          <a:solidFill>
            <a:srgbClr val="729fcf"/>
          </a:solidFill>
          <a:ln w="29160">
            <a:solidFill>
              <a:srgbClr val="000000"/>
            </a:solidFill>
            <a:round/>
          </a:ln>
        </p:spPr>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Rectangle 1"/>
          <p:cNvSpPr/>
          <p:nvPr/>
        </p:nvSpPr>
        <p:spPr>
          <a:xfrm>
            <a:off x="1767240" y="988920"/>
            <a:ext cx="7264440" cy="485280"/>
          </a:xfrm>
          <a:prstGeom prst="rect">
            <a:avLst/>
          </a:prstGeom>
          <a:solidFill>
            <a:srgbClr val="ffff00"/>
          </a:solidFill>
          <a:ln>
            <a:solidFill>
              <a:srgbClr val="000000"/>
            </a:solidFill>
            <a:custDash>
              <a:ds d="197000" sp="197000"/>
            </a:custDash>
          </a:ln>
        </p:spPr>
      </p:sp>
      <p:sp>
        <p:nvSpPr>
          <p:cNvPr id="304" name="Rectangle 2"/>
          <p:cNvSpPr/>
          <p:nvPr/>
        </p:nvSpPr>
        <p:spPr>
          <a:xfrm>
            <a:off x="1767240" y="5020920"/>
            <a:ext cx="7264440" cy="485280"/>
          </a:xfrm>
          <a:prstGeom prst="rect">
            <a:avLst/>
          </a:prstGeom>
          <a:solidFill>
            <a:srgbClr val="ffffff"/>
          </a:solidFill>
          <a:ln>
            <a:solidFill>
              <a:srgbClr val="000000"/>
            </a:solidFill>
            <a:custDash>
              <a:ds d="197000" sp="197000"/>
            </a:custDash>
          </a:ln>
        </p:spPr>
      </p:sp>
      <p:sp>
        <p:nvSpPr>
          <p:cNvPr id="305" name="Line 3"/>
          <p:cNvSpPr/>
          <p:nvPr/>
        </p:nvSpPr>
        <p:spPr>
          <a:xfrm>
            <a:off x="5364360" y="1731960"/>
            <a:ext cx="16560" cy="2889720"/>
          </a:xfrm>
          <a:prstGeom prst="line">
            <a:avLst/>
          </a:prstGeom>
          <a:ln>
            <a:solidFill>
              <a:srgbClr val="000000"/>
            </a:solidFill>
          </a:ln>
        </p:spPr>
      </p:sp>
      <p:sp>
        <p:nvSpPr>
          <p:cNvPr id="306" name="TextShape 4"/>
          <p:cNvSpPr txBox="1"/>
          <p:nvPr/>
        </p:nvSpPr>
        <p:spPr>
          <a:xfrm>
            <a:off x="4442400" y="117000"/>
            <a:ext cx="1794600" cy="663840"/>
          </a:xfrm>
          <a:prstGeom prst="rect">
            <a:avLst/>
          </a:prstGeom>
        </p:spPr>
        <p:txBody>
          <a:bodyPr lIns="90000" rIns="90000" tIns="45000" bIns="45000"/>
          <a:p>
            <a:pPr algn="r"/>
            <a:r>
              <a:rPr lang="en-US" sz="1600">
                <a:latin typeface="Arial"/>
              </a:rPr>
              <a:t>Gene expression Sequence Motifs</a:t>
            </a:r>
            <a:endParaRPr/>
          </a:p>
        </p:txBody>
      </p:sp>
      <p:sp>
        <p:nvSpPr>
          <p:cNvPr id="307" name="TextShape 5"/>
          <p:cNvSpPr txBox="1"/>
          <p:nvPr/>
        </p:nvSpPr>
        <p:spPr>
          <a:xfrm>
            <a:off x="4924080" y="1048320"/>
            <a:ext cx="934920" cy="381600"/>
          </a:xfrm>
          <a:prstGeom prst="rect">
            <a:avLst/>
          </a:prstGeom>
        </p:spPr>
        <p:txBody>
          <a:bodyPr lIns="90000" rIns="90000" tIns="45000" bIns="45000"/>
          <a:p>
            <a:r>
              <a:rPr lang="en-US" sz="1990">
                <a:latin typeface="Arial"/>
              </a:rPr>
              <a:t>BERE</a:t>
            </a:r>
            <a:endParaRPr/>
          </a:p>
        </p:txBody>
      </p:sp>
      <p:sp>
        <p:nvSpPr>
          <p:cNvPr id="308" name="CustomShape 6"/>
          <p:cNvSpPr/>
          <p:nvPr/>
        </p:nvSpPr>
        <p:spPr>
          <a:xfrm>
            <a:off x="2315520" y="1787040"/>
            <a:ext cx="700200" cy="1090800"/>
          </a:xfrm>
          <a:prstGeom prst="rect">
            <a:avLst/>
          </a:prstGeom>
          <a:solidFill>
            <a:srgbClr val="808080"/>
          </a:solidFill>
          <a:ln w="19080">
            <a:noFill/>
          </a:ln>
        </p:spPr>
      </p:sp>
      <p:sp>
        <p:nvSpPr>
          <p:cNvPr id="309" name="TextShape 7"/>
          <p:cNvSpPr txBox="1"/>
          <p:nvPr/>
        </p:nvSpPr>
        <p:spPr>
          <a:xfrm>
            <a:off x="2241360" y="1986480"/>
            <a:ext cx="958320" cy="668520"/>
          </a:xfrm>
          <a:prstGeom prst="rect">
            <a:avLst/>
          </a:prstGeom>
        </p:spPr>
        <p:txBody>
          <a:bodyPr lIns="90000" rIns="90000" tIns="45000" bIns="45000"/>
          <a:p>
            <a:r>
              <a:rPr lang="en-US" sz="1200">
                <a:latin typeface="Arial"/>
              </a:rPr>
              <a:t>Observed</a:t>
            </a:r>
            <a:endParaRPr/>
          </a:p>
          <a:p>
            <a:r>
              <a:rPr lang="en-US" sz="1200">
                <a:latin typeface="Arial"/>
              </a:rPr>
              <a:t>COPD</a:t>
            </a:r>
            <a:endParaRPr/>
          </a:p>
          <a:p>
            <a:r>
              <a:rPr lang="en-US" sz="1200">
                <a:latin typeface="Arial"/>
              </a:rPr>
              <a:t>Network</a:t>
            </a:r>
            <a:endParaRPr/>
          </a:p>
        </p:txBody>
      </p:sp>
      <p:sp>
        <p:nvSpPr>
          <p:cNvPr id="310" name="CustomShape 8"/>
          <p:cNvSpPr/>
          <p:nvPr/>
        </p:nvSpPr>
        <p:spPr>
          <a:xfrm>
            <a:off x="6982920" y="1747440"/>
            <a:ext cx="700200" cy="1090800"/>
          </a:xfrm>
          <a:prstGeom prst="rect">
            <a:avLst/>
          </a:prstGeom>
          <a:solidFill>
            <a:srgbClr val="808080"/>
          </a:solidFill>
          <a:ln w="19080">
            <a:noFill/>
          </a:ln>
        </p:spPr>
      </p:sp>
      <p:sp>
        <p:nvSpPr>
          <p:cNvPr id="311" name="TextShape 9"/>
          <p:cNvSpPr txBox="1"/>
          <p:nvPr/>
        </p:nvSpPr>
        <p:spPr>
          <a:xfrm>
            <a:off x="6908760" y="1946880"/>
            <a:ext cx="958320" cy="668520"/>
          </a:xfrm>
          <a:prstGeom prst="rect">
            <a:avLst/>
          </a:prstGeom>
        </p:spPr>
        <p:txBody>
          <a:bodyPr lIns="90000" rIns="90000" tIns="45000" bIns="45000"/>
          <a:p>
            <a:r>
              <a:rPr lang="en-US" sz="1200">
                <a:latin typeface="Arial"/>
              </a:rPr>
              <a:t>Null</a:t>
            </a:r>
            <a:endParaRPr/>
          </a:p>
          <a:p>
            <a:r>
              <a:rPr lang="en-US" sz="1200">
                <a:latin typeface="Arial"/>
              </a:rPr>
              <a:t>NetworkA</a:t>
            </a:r>
            <a:endParaRPr/>
          </a:p>
          <a:p>
            <a:endParaRPr/>
          </a:p>
        </p:txBody>
      </p:sp>
      <p:sp>
        <p:nvSpPr>
          <p:cNvPr id="312" name="CustomShape 10"/>
          <p:cNvSpPr/>
          <p:nvPr/>
        </p:nvSpPr>
        <p:spPr>
          <a:xfrm>
            <a:off x="3124440" y="1787040"/>
            <a:ext cx="700200" cy="1090800"/>
          </a:xfrm>
          <a:prstGeom prst="rect">
            <a:avLst/>
          </a:prstGeom>
          <a:solidFill>
            <a:srgbClr val="808080"/>
          </a:solidFill>
          <a:ln w="19080">
            <a:noFill/>
          </a:ln>
        </p:spPr>
      </p:sp>
      <p:sp>
        <p:nvSpPr>
          <p:cNvPr id="313" name="TextShape 11"/>
          <p:cNvSpPr txBox="1"/>
          <p:nvPr/>
        </p:nvSpPr>
        <p:spPr>
          <a:xfrm>
            <a:off x="3049920" y="1986480"/>
            <a:ext cx="958320" cy="668520"/>
          </a:xfrm>
          <a:prstGeom prst="rect">
            <a:avLst/>
          </a:prstGeom>
        </p:spPr>
        <p:txBody>
          <a:bodyPr lIns="90000" rIns="90000" tIns="45000" bIns="45000"/>
          <a:p>
            <a:r>
              <a:rPr lang="en-US" sz="1200">
                <a:latin typeface="Arial"/>
              </a:rPr>
              <a:t>Observed</a:t>
            </a:r>
            <a:endParaRPr/>
          </a:p>
          <a:p>
            <a:r>
              <a:rPr lang="en-US" sz="1200">
                <a:latin typeface="Arial"/>
              </a:rPr>
              <a:t>SMC</a:t>
            </a:r>
            <a:endParaRPr/>
          </a:p>
          <a:p>
            <a:r>
              <a:rPr lang="en-US" sz="1200">
                <a:latin typeface="Arial"/>
              </a:rPr>
              <a:t>Network</a:t>
            </a:r>
            <a:endParaRPr/>
          </a:p>
        </p:txBody>
      </p:sp>
      <p:sp>
        <p:nvSpPr>
          <p:cNvPr id="314" name="CustomShape 12"/>
          <p:cNvSpPr/>
          <p:nvPr/>
        </p:nvSpPr>
        <p:spPr>
          <a:xfrm>
            <a:off x="7791840" y="1747440"/>
            <a:ext cx="700200" cy="1090800"/>
          </a:xfrm>
          <a:prstGeom prst="rect">
            <a:avLst/>
          </a:prstGeom>
          <a:solidFill>
            <a:srgbClr val="808080"/>
          </a:solidFill>
          <a:ln w="19080">
            <a:noFill/>
          </a:ln>
        </p:spPr>
      </p:sp>
      <p:sp>
        <p:nvSpPr>
          <p:cNvPr id="315" name="TextShape 13"/>
          <p:cNvSpPr txBox="1"/>
          <p:nvPr/>
        </p:nvSpPr>
        <p:spPr>
          <a:xfrm>
            <a:off x="7717320" y="1946880"/>
            <a:ext cx="958320" cy="668520"/>
          </a:xfrm>
          <a:prstGeom prst="rect">
            <a:avLst/>
          </a:prstGeom>
        </p:spPr>
        <p:txBody>
          <a:bodyPr lIns="90000" rIns="90000" tIns="45000" bIns="45000"/>
          <a:p>
            <a:r>
              <a:rPr lang="en-US" sz="1200">
                <a:latin typeface="Arial"/>
              </a:rPr>
              <a:t>Null</a:t>
            </a:r>
            <a:endParaRPr/>
          </a:p>
          <a:p>
            <a:r>
              <a:rPr lang="en-US" sz="1200">
                <a:latin typeface="Arial"/>
              </a:rPr>
              <a:t>NetworkB</a:t>
            </a:r>
            <a:endParaRPr/>
          </a:p>
          <a:p>
            <a:endParaRPr/>
          </a:p>
        </p:txBody>
      </p:sp>
      <p:sp>
        <p:nvSpPr>
          <p:cNvPr id="316" name="TextShape 14"/>
          <p:cNvSpPr txBox="1"/>
          <p:nvPr/>
        </p:nvSpPr>
        <p:spPr>
          <a:xfrm>
            <a:off x="8492040" y="1608120"/>
            <a:ext cx="575640" cy="1400040"/>
          </a:xfrm>
          <a:prstGeom prst="rect">
            <a:avLst/>
          </a:prstGeom>
        </p:spPr>
        <p:txBody>
          <a:bodyPr lIns="90000" rIns="90000" tIns="45000" bIns="45000"/>
          <a:p>
            <a:r>
              <a:rPr lang="en-US" sz="7200">
                <a:latin typeface="Arial"/>
              </a:rPr>
              <a:t>}</a:t>
            </a:r>
            <a:endParaRPr/>
          </a:p>
        </p:txBody>
      </p:sp>
      <p:sp>
        <p:nvSpPr>
          <p:cNvPr id="317" name="TextShape 15"/>
          <p:cNvSpPr txBox="1"/>
          <p:nvPr/>
        </p:nvSpPr>
        <p:spPr>
          <a:xfrm>
            <a:off x="8918280" y="2119680"/>
            <a:ext cx="981000" cy="381600"/>
          </a:xfrm>
          <a:prstGeom prst="rect">
            <a:avLst/>
          </a:prstGeom>
        </p:spPr>
        <p:txBody>
          <a:bodyPr lIns="90000" rIns="90000" tIns="45000" bIns="45000"/>
          <a:p>
            <a:r>
              <a:rPr b="1" lang="en-US" sz="1990">
                <a:latin typeface="Arial"/>
              </a:rPr>
              <a:t>X 1000</a:t>
            </a:r>
            <a:endParaRPr/>
          </a:p>
        </p:txBody>
      </p:sp>
      <p:sp>
        <p:nvSpPr>
          <p:cNvPr id="318" name="Line 16"/>
          <p:cNvSpPr/>
          <p:nvPr/>
        </p:nvSpPr>
        <p:spPr>
          <a:xfrm>
            <a:off x="6237000" y="449280"/>
            <a:ext cx="1197000" cy="1193400"/>
          </a:xfrm>
          <a:prstGeom prst="line">
            <a:avLst/>
          </a:prstGeom>
          <a:ln w="19080">
            <a:solidFill>
              <a:srgbClr val="000000"/>
            </a:solidFill>
            <a:round/>
            <a:tailEnd len="med" type="triangle" w="med"/>
          </a:ln>
        </p:spPr>
      </p:sp>
      <p:sp>
        <p:nvSpPr>
          <p:cNvPr id="319" name="Line 17"/>
          <p:cNvSpPr/>
          <p:nvPr/>
        </p:nvSpPr>
        <p:spPr>
          <a:xfrm flipH="1">
            <a:off x="3411000" y="484920"/>
            <a:ext cx="864360" cy="1148760"/>
          </a:xfrm>
          <a:prstGeom prst="line">
            <a:avLst/>
          </a:prstGeom>
          <a:ln w="19080">
            <a:solidFill>
              <a:srgbClr val="000000"/>
            </a:solidFill>
            <a:round/>
            <a:tailEnd len="med" type="triangle" w="med"/>
          </a:ln>
        </p:spPr>
      </p:sp>
      <p:sp>
        <p:nvSpPr>
          <p:cNvPr id="320" name="Line 18"/>
          <p:cNvSpPr/>
          <p:nvPr/>
        </p:nvSpPr>
        <p:spPr>
          <a:xfrm flipH="1">
            <a:off x="3150360" y="2941560"/>
            <a:ext cx="318960" cy="929520"/>
          </a:xfrm>
          <a:prstGeom prst="line">
            <a:avLst/>
          </a:prstGeom>
          <a:ln w="19080">
            <a:solidFill>
              <a:srgbClr val="000000"/>
            </a:solidFill>
            <a:round/>
            <a:tailEnd len="med" type="triangle" w="med"/>
          </a:ln>
        </p:spPr>
      </p:sp>
      <p:sp>
        <p:nvSpPr>
          <p:cNvPr id="321" name="Line 19"/>
          <p:cNvSpPr/>
          <p:nvPr/>
        </p:nvSpPr>
        <p:spPr>
          <a:xfrm>
            <a:off x="2671560" y="2935080"/>
            <a:ext cx="226800" cy="930960"/>
          </a:xfrm>
          <a:prstGeom prst="line">
            <a:avLst/>
          </a:prstGeom>
          <a:ln w="19080">
            <a:solidFill>
              <a:srgbClr val="000000"/>
            </a:solidFill>
            <a:round/>
            <a:tailEnd len="med" type="triangle" w="med"/>
          </a:ln>
        </p:spPr>
      </p:sp>
      <p:sp>
        <p:nvSpPr>
          <p:cNvPr id="322" name="CustomShape 20"/>
          <p:cNvSpPr/>
          <p:nvPr/>
        </p:nvSpPr>
        <p:spPr>
          <a:xfrm>
            <a:off x="2683440" y="4009680"/>
            <a:ext cx="700200" cy="774000"/>
          </a:xfrm>
          <a:prstGeom prst="rect">
            <a:avLst/>
          </a:prstGeom>
          <a:solidFill>
            <a:srgbClr val="808080"/>
          </a:solidFill>
          <a:ln w="19080">
            <a:noFill/>
          </a:ln>
        </p:spPr>
      </p:sp>
      <p:sp>
        <p:nvSpPr>
          <p:cNvPr id="323" name="Line 21"/>
          <p:cNvSpPr/>
          <p:nvPr/>
        </p:nvSpPr>
        <p:spPr>
          <a:xfrm>
            <a:off x="2683440" y="4009680"/>
            <a:ext cx="700200" cy="774000"/>
          </a:xfrm>
          <a:prstGeom prst="line">
            <a:avLst/>
          </a:prstGeom>
          <a:ln>
            <a:solidFill>
              <a:srgbClr val="000000"/>
            </a:solidFill>
          </a:ln>
        </p:spPr>
      </p:sp>
      <p:sp>
        <p:nvSpPr>
          <p:cNvPr id="324" name="Line 22"/>
          <p:cNvSpPr/>
          <p:nvPr/>
        </p:nvSpPr>
        <p:spPr>
          <a:xfrm flipH="1">
            <a:off x="7781400" y="2936520"/>
            <a:ext cx="318960" cy="929520"/>
          </a:xfrm>
          <a:prstGeom prst="line">
            <a:avLst/>
          </a:prstGeom>
          <a:ln w="19080">
            <a:solidFill>
              <a:srgbClr val="000000"/>
            </a:solidFill>
            <a:round/>
            <a:tailEnd len="med" type="triangle" w="med"/>
          </a:ln>
        </p:spPr>
      </p:sp>
      <p:sp>
        <p:nvSpPr>
          <p:cNvPr id="325" name="Line 23"/>
          <p:cNvSpPr/>
          <p:nvPr/>
        </p:nvSpPr>
        <p:spPr>
          <a:xfrm>
            <a:off x="7302960" y="2929680"/>
            <a:ext cx="226800" cy="930960"/>
          </a:xfrm>
          <a:prstGeom prst="line">
            <a:avLst/>
          </a:prstGeom>
          <a:ln w="19080">
            <a:solidFill>
              <a:srgbClr val="000000"/>
            </a:solidFill>
            <a:round/>
            <a:tailEnd len="med" type="triangle" w="med"/>
          </a:ln>
        </p:spPr>
      </p:sp>
      <p:sp>
        <p:nvSpPr>
          <p:cNvPr id="326" name="CustomShape 24"/>
          <p:cNvSpPr/>
          <p:nvPr/>
        </p:nvSpPr>
        <p:spPr>
          <a:xfrm>
            <a:off x="7314480" y="4004280"/>
            <a:ext cx="700200" cy="774000"/>
          </a:xfrm>
          <a:prstGeom prst="rect">
            <a:avLst/>
          </a:prstGeom>
          <a:solidFill>
            <a:srgbClr val="808080"/>
          </a:solidFill>
          <a:ln w="19080">
            <a:noFill/>
          </a:ln>
        </p:spPr>
      </p:sp>
      <p:sp>
        <p:nvSpPr>
          <p:cNvPr id="327" name="Line 25"/>
          <p:cNvSpPr/>
          <p:nvPr/>
        </p:nvSpPr>
        <p:spPr>
          <a:xfrm>
            <a:off x="7314480" y="4004280"/>
            <a:ext cx="700200" cy="774000"/>
          </a:xfrm>
          <a:prstGeom prst="line">
            <a:avLst/>
          </a:prstGeom>
          <a:ln>
            <a:solidFill>
              <a:srgbClr val="000000"/>
            </a:solidFill>
          </a:ln>
        </p:spPr>
      </p:sp>
      <p:sp>
        <p:nvSpPr>
          <p:cNvPr id="328" name="TextShape 26"/>
          <p:cNvSpPr txBox="1"/>
          <p:nvPr/>
        </p:nvSpPr>
        <p:spPr>
          <a:xfrm>
            <a:off x="8124840" y="3711600"/>
            <a:ext cx="576000" cy="1400040"/>
          </a:xfrm>
          <a:prstGeom prst="rect">
            <a:avLst/>
          </a:prstGeom>
        </p:spPr>
        <p:txBody>
          <a:bodyPr lIns="90000" rIns="90000" tIns="45000" bIns="45000"/>
          <a:p>
            <a:r>
              <a:rPr lang="en-US" sz="7200">
                <a:latin typeface="Arial"/>
              </a:rPr>
              <a:t>}</a:t>
            </a:r>
            <a:endParaRPr/>
          </a:p>
        </p:txBody>
      </p:sp>
      <p:sp>
        <p:nvSpPr>
          <p:cNvPr id="329" name="TextShape 27"/>
          <p:cNvSpPr txBox="1"/>
          <p:nvPr/>
        </p:nvSpPr>
        <p:spPr>
          <a:xfrm>
            <a:off x="8551080" y="4223160"/>
            <a:ext cx="981000" cy="381600"/>
          </a:xfrm>
          <a:prstGeom prst="rect">
            <a:avLst/>
          </a:prstGeom>
        </p:spPr>
        <p:txBody>
          <a:bodyPr lIns="90000" rIns="90000" tIns="45000" bIns="45000"/>
          <a:p>
            <a:r>
              <a:rPr b="1" lang="en-US" sz="1990">
                <a:latin typeface="Arial"/>
              </a:rPr>
              <a:t>X 1000</a:t>
            </a:r>
            <a:endParaRPr/>
          </a:p>
        </p:txBody>
      </p:sp>
      <p:sp>
        <p:nvSpPr>
          <p:cNvPr id="330" name="TextShape 28"/>
          <p:cNvSpPr txBox="1"/>
          <p:nvPr/>
        </p:nvSpPr>
        <p:spPr>
          <a:xfrm>
            <a:off x="4387320" y="3151440"/>
            <a:ext cx="2118960" cy="381600"/>
          </a:xfrm>
          <a:prstGeom prst="rect">
            <a:avLst/>
          </a:prstGeom>
        </p:spPr>
        <p:txBody>
          <a:bodyPr lIns="90000" rIns="90000" tIns="45000" bIns="45000"/>
          <a:p>
            <a:r>
              <a:rPr lang="en-US" sz="1990">
                <a:latin typeface="Arial"/>
              </a:rPr>
              <a:t>Transition Matrix</a:t>
            </a:r>
            <a:endParaRPr/>
          </a:p>
        </p:txBody>
      </p:sp>
      <p:pic>
        <p:nvPicPr>
          <p:cNvPr id="331" name="" descr=""/>
          <p:cNvPicPr/>
          <p:nvPr/>
        </p:nvPicPr>
        <p:blipFill>
          <a:blip r:embed="rId1"/>
          <a:stretch>
            <a:fillRect/>
          </a:stretch>
        </p:blipFill>
        <p:spPr>
          <a:xfrm>
            <a:off x="3828240" y="5689800"/>
            <a:ext cx="1924200" cy="1744920"/>
          </a:xfrm>
          <a:prstGeom prst="rect">
            <a:avLst/>
          </a:prstGeom>
          <a:ln>
            <a:noFill/>
          </a:ln>
        </p:spPr>
      </p:pic>
      <p:pic>
        <p:nvPicPr>
          <p:cNvPr id="332" name="" descr=""/>
          <p:cNvPicPr/>
          <p:nvPr/>
        </p:nvPicPr>
        <p:blipFill>
          <a:blip r:embed="rId2"/>
          <a:stretch>
            <a:fillRect/>
          </a:stretch>
        </p:blipFill>
        <p:spPr>
          <a:xfrm>
            <a:off x="5987160" y="5769360"/>
            <a:ext cx="1662480" cy="1533960"/>
          </a:xfrm>
          <a:prstGeom prst="rect">
            <a:avLst/>
          </a:prstGeom>
          <a:ln>
            <a:noFill/>
          </a:ln>
        </p:spPr>
      </p:pic>
      <p:pic>
        <p:nvPicPr>
          <p:cNvPr id="333" name="Picture 2" descr=""/>
          <p:cNvPicPr/>
          <p:nvPr/>
        </p:nvPicPr>
        <p:blipFill>
          <a:blip r:embed="rId3"/>
          <a:stretch>
            <a:fillRect/>
          </a:stretch>
        </p:blipFill>
        <p:spPr>
          <a:xfrm>
            <a:off x="1608840" y="5855760"/>
            <a:ext cx="1993680" cy="1332000"/>
          </a:xfrm>
          <a:prstGeom prst="rect">
            <a:avLst/>
          </a:prstGeom>
          <a:ln>
            <a:noFill/>
          </a:ln>
        </p:spPr>
      </p:pic>
      <p:sp>
        <p:nvSpPr>
          <p:cNvPr id="334" name="Line 29"/>
          <p:cNvSpPr/>
          <p:nvPr/>
        </p:nvSpPr>
        <p:spPr>
          <a:xfrm flipH="1">
            <a:off x="2646720" y="4864320"/>
            <a:ext cx="349200" cy="897120"/>
          </a:xfrm>
          <a:prstGeom prst="line">
            <a:avLst/>
          </a:prstGeom>
          <a:ln w="19080">
            <a:solidFill>
              <a:srgbClr val="000000"/>
            </a:solidFill>
            <a:round/>
            <a:tailEnd len="med" type="triangle" w="med"/>
          </a:ln>
        </p:spPr>
      </p:sp>
      <p:sp>
        <p:nvSpPr>
          <p:cNvPr id="335" name="Line 30"/>
          <p:cNvSpPr/>
          <p:nvPr/>
        </p:nvSpPr>
        <p:spPr>
          <a:xfrm>
            <a:off x="3000960" y="4859280"/>
            <a:ext cx="1465560" cy="830520"/>
          </a:xfrm>
          <a:prstGeom prst="line">
            <a:avLst/>
          </a:prstGeom>
          <a:ln w="19080">
            <a:solidFill>
              <a:srgbClr val="000000"/>
            </a:solidFill>
            <a:round/>
            <a:tailEnd len="med" type="triangle" w="med"/>
          </a:ln>
        </p:spPr>
      </p:sp>
      <p:sp>
        <p:nvSpPr>
          <p:cNvPr id="336" name="Line 31"/>
          <p:cNvSpPr/>
          <p:nvPr/>
        </p:nvSpPr>
        <p:spPr>
          <a:xfrm>
            <a:off x="2995920" y="4854240"/>
            <a:ext cx="3731040" cy="915120"/>
          </a:xfrm>
          <a:prstGeom prst="line">
            <a:avLst/>
          </a:prstGeom>
          <a:ln w="19080">
            <a:solidFill>
              <a:srgbClr val="000000"/>
            </a:solidFill>
            <a:round/>
            <a:tailEnd len="med" type="triangle" w="med"/>
          </a:ln>
        </p:spPr>
      </p:sp>
      <p:sp>
        <p:nvSpPr>
          <p:cNvPr id="337" name="Line 32"/>
          <p:cNvSpPr/>
          <p:nvPr/>
        </p:nvSpPr>
        <p:spPr>
          <a:xfrm flipH="1">
            <a:off x="5073480" y="4823280"/>
            <a:ext cx="2631600" cy="866880"/>
          </a:xfrm>
          <a:prstGeom prst="line">
            <a:avLst/>
          </a:prstGeom>
          <a:ln w="19080">
            <a:solidFill>
              <a:srgbClr val="000000"/>
            </a:solidFill>
            <a:round/>
            <a:tailEnd len="med" type="triangle" w="med"/>
          </a:ln>
        </p:spPr>
      </p:sp>
      <p:pic>
        <p:nvPicPr>
          <p:cNvPr id="338" name="" descr=""/>
          <p:cNvPicPr/>
          <p:nvPr/>
        </p:nvPicPr>
        <p:blipFill>
          <a:blip r:embed="rId4"/>
          <a:srcRect l="330729" t="0" r="330729" b="0"/>
          <a:stretch>
            <a:fillRect/>
          </a:stretch>
        </p:blipFill>
        <p:spPr>
          <a:xfrm>
            <a:off x="7860240" y="5975640"/>
            <a:ext cx="1321200" cy="1085040"/>
          </a:xfrm>
          <a:prstGeom prst="rect">
            <a:avLst/>
          </a:prstGeom>
          <a:ln>
            <a:noFill/>
          </a:ln>
        </p:spPr>
      </p:pic>
      <p:sp>
        <p:nvSpPr>
          <p:cNvPr id="339" name="Line 33"/>
          <p:cNvSpPr/>
          <p:nvPr/>
        </p:nvSpPr>
        <p:spPr>
          <a:xfrm flipH="1">
            <a:off x="7043040" y="4823280"/>
            <a:ext cx="656640" cy="946080"/>
          </a:xfrm>
          <a:prstGeom prst="line">
            <a:avLst/>
          </a:prstGeom>
          <a:ln w="19080">
            <a:solidFill>
              <a:srgbClr val="000000"/>
            </a:solidFill>
            <a:round/>
            <a:tailEnd len="med" type="triangle" w="med"/>
          </a:ln>
        </p:spPr>
      </p:sp>
      <p:sp>
        <p:nvSpPr>
          <p:cNvPr id="340" name="Line 34"/>
          <p:cNvSpPr/>
          <p:nvPr/>
        </p:nvSpPr>
        <p:spPr>
          <a:xfrm flipH="1">
            <a:off x="5078520" y="4820400"/>
            <a:ext cx="2631600" cy="866880"/>
          </a:xfrm>
          <a:prstGeom prst="line">
            <a:avLst/>
          </a:prstGeom>
          <a:ln w="19080">
            <a:solidFill>
              <a:srgbClr val="000000"/>
            </a:solidFill>
            <a:round/>
            <a:tailEnd len="med" type="triangle" w="med"/>
          </a:ln>
        </p:spPr>
      </p:sp>
      <p:sp>
        <p:nvSpPr>
          <p:cNvPr id="341" name="Line 35"/>
          <p:cNvSpPr/>
          <p:nvPr/>
        </p:nvSpPr>
        <p:spPr>
          <a:xfrm>
            <a:off x="2991240" y="4857840"/>
            <a:ext cx="5248440" cy="966600"/>
          </a:xfrm>
          <a:prstGeom prst="line">
            <a:avLst/>
          </a:prstGeom>
          <a:ln w="19080">
            <a:solidFill>
              <a:srgbClr val="000000"/>
            </a:solidFill>
            <a:round/>
            <a:tailEnd len="med" type="triangle" w="med"/>
          </a:ln>
        </p:spPr>
      </p:sp>
      <p:sp>
        <p:nvSpPr>
          <p:cNvPr id="342" name="TextShape 36"/>
          <p:cNvSpPr txBox="1"/>
          <p:nvPr/>
        </p:nvSpPr>
        <p:spPr>
          <a:xfrm>
            <a:off x="3756960" y="5056560"/>
            <a:ext cx="3153600" cy="381600"/>
          </a:xfrm>
          <a:prstGeom prst="rect">
            <a:avLst/>
          </a:prstGeom>
        </p:spPr>
        <p:txBody>
          <a:bodyPr lIns="90000" rIns="90000" tIns="45000" bIns="45000"/>
          <a:p>
            <a:r>
              <a:rPr lang="en-US" sz="1990">
                <a:latin typeface="Arial"/>
              </a:rPr>
              <a:t>Transition Matrix analysis</a:t>
            </a:r>
            <a:endParaRPr/>
          </a:p>
        </p:txBody>
      </p:sp>
      <p:sp>
        <p:nvSpPr>
          <p:cNvPr id="343" name="Line 37"/>
          <p:cNvSpPr/>
          <p:nvPr/>
        </p:nvSpPr>
        <p:spPr>
          <a:xfrm>
            <a:off x="6237000" y="449280"/>
            <a:ext cx="1729080" cy="1139760"/>
          </a:xfrm>
          <a:prstGeom prst="line">
            <a:avLst/>
          </a:prstGeom>
          <a:ln w="19080">
            <a:solidFill>
              <a:srgbClr val="000000"/>
            </a:solidFill>
            <a:round/>
            <a:tailEnd len="med" type="triangle" w="med"/>
          </a:ln>
        </p:spPr>
      </p:sp>
      <p:sp>
        <p:nvSpPr>
          <p:cNvPr id="344" name="Line 38"/>
          <p:cNvSpPr/>
          <p:nvPr/>
        </p:nvSpPr>
        <p:spPr>
          <a:xfrm flipH="1">
            <a:off x="2796120" y="484920"/>
            <a:ext cx="1479240" cy="1148760"/>
          </a:xfrm>
          <a:prstGeom prst="line">
            <a:avLst/>
          </a:prstGeom>
          <a:ln w="19080">
            <a:solidFill>
              <a:srgbClr val="000000"/>
            </a:solidFill>
            <a:round/>
            <a:tailEnd len="med" type="triangle" w="med"/>
          </a:ln>
        </p:spPr>
      </p:sp>
      <p:sp>
        <p:nvSpPr>
          <p:cNvPr id="345" name="TextShape 39"/>
          <p:cNvSpPr txBox="1"/>
          <p:nvPr/>
        </p:nvSpPr>
        <p:spPr>
          <a:xfrm>
            <a:off x="6477840" y="792000"/>
            <a:ext cx="1468440" cy="479160"/>
          </a:xfrm>
          <a:prstGeom prst="rect">
            <a:avLst/>
          </a:prstGeom>
        </p:spPr>
        <p:txBody>
          <a:bodyPr lIns="90000" rIns="90000" tIns="45000" bIns="45000"/>
          <a:p>
            <a:r>
              <a:rPr lang="en-US" sz="1200">
                <a:latin typeface="Arial"/>
              </a:rPr>
              <a:t>Random Partitions</a:t>
            </a:r>
            <a:endParaRPr/>
          </a:p>
          <a:p>
            <a:r>
              <a:rPr b="1" lang="en-US" sz="1200">
                <a:latin typeface="Arial"/>
              </a:rPr>
              <a:t>Null x 1000</a:t>
            </a:r>
            <a:endParaRPr/>
          </a:p>
        </p:txBody>
      </p:sp>
      <p:sp>
        <p:nvSpPr>
          <p:cNvPr id="346" name="TextShape 40"/>
          <p:cNvSpPr txBox="1"/>
          <p:nvPr/>
        </p:nvSpPr>
        <p:spPr>
          <a:xfrm>
            <a:off x="2508840" y="792360"/>
            <a:ext cx="1477800" cy="479160"/>
          </a:xfrm>
          <a:prstGeom prst="rect">
            <a:avLst/>
          </a:prstGeom>
        </p:spPr>
        <p:txBody>
          <a:bodyPr lIns="90000" rIns="90000" tIns="45000" bIns="45000"/>
          <a:p>
            <a:r>
              <a:rPr lang="en-US" sz="1200">
                <a:latin typeface="Arial"/>
              </a:rPr>
              <a:t>Observed Partition</a:t>
            </a:r>
            <a:endParaRPr/>
          </a:p>
          <a:p>
            <a:r>
              <a:rPr b="1" lang="en-US" sz="1200">
                <a:latin typeface="Arial"/>
              </a:rPr>
              <a:t>COPD vs SMC</a:t>
            </a:r>
            <a:endParaRPr/>
          </a:p>
        </p:txBody>
      </p:sp>
      <p:sp>
        <p:nvSpPr>
          <p:cNvPr id="347" name="Rectangle 41"/>
          <p:cNvSpPr/>
          <p:nvPr/>
        </p:nvSpPr>
        <p:spPr>
          <a:xfrm>
            <a:off x="1767240" y="3112920"/>
            <a:ext cx="7264440" cy="485280"/>
          </a:xfrm>
          <a:prstGeom prst="rect">
            <a:avLst/>
          </a:prstGeom>
          <a:noFill/>
          <a:ln>
            <a:solidFill>
              <a:srgbClr val="000000"/>
            </a:solidFill>
            <a:custDash>
              <a:ds d="197000" sp="197000"/>
            </a:custDash>
          </a:ln>
        </p:spPr>
      </p:sp>
      <p:sp>
        <p:nvSpPr>
          <p:cNvPr id="348" name="Ellipse 42"/>
          <p:cNvSpPr/>
          <p:nvPr/>
        </p:nvSpPr>
        <p:spPr>
          <a:xfrm>
            <a:off x="7682760" y="4106880"/>
            <a:ext cx="999720" cy="1717560"/>
          </a:xfrm>
          <a:prstGeom prst="ellipse">
            <a:avLst/>
          </a:prstGeom>
          <a:solidFill>
            <a:srgbClr val="729fcf"/>
          </a:solidFill>
          <a:ln w="29160">
            <a:solidFill>
              <a:srgbClr val="000000"/>
            </a:solidFill>
            <a:round/>
          </a:ln>
        </p:spPr>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9" name="Line 1"/>
          <p:cNvSpPr/>
          <p:nvPr/>
        </p:nvSpPr>
        <p:spPr>
          <a:xfrm>
            <a:off x="6532920" y="1815480"/>
            <a:ext cx="1294200" cy="729000"/>
          </a:xfrm>
          <a:prstGeom prst="line">
            <a:avLst/>
          </a:prstGeom>
          <a:ln>
            <a:solidFill>
              <a:srgbClr val="000000"/>
            </a:solidFill>
            <a:tailEnd len="med" type="triangle" w="med"/>
          </a:ln>
        </p:spPr>
      </p:sp>
      <p:sp>
        <p:nvSpPr>
          <p:cNvPr id="350" name="Line 2"/>
          <p:cNvSpPr/>
          <p:nvPr/>
        </p:nvSpPr>
        <p:spPr>
          <a:xfrm>
            <a:off x="3783600" y="1797480"/>
            <a:ext cx="4043520" cy="747000"/>
          </a:xfrm>
          <a:prstGeom prst="line">
            <a:avLst/>
          </a:prstGeom>
          <a:ln w="19080">
            <a:solidFill>
              <a:srgbClr val="000000"/>
            </a:solidFill>
            <a:custDash>
              <a:ds d="51000" sp="51000"/>
              <a:ds d="51000" sp="51000"/>
            </a:custDash>
            <a:round/>
            <a:tailEnd len="med" type="triangle" w="med"/>
          </a:ln>
        </p:spPr>
      </p:sp>
      <p:sp>
        <p:nvSpPr>
          <p:cNvPr id="351" name="TextShape 3"/>
          <p:cNvSpPr txBox="1"/>
          <p:nvPr/>
        </p:nvSpPr>
        <p:spPr>
          <a:xfrm>
            <a:off x="4854240" y="3761640"/>
            <a:ext cx="1580040" cy="346320"/>
          </a:xfrm>
          <a:prstGeom prst="rect">
            <a:avLst/>
          </a:prstGeom>
        </p:spPr>
        <p:txBody>
          <a:bodyPr lIns="90000" rIns="90000" tIns="45000" bIns="45000"/>
          <a:p>
            <a:r>
              <a:rPr lang="en-US">
                <a:latin typeface="Arial"/>
              </a:rPr>
              <a:t>TF C targets</a:t>
            </a:r>
            <a:endParaRPr/>
          </a:p>
        </p:txBody>
      </p:sp>
      <p:sp>
        <p:nvSpPr>
          <p:cNvPr id="352" name="TextShape 4"/>
          <p:cNvSpPr txBox="1"/>
          <p:nvPr/>
        </p:nvSpPr>
        <p:spPr>
          <a:xfrm>
            <a:off x="720000" y="194760"/>
            <a:ext cx="9071640" cy="1259640"/>
          </a:xfrm>
          <a:prstGeom prst="rect">
            <a:avLst/>
          </a:prstGeom>
        </p:spPr>
        <p:txBody>
          <a:bodyPr lIns="0" rIns="0" tIns="0" bIns="0" anchor="ctr"/>
          <a:p>
            <a:pPr algn="ctr"/>
            <a:r>
              <a:rPr b="1" lang="en-US" sz="2600">
                <a:latin typeface="Times New Roman"/>
              </a:rPr>
              <a:t>B</a:t>
            </a:r>
            <a:r>
              <a:rPr lang="en-US" sz="2600">
                <a:latin typeface="Times New Roman"/>
              </a:rPr>
              <a:t>ipartite </a:t>
            </a:r>
            <a:r>
              <a:rPr b="1" lang="en-US" sz="2600">
                <a:latin typeface="Times New Roman"/>
              </a:rPr>
              <a:t>E</a:t>
            </a:r>
            <a:r>
              <a:rPr lang="en-US" sz="2600">
                <a:latin typeface="Times New Roman"/>
              </a:rPr>
              <a:t>dge </a:t>
            </a:r>
            <a:r>
              <a:rPr b="1" lang="en-US" sz="2600">
                <a:latin typeface="Times New Roman"/>
              </a:rPr>
              <a:t>R</a:t>
            </a:r>
            <a:r>
              <a:rPr lang="en-US" sz="2600">
                <a:latin typeface="Times New Roman"/>
              </a:rPr>
              <a:t>econstruction from </a:t>
            </a:r>
            <a:r>
              <a:rPr b="1" lang="en-US" sz="2600">
                <a:latin typeface="Times New Roman"/>
              </a:rPr>
              <a:t>E</a:t>
            </a:r>
            <a:r>
              <a:rPr lang="en-US" sz="2600">
                <a:latin typeface="Times New Roman"/>
              </a:rPr>
              <a:t>xpression Data</a:t>
            </a:r>
            <a:endParaRPr/>
          </a:p>
        </p:txBody>
      </p:sp>
      <p:sp>
        <p:nvSpPr>
          <p:cNvPr id="353" name="TextShape 5"/>
          <p:cNvSpPr txBox="1"/>
          <p:nvPr/>
        </p:nvSpPr>
        <p:spPr>
          <a:xfrm>
            <a:off x="2978640" y="3761640"/>
            <a:ext cx="1569960" cy="346320"/>
          </a:xfrm>
          <a:prstGeom prst="rect">
            <a:avLst/>
          </a:prstGeom>
        </p:spPr>
        <p:txBody>
          <a:bodyPr lIns="90000" rIns="90000" tIns="45000" bIns="45000"/>
          <a:p>
            <a:r>
              <a:rPr lang="en-US">
                <a:latin typeface="Arial"/>
              </a:rPr>
              <a:t>TF A targets</a:t>
            </a:r>
            <a:endParaRPr/>
          </a:p>
        </p:txBody>
      </p:sp>
      <p:sp>
        <p:nvSpPr>
          <p:cNvPr id="354" name="TextShape 6"/>
          <p:cNvSpPr txBox="1"/>
          <p:nvPr/>
        </p:nvSpPr>
        <p:spPr>
          <a:xfrm>
            <a:off x="6936480" y="6967800"/>
            <a:ext cx="1035720" cy="346320"/>
          </a:xfrm>
          <a:prstGeom prst="rect">
            <a:avLst/>
          </a:prstGeom>
        </p:spPr>
        <p:txBody>
          <a:bodyPr lIns="90000" rIns="90000" tIns="45000" bIns="45000"/>
          <a:p>
            <a:r>
              <a:rPr lang="en-US">
                <a:latin typeface="Arial"/>
              </a:rPr>
              <a:t>Gene </a:t>
            </a:r>
            <a:r>
              <a:rPr i="1" lang="en-US">
                <a:latin typeface="Arial"/>
              </a:rPr>
              <a:t>j</a:t>
            </a:r>
            <a:endParaRPr/>
          </a:p>
        </p:txBody>
      </p:sp>
      <p:sp>
        <p:nvSpPr>
          <p:cNvPr id="355" name="TextShape 7"/>
          <p:cNvSpPr txBox="1"/>
          <p:nvPr/>
        </p:nvSpPr>
        <p:spPr>
          <a:xfrm>
            <a:off x="4007880" y="6967800"/>
            <a:ext cx="1035720" cy="346320"/>
          </a:xfrm>
          <a:prstGeom prst="rect">
            <a:avLst/>
          </a:prstGeom>
        </p:spPr>
        <p:txBody>
          <a:bodyPr lIns="90000" rIns="90000" tIns="45000" bIns="45000"/>
          <a:p>
            <a:r>
              <a:rPr lang="en-US">
                <a:latin typeface="Arial"/>
              </a:rPr>
              <a:t>Genes</a:t>
            </a:r>
            <a:endParaRPr/>
          </a:p>
        </p:txBody>
      </p:sp>
      <p:sp>
        <p:nvSpPr>
          <p:cNvPr id="356" name="TextShape 8"/>
          <p:cNvSpPr txBox="1"/>
          <p:nvPr/>
        </p:nvSpPr>
        <p:spPr>
          <a:xfrm rot="16200000">
            <a:off x="2257920" y="5038560"/>
            <a:ext cx="1067760" cy="420480"/>
          </a:xfrm>
          <a:prstGeom prst="rect">
            <a:avLst/>
          </a:prstGeom>
        </p:spPr>
        <p:txBody>
          <a:bodyPr lIns="90000" rIns="90000" tIns="45000" bIns="45000"/>
          <a:p>
            <a:r>
              <a:rPr lang="en-US">
                <a:latin typeface="Arial"/>
              </a:rPr>
              <a:t>Samples</a:t>
            </a:r>
            <a:endParaRPr/>
          </a:p>
        </p:txBody>
      </p:sp>
      <p:sp>
        <p:nvSpPr>
          <p:cNvPr id="357" name="TextShape 9"/>
          <p:cNvSpPr txBox="1"/>
          <p:nvPr/>
        </p:nvSpPr>
        <p:spPr>
          <a:xfrm>
            <a:off x="3581640" y="3415320"/>
            <a:ext cx="1604880" cy="346320"/>
          </a:xfrm>
          <a:prstGeom prst="rect">
            <a:avLst/>
          </a:prstGeom>
        </p:spPr>
        <p:txBody>
          <a:bodyPr lIns="90000" rIns="90000" tIns="45000" bIns="45000"/>
          <a:p>
            <a:r>
              <a:rPr lang="en-US">
                <a:latin typeface="Arial"/>
              </a:rPr>
              <a:t>TF B targets</a:t>
            </a:r>
            <a:endParaRPr/>
          </a:p>
        </p:txBody>
      </p:sp>
      <p:sp>
        <p:nvSpPr>
          <p:cNvPr id="358" name="Rectangle 10"/>
          <p:cNvSpPr/>
          <p:nvPr/>
        </p:nvSpPr>
        <p:spPr>
          <a:xfrm>
            <a:off x="7063560" y="3147480"/>
            <a:ext cx="770040" cy="261720"/>
          </a:xfrm>
          <a:prstGeom prst="rect">
            <a:avLst/>
          </a:prstGeom>
          <a:solidFill>
            <a:srgbClr val="ff6600"/>
          </a:solidFill>
          <a:ln>
            <a:solidFill>
              <a:srgbClr val="ff6600"/>
            </a:solidFill>
          </a:ln>
        </p:spPr>
      </p:sp>
      <p:sp>
        <p:nvSpPr>
          <p:cNvPr id="359" name="TextShape 11"/>
          <p:cNvSpPr txBox="1"/>
          <p:nvPr/>
        </p:nvSpPr>
        <p:spPr>
          <a:xfrm>
            <a:off x="7069680" y="3108960"/>
            <a:ext cx="867240" cy="346320"/>
          </a:xfrm>
          <a:prstGeom prst="rect">
            <a:avLst/>
          </a:prstGeom>
        </p:spPr>
        <p:txBody>
          <a:bodyPr lIns="90000" rIns="90000" tIns="45000" bIns="45000"/>
          <a:p>
            <a:r>
              <a:rPr lang="en-US">
                <a:latin typeface="Arial"/>
              </a:rPr>
              <a:t>TF A </a:t>
            </a:r>
            <a:endParaRPr/>
          </a:p>
        </p:txBody>
      </p:sp>
      <p:sp>
        <p:nvSpPr>
          <p:cNvPr id="360" name="Line 12"/>
          <p:cNvSpPr/>
          <p:nvPr/>
        </p:nvSpPr>
        <p:spPr>
          <a:xfrm>
            <a:off x="7436880" y="3481200"/>
            <a:ext cx="0" cy="627840"/>
          </a:xfrm>
          <a:prstGeom prst="line">
            <a:avLst/>
          </a:prstGeom>
          <a:ln>
            <a:solidFill>
              <a:srgbClr val="000000"/>
            </a:solidFill>
            <a:custDash>
              <a:ds d="51000" sp="51000"/>
              <a:ds d="51000" sp="51000"/>
            </a:custDash>
            <a:tailEnd len="med" type="triangle" w="med"/>
          </a:ln>
        </p:spPr>
      </p:sp>
      <p:sp>
        <p:nvSpPr>
          <p:cNvPr id="361" name="Line 13"/>
          <p:cNvSpPr/>
          <p:nvPr/>
        </p:nvSpPr>
        <p:spPr>
          <a:xfrm flipH="1">
            <a:off x="2479680" y="3565800"/>
            <a:ext cx="8280" cy="484200"/>
          </a:xfrm>
          <a:prstGeom prst="line">
            <a:avLst/>
          </a:prstGeom>
          <a:ln w="38160">
            <a:solidFill>
              <a:srgbClr val="000000"/>
            </a:solidFill>
            <a:round/>
          </a:ln>
        </p:spPr>
      </p:sp>
      <p:sp>
        <p:nvSpPr>
          <p:cNvPr id="362" name="TextShape 14"/>
          <p:cNvSpPr txBox="1"/>
          <p:nvPr/>
        </p:nvSpPr>
        <p:spPr>
          <a:xfrm>
            <a:off x="1692360" y="3565440"/>
            <a:ext cx="748800" cy="964800"/>
          </a:xfrm>
          <a:prstGeom prst="rect">
            <a:avLst/>
          </a:prstGeom>
        </p:spPr>
        <p:txBody>
          <a:bodyPr lIns="90000" rIns="90000" tIns="45000" bIns="45000"/>
          <a:p>
            <a:r>
              <a:rPr lang="en-US">
                <a:latin typeface="Arial"/>
              </a:rPr>
              <a:t>Motif</a:t>
            </a:r>
            <a:endParaRPr/>
          </a:p>
          <a:p>
            <a:r>
              <a:rPr lang="en-US">
                <a:latin typeface="Arial"/>
              </a:rPr>
              <a:t>Data</a:t>
            </a:r>
            <a:endParaRPr/>
          </a:p>
        </p:txBody>
      </p:sp>
      <p:sp>
        <p:nvSpPr>
          <p:cNvPr id="363" name="Line 15"/>
          <p:cNvSpPr/>
          <p:nvPr/>
        </p:nvSpPr>
        <p:spPr>
          <a:xfrm flipH="1">
            <a:off x="2439000" y="4087440"/>
            <a:ext cx="48960" cy="2810520"/>
          </a:xfrm>
          <a:prstGeom prst="line">
            <a:avLst/>
          </a:prstGeom>
          <a:ln w="38160">
            <a:solidFill>
              <a:srgbClr val="000000"/>
            </a:solidFill>
            <a:round/>
          </a:ln>
        </p:spPr>
      </p:sp>
      <p:sp>
        <p:nvSpPr>
          <p:cNvPr id="364" name="TextShape 16"/>
          <p:cNvSpPr txBox="1"/>
          <p:nvPr/>
        </p:nvSpPr>
        <p:spPr>
          <a:xfrm>
            <a:off x="1692720" y="5130360"/>
            <a:ext cx="748800" cy="964800"/>
          </a:xfrm>
          <a:prstGeom prst="rect">
            <a:avLst/>
          </a:prstGeom>
        </p:spPr>
        <p:txBody>
          <a:bodyPr lIns="90000" rIns="90000" tIns="45000" bIns="45000"/>
          <a:p>
            <a:r>
              <a:rPr lang="en-US">
                <a:latin typeface="Arial"/>
              </a:rPr>
              <a:t>Expr</a:t>
            </a:r>
            <a:endParaRPr/>
          </a:p>
          <a:p>
            <a:r>
              <a:rPr lang="en-US">
                <a:latin typeface="Arial"/>
              </a:rPr>
              <a:t>Data</a:t>
            </a:r>
            <a:endParaRPr/>
          </a:p>
        </p:txBody>
      </p:sp>
      <p:sp>
        <p:nvSpPr>
          <p:cNvPr id="365" name="Rectangle 17"/>
          <p:cNvSpPr/>
          <p:nvPr/>
        </p:nvSpPr>
        <p:spPr>
          <a:xfrm>
            <a:off x="7281720" y="4108680"/>
            <a:ext cx="320400" cy="177120"/>
          </a:xfrm>
          <a:prstGeom prst="rect">
            <a:avLst/>
          </a:prstGeom>
          <a:solidFill>
            <a:srgbClr val="000000"/>
          </a:solidFill>
          <a:ln w="29160">
            <a:solidFill>
              <a:srgbClr val="000000"/>
            </a:solidFill>
            <a:round/>
          </a:ln>
        </p:spPr>
      </p:sp>
      <p:sp>
        <p:nvSpPr>
          <p:cNvPr id="366" name="Rectangle 18"/>
          <p:cNvSpPr/>
          <p:nvPr/>
        </p:nvSpPr>
        <p:spPr>
          <a:xfrm>
            <a:off x="7281720" y="4282920"/>
            <a:ext cx="320400" cy="177120"/>
          </a:xfrm>
          <a:prstGeom prst="rect">
            <a:avLst/>
          </a:prstGeom>
          <a:solidFill>
            <a:srgbClr val="999999"/>
          </a:solidFill>
          <a:ln w="29160">
            <a:solidFill>
              <a:srgbClr val="000000"/>
            </a:solidFill>
            <a:round/>
          </a:ln>
        </p:spPr>
      </p:sp>
      <p:sp>
        <p:nvSpPr>
          <p:cNvPr id="367" name="Rectangle 19"/>
          <p:cNvSpPr/>
          <p:nvPr/>
        </p:nvSpPr>
        <p:spPr>
          <a:xfrm>
            <a:off x="7281720" y="4457160"/>
            <a:ext cx="320400" cy="176760"/>
          </a:xfrm>
          <a:prstGeom prst="rect">
            <a:avLst/>
          </a:prstGeom>
          <a:solidFill>
            <a:srgbClr val="666666"/>
          </a:solidFill>
          <a:ln w="29160">
            <a:solidFill>
              <a:srgbClr val="000000"/>
            </a:solidFill>
            <a:round/>
          </a:ln>
        </p:spPr>
      </p:sp>
      <p:sp>
        <p:nvSpPr>
          <p:cNvPr id="368" name="Rectangle 20"/>
          <p:cNvSpPr/>
          <p:nvPr/>
        </p:nvSpPr>
        <p:spPr>
          <a:xfrm>
            <a:off x="7281720" y="4631040"/>
            <a:ext cx="320400" cy="177480"/>
          </a:xfrm>
          <a:prstGeom prst="rect">
            <a:avLst/>
          </a:prstGeom>
          <a:solidFill>
            <a:srgbClr val="ffffff"/>
          </a:solidFill>
          <a:ln w="29160">
            <a:solidFill>
              <a:srgbClr val="000000"/>
            </a:solidFill>
            <a:round/>
          </a:ln>
        </p:spPr>
      </p:sp>
      <p:sp>
        <p:nvSpPr>
          <p:cNvPr id="369" name="Rectangle 21"/>
          <p:cNvSpPr/>
          <p:nvPr/>
        </p:nvSpPr>
        <p:spPr>
          <a:xfrm>
            <a:off x="7281720" y="4805280"/>
            <a:ext cx="320400" cy="177120"/>
          </a:xfrm>
          <a:prstGeom prst="rect">
            <a:avLst/>
          </a:prstGeom>
          <a:solidFill>
            <a:srgbClr val="000000"/>
          </a:solidFill>
          <a:ln w="29160">
            <a:solidFill>
              <a:srgbClr val="000000"/>
            </a:solidFill>
            <a:round/>
          </a:ln>
        </p:spPr>
      </p:sp>
      <p:sp>
        <p:nvSpPr>
          <p:cNvPr id="370" name="Rectangle 22"/>
          <p:cNvSpPr/>
          <p:nvPr/>
        </p:nvSpPr>
        <p:spPr>
          <a:xfrm>
            <a:off x="7281720" y="4979520"/>
            <a:ext cx="320400" cy="176760"/>
          </a:xfrm>
          <a:prstGeom prst="rect">
            <a:avLst/>
          </a:prstGeom>
          <a:solidFill>
            <a:srgbClr val="666666"/>
          </a:solidFill>
          <a:ln w="29160">
            <a:solidFill>
              <a:srgbClr val="000000"/>
            </a:solidFill>
            <a:round/>
          </a:ln>
        </p:spPr>
      </p:sp>
      <p:sp>
        <p:nvSpPr>
          <p:cNvPr id="371" name="Rectangle 23"/>
          <p:cNvSpPr/>
          <p:nvPr/>
        </p:nvSpPr>
        <p:spPr>
          <a:xfrm>
            <a:off x="7281720" y="5153760"/>
            <a:ext cx="320400" cy="177120"/>
          </a:xfrm>
          <a:prstGeom prst="rect">
            <a:avLst/>
          </a:prstGeom>
          <a:solidFill>
            <a:srgbClr val="000000"/>
          </a:solidFill>
          <a:ln w="29160">
            <a:solidFill>
              <a:srgbClr val="000000"/>
            </a:solidFill>
            <a:round/>
          </a:ln>
        </p:spPr>
      </p:sp>
      <p:sp>
        <p:nvSpPr>
          <p:cNvPr id="372" name="Rectangle 24"/>
          <p:cNvSpPr/>
          <p:nvPr/>
        </p:nvSpPr>
        <p:spPr>
          <a:xfrm>
            <a:off x="7281720" y="5328000"/>
            <a:ext cx="320400" cy="176760"/>
          </a:xfrm>
          <a:prstGeom prst="rect">
            <a:avLst/>
          </a:prstGeom>
          <a:solidFill>
            <a:srgbClr val="333333"/>
          </a:solidFill>
          <a:ln w="29160">
            <a:solidFill>
              <a:srgbClr val="000000"/>
            </a:solidFill>
            <a:round/>
          </a:ln>
        </p:spPr>
      </p:sp>
      <p:sp>
        <p:nvSpPr>
          <p:cNvPr id="373" name="Rectangle 25"/>
          <p:cNvSpPr/>
          <p:nvPr/>
        </p:nvSpPr>
        <p:spPr>
          <a:xfrm>
            <a:off x="7281720" y="5501880"/>
            <a:ext cx="320400" cy="177120"/>
          </a:xfrm>
          <a:prstGeom prst="rect">
            <a:avLst/>
          </a:prstGeom>
          <a:solidFill>
            <a:srgbClr val="333333"/>
          </a:solidFill>
          <a:ln w="29160">
            <a:solidFill>
              <a:srgbClr val="000000"/>
            </a:solidFill>
            <a:round/>
          </a:ln>
        </p:spPr>
      </p:sp>
      <p:sp>
        <p:nvSpPr>
          <p:cNvPr id="374" name="Rectangle 26"/>
          <p:cNvSpPr/>
          <p:nvPr/>
        </p:nvSpPr>
        <p:spPr>
          <a:xfrm>
            <a:off x="7281720" y="5676120"/>
            <a:ext cx="320400" cy="177120"/>
          </a:xfrm>
          <a:prstGeom prst="rect">
            <a:avLst/>
          </a:prstGeom>
          <a:solidFill>
            <a:srgbClr val="111111"/>
          </a:solidFill>
          <a:ln w="29160">
            <a:solidFill>
              <a:srgbClr val="000000"/>
            </a:solidFill>
            <a:round/>
          </a:ln>
        </p:spPr>
      </p:sp>
      <p:sp>
        <p:nvSpPr>
          <p:cNvPr id="375" name="Rectangle 27"/>
          <p:cNvSpPr/>
          <p:nvPr/>
        </p:nvSpPr>
        <p:spPr>
          <a:xfrm>
            <a:off x="7281720" y="5850360"/>
            <a:ext cx="320400" cy="176760"/>
          </a:xfrm>
          <a:prstGeom prst="rect">
            <a:avLst/>
          </a:prstGeom>
          <a:solidFill>
            <a:srgbClr val="111111"/>
          </a:solidFill>
          <a:ln w="29160">
            <a:solidFill>
              <a:srgbClr val="000000"/>
            </a:solidFill>
            <a:round/>
          </a:ln>
        </p:spPr>
      </p:sp>
      <p:sp>
        <p:nvSpPr>
          <p:cNvPr id="376" name="Rectangle 28"/>
          <p:cNvSpPr/>
          <p:nvPr/>
        </p:nvSpPr>
        <p:spPr>
          <a:xfrm>
            <a:off x="7281720" y="6024600"/>
            <a:ext cx="320400" cy="176760"/>
          </a:xfrm>
          <a:prstGeom prst="rect">
            <a:avLst/>
          </a:prstGeom>
          <a:solidFill>
            <a:srgbClr val="eeeeee"/>
          </a:solidFill>
          <a:ln w="29160">
            <a:solidFill>
              <a:srgbClr val="000000"/>
            </a:solidFill>
            <a:round/>
          </a:ln>
        </p:spPr>
      </p:sp>
      <p:sp>
        <p:nvSpPr>
          <p:cNvPr id="377" name="Rectangle 29"/>
          <p:cNvSpPr/>
          <p:nvPr/>
        </p:nvSpPr>
        <p:spPr>
          <a:xfrm>
            <a:off x="7281720" y="6198480"/>
            <a:ext cx="320400" cy="177120"/>
          </a:xfrm>
          <a:prstGeom prst="rect">
            <a:avLst/>
          </a:prstGeom>
          <a:solidFill>
            <a:srgbClr val="ffffff"/>
          </a:solidFill>
          <a:ln w="29160">
            <a:solidFill>
              <a:srgbClr val="000000"/>
            </a:solidFill>
            <a:round/>
          </a:ln>
        </p:spPr>
      </p:sp>
      <p:sp>
        <p:nvSpPr>
          <p:cNvPr id="378" name="Rectangle 30"/>
          <p:cNvSpPr/>
          <p:nvPr/>
        </p:nvSpPr>
        <p:spPr>
          <a:xfrm>
            <a:off x="7281720" y="6372720"/>
            <a:ext cx="320400" cy="177120"/>
          </a:xfrm>
          <a:prstGeom prst="rect">
            <a:avLst/>
          </a:prstGeom>
          <a:solidFill>
            <a:srgbClr val="eeeeee"/>
          </a:solidFill>
          <a:ln w="29160">
            <a:solidFill>
              <a:srgbClr val="000000"/>
            </a:solidFill>
            <a:round/>
          </a:ln>
        </p:spPr>
      </p:sp>
      <p:sp>
        <p:nvSpPr>
          <p:cNvPr id="379" name="Rectangle 31"/>
          <p:cNvSpPr/>
          <p:nvPr/>
        </p:nvSpPr>
        <p:spPr>
          <a:xfrm>
            <a:off x="7281720" y="6546960"/>
            <a:ext cx="320400" cy="177120"/>
          </a:xfrm>
          <a:prstGeom prst="rect">
            <a:avLst/>
          </a:prstGeom>
          <a:solidFill>
            <a:srgbClr val="cccccc"/>
          </a:solidFill>
          <a:ln w="29160">
            <a:solidFill>
              <a:srgbClr val="000000"/>
            </a:solidFill>
            <a:round/>
          </a:ln>
        </p:spPr>
      </p:sp>
      <p:sp>
        <p:nvSpPr>
          <p:cNvPr id="380" name="Rectangle 32"/>
          <p:cNvSpPr/>
          <p:nvPr/>
        </p:nvSpPr>
        <p:spPr>
          <a:xfrm>
            <a:off x="7281720" y="6720840"/>
            <a:ext cx="320400" cy="177120"/>
          </a:xfrm>
          <a:prstGeom prst="rect">
            <a:avLst/>
          </a:prstGeom>
          <a:solidFill>
            <a:srgbClr val="eeeeee"/>
          </a:solidFill>
          <a:ln w="29160">
            <a:solidFill>
              <a:srgbClr val="000000"/>
            </a:solidFill>
            <a:round/>
          </a:ln>
        </p:spPr>
      </p:sp>
      <p:sp>
        <p:nvSpPr>
          <p:cNvPr id="381" name="Rectangle 33"/>
          <p:cNvSpPr/>
          <p:nvPr/>
        </p:nvSpPr>
        <p:spPr>
          <a:xfrm>
            <a:off x="2970360" y="4108680"/>
            <a:ext cx="320760" cy="177120"/>
          </a:xfrm>
          <a:prstGeom prst="rect">
            <a:avLst/>
          </a:prstGeom>
          <a:solidFill>
            <a:srgbClr val="000000"/>
          </a:solidFill>
          <a:ln w="29160">
            <a:solidFill>
              <a:srgbClr val="000000"/>
            </a:solidFill>
            <a:round/>
          </a:ln>
        </p:spPr>
      </p:sp>
      <p:sp>
        <p:nvSpPr>
          <p:cNvPr id="382" name="Rectangle 34"/>
          <p:cNvSpPr/>
          <p:nvPr/>
        </p:nvSpPr>
        <p:spPr>
          <a:xfrm>
            <a:off x="2970360" y="4282920"/>
            <a:ext cx="320760" cy="177120"/>
          </a:xfrm>
          <a:prstGeom prst="rect">
            <a:avLst/>
          </a:prstGeom>
          <a:solidFill>
            <a:srgbClr val="999999"/>
          </a:solidFill>
          <a:ln w="29160">
            <a:solidFill>
              <a:srgbClr val="000000"/>
            </a:solidFill>
            <a:round/>
          </a:ln>
        </p:spPr>
      </p:sp>
      <p:sp>
        <p:nvSpPr>
          <p:cNvPr id="383" name="Rectangle 35"/>
          <p:cNvSpPr/>
          <p:nvPr/>
        </p:nvSpPr>
        <p:spPr>
          <a:xfrm>
            <a:off x="2970360" y="4457160"/>
            <a:ext cx="320760" cy="176760"/>
          </a:xfrm>
          <a:prstGeom prst="rect">
            <a:avLst/>
          </a:prstGeom>
          <a:solidFill>
            <a:srgbClr val="666666"/>
          </a:solidFill>
          <a:ln w="29160">
            <a:solidFill>
              <a:srgbClr val="000000"/>
            </a:solidFill>
            <a:round/>
          </a:ln>
        </p:spPr>
      </p:sp>
      <p:sp>
        <p:nvSpPr>
          <p:cNvPr id="384" name="Rectangle 36"/>
          <p:cNvSpPr/>
          <p:nvPr/>
        </p:nvSpPr>
        <p:spPr>
          <a:xfrm>
            <a:off x="2970360" y="4631040"/>
            <a:ext cx="320760" cy="177480"/>
          </a:xfrm>
          <a:prstGeom prst="rect">
            <a:avLst/>
          </a:prstGeom>
          <a:solidFill>
            <a:srgbClr val="ffffff"/>
          </a:solidFill>
          <a:ln w="29160">
            <a:solidFill>
              <a:srgbClr val="000000"/>
            </a:solidFill>
            <a:round/>
          </a:ln>
        </p:spPr>
      </p:sp>
      <p:sp>
        <p:nvSpPr>
          <p:cNvPr id="385" name="Rectangle 37"/>
          <p:cNvSpPr/>
          <p:nvPr/>
        </p:nvSpPr>
        <p:spPr>
          <a:xfrm>
            <a:off x="2970360" y="4805280"/>
            <a:ext cx="320760" cy="177120"/>
          </a:xfrm>
          <a:prstGeom prst="rect">
            <a:avLst/>
          </a:prstGeom>
          <a:solidFill>
            <a:srgbClr val="000000"/>
          </a:solidFill>
          <a:ln w="29160">
            <a:solidFill>
              <a:srgbClr val="000000"/>
            </a:solidFill>
            <a:round/>
          </a:ln>
        </p:spPr>
      </p:sp>
      <p:sp>
        <p:nvSpPr>
          <p:cNvPr id="386" name="Rectangle 38"/>
          <p:cNvSpPr/>
          <p:nvPr/>
        </p:nvSpPr>
        <p:spPr>
          <a:xfrm>
            <a:off x="2970360" y="4979520"/>
            <a:ext cx="320760" cy="176760"/>
          </a:xfrm>
          <a:prstGeom prst="rect">
            <a:avLst/>
          </a:prstGeom>
          <a:solidFill>
            <a:srgbClr val="666666"/>
          </a:solidFill>
          <a:ln w="29160">
            <a:solidFill>
              <a:srgbClr val="000000"/>
            </a:solidFill>
            <a:round/>
          </a:ln>
        </p:spPr>
      </p:sp>
      <p:sp>
        <p:nvSpPr>
          <p:cNvPr id="387" name="Rectangle 39"/>
          <p:cNvSpPr/>
          <p:nvPr/>
        </p:nvSpPr>
        <p:spPr>
          <a:xfrm>
            <a:off x="2970360" y="5153760"/>
            <a:ext cx="320760" cy="177120"/>
          </a:xfrm>
          <a:prstGeom prst="rect">
            <a:avLst/>
          </a:prstGeom>
          <a:solidFill>
            <a:srgbClr val="000000"/>
          </a:solidFill>
          <a:ln w="29160">
            <a:solidFill>
              <a:srgbClr val="000000"/>
            </a:solidFill>
            <a:round/>
          </a:ln>
        </p:spPr>
      </p:sp>
      <p:sp>
        <p:nvSpPr>
          <p:cNvPr id="388" name="Rectangle 40"/>
          <p:cNvSpPr/>
          <p:nvPr/>
        </p:nvSpPr>
        <p:spPr>
          <a:xfrm>
            <a:off x="2970360" y="5328000"/>
            <a:ext cx="320760" cy="176760"/>
          </a:xfrm>
          <a:prstGeom prst="rect">
            <a:avLst/>
          </a:prstGeom>
          <a:solidFill>
            <a:srgbClr val="333333"/>
          </a:solidFill>
          <a:ln w="29160">
            <a:solidFill>
              <a:srgbClr val="000000"/>
            </a:solidFill>
            <a:round/>
          </a:ln>
        </p:spPr>
      </p:sp>
      <p:sp>
        <p:nvSpPr>
          <p:cNvPr id="389" name="Rectangle 41"/>
          <p:cNvSpPr/>
          <p:nvPr/>
        </p:nvSpPr>
        <p:spPr>
          <a:xfrm>
            <a:off x="2970360" y="5501880"/>
            <a:ext cx="320760" cy="177120"/>
          </a:xfrm>
          <a:prstGeom prst="rect">
            <a:avLst/>
          </a:prstGeom>
          <a:solidFill>
            <a:srgbClr val="333333"/>
          </a:solidFill>
          <a:ln w="29160">
            <a:solidFill>
              <a:srgbClr val="000000"/>
            </a:solidFill>
            <a:round/>
          </a:ln>
        </p:spPr>
      </p:sp>
      <p:sp>
        <p:nvSpPr>
          <p:cNvPr id="390" name="Rectangle 42"/>
          <p:cNvSpPr/>
          <p:nvPr/>
        </p:nvSpPr>
        <p:spPr>
          <a:xfrm>
            <a:off x="2970360" y="5676120"/>
            <a:ext cx="320760" cy="177120"/>
          </a:xfrm>
          <a:prstGeom prst="rect">
            <a:avLst/>
          </a:prstGeom>
          <a:solidFill>
            <a:srgbClr val="111111"/>
          </a:solidFill>
          <a:ln w="29160">
            <a:solidFill>
              <a:srgbClr val="000000"/>
            </a:solidFill>
            <a:round/>
          </a:ln>
        </p:spPr>
      </p:sp>
      <p:sp>
        <p:nvSpPr>
          <p:cNvPr id="391" name="Rectangle 43"/>
          <p:cNvSpPr/>
          <p:nvPr/>
        </p:nvSpPr>
        <p:spPr>
          <a:xfrm>
            <a:off x="2970360" y="5850360"/>
            <a:ext cx="320760" cy="176760"/>
          </a:xfrm>
          <a:prstGeom prst="rect">
            <a:avLst/>
          </a:prstGeom>
          <a:solidFill>
            <a:srgbClr val="111111"/>
          </a:solidFill>
          <a:ln w="29160">
            <a:solidFill>
              <a:srgbClr val="000000"/>
            </a:solidFill>
            <a:round/>
          </a:ln>
        </p:spPr>
      </p:sp>
      <p:sp>
        <p:nvSpPr>
          <p:cNvPr id="392" name="Rectangle 44"/>
          <p:cNvSpPr/>
          <p:nvPr/>
        </p:nvSpPr>
        <p:spPr>
          <a:xfrm>
            <a:off x="2970360" y="6024600"/>
            <a:ext cx="320760" cy="176760"/>
          </a:xfrm>
          <a:prstGeom prst="rect">
            <a:avLst/>
          </a:prstGeom>
          <a:solidFill>
            <a:srgbClr val="eeeeee"/>
          </a:solidFill>
          <a:ln w="29160">
            <a:solidFill>
              <a:srgbClr val="000000"/>
            </a:solidFill>
            <a:round/>
          </a:ln>
        </p:spPr>
      </p:sp>
      <p:sp>
        <p:nvSpPr>
          <p:cNvPr id="393" name="Rectangle 45"/>
          <p:cNvSpPr/>
          <p:nvPr/>
        </p:nvSpPr>
        <p:spPr>
          <a:xfrm>
            <a:off x="2970360" y="6198480"/>
            <a:ext cx="320760" cy="177120"/>
          </a:xfrm>
          <a:prstGeom prst="rect">
            <a:avLst/>
          </a:prstGeom>
          <a:solidFill>
            <a:srgbClr val="ffffff"/>
          </a:solidFill>
          <a:ln w="29160">
            <a:solidFill>
              <a:srgbClr val="000000"/>
            </a:solidFill>
            <a:round/>
          </a:ln>
        </p:spPr>
      </p:sp>
      <p:sp>
        <p:nvSpPr>
          <p:cNvPr id="394" name="Rectangle 46"/>
          <p:cNvSpPr/>
          <p:nvPr/>
        </p:nvSpPr>
        <p:spPr>
          <a:xfrm>
            <a:off x="2970360" y="6372720"/>
            <a:ext cx="320760" cy="177120"/>
          </a:xfrm>
          <a:prstGeom prst="rect">
            <a:avLst/>
          </a:prstGeom>
          <a:solidFill>
            <a:srgbClr val="eeeeee"/>
          </a:solidFill>
          <a:ln w="29160">
            <a:solidFill>
              <a:srgbClr val="000000"/>
            </a:solidFill>
            <a:round/>
          </a:ln>
        </p:spPr>
      </p:sp>
      <p:sp>
        <p:nvSpPr>
          <p:cNvPr id="395" name="Rectangle 47"/>
          <p:cNvSpPr/>
          <p:nvPr/>
        </p:nvSpPr>
        <p:spPr>
          <a:xfrm>
            <a:off x="2970360" y="6546960"/>
            <a:ext cx="320760" cy="177120"/>
          </a:xfrm>
          <a:prstGeom prst="rect">
            <a:avLst/>
          </a:prstGeom>
          <a:solidFill>
            <a:srgbClr val="cccccc"/>
          </a:solidFill>
          <a:ln w="29160">
            <a:solidFill>
              <a:srgbClr val="000000"/>
            </a:solidFill>
            <a:round/>
          </a:ln>
        </p:spPr>
      </p:sp>
      <p:sp>
        <p:nvSpPr>
          <p:cNvPr id="396" name="Rectangle 48"/>
          <p:cNvSpPr/>
          <p:nvPr/>
        </p:nvSpPr>
        <p:spPr>
          <a:xfrm>
            <a:off x="2970360" y="6720840"/>
            <a:ext cx="320760" cy="177120"/>
          </a:xfrm>
          <a:prstGeom prst="rect">
            <a:avLst/>
          </a:prstGeom>
          <a:solidFill>
            <a:srgbClr val="eeeeee"/>
          </a:solidFill>
          <a:ln w="29160">
            <a:solidFill>
              <a:srgbClr val="000000"/>
            </a:solidFill>
            <a:round/>
          </a:ln>
        </p:spPr>
      </p:sp>
      <p:sp>
        <p:nvSpPr>
          <p:cNvPr id="397" name="Rectangle 49"/>
          <p:cNvSpPr/>
          <p:nvPr/>
        </p:nvSpPr>
        <p:spPr>
          <a:xfrm>
            <a:off x="3284640" y="4457520"/>
            <a:ext cx="320760" cy="177120"/>
          </a:xfrm>
          <a:prstGeom prst="rect">
            <a:avLst/>
          </a:prstGeom>
          <a:solidFill>
            <a:srgbClr val="000000"/>
          </a:solidFill>
          <a:ln w="29160">
            <a:solidFill>
              <a:srgbClr val="000000"/>
            </a:solidFill>
            <a:round/>
          </a:ln>
        </p:spPr>
      </p:sp>
      <p:sp>
        <p:nvSpPr>
          <p:cNvPr id="398" name="Rectangle 50"/>
          <p:cNvSpPr/>
          <p:nvPr/>
        </p:nvSpPr>
        <p:spPr>
          <a:xfrm>
            <a:off x="3284640" y="4631400"/>
            <a:ext cx="320760" cy="177120"/>
          </a:xfrm>
          <a:prstGeom prst="rect">
            <a:avLst/>
          </a:prstGeom>
          <a:solidFill>
            <a:srgbClr val="999999"/>
          </a:solidFill>
          <a:ln w="29160">
            <a:solidFill>
              <a:srgbClr val="000000"/>
            </a:solidFill>
            <a:round/>
          </a:ln>
        </p:spPr>
      </p:sp>
      <p:sp>
        <p:nvSpPr>
          <p:cNvPr id="399" name="Rectangle 51"/>
          <p:cNvSpPr/>
          <p:nvPr/>
        </p:nvSpPr>
        <p:spPr>
          <a:xfrm>
            <a:off x="3284640" y="4806000"/>
            <a:ext cx="320760" cy="176760"/>
          </a:xfrm>
          <a:prstGeom prst="rect">
            <a:avLst/>
          </a:prstGeom>
          <a:solidFill>
            <a:srgbClr val="666666"/>
          </a:solidFill>
          <a:ln w="29160">
            <a:solidFill>
              <a:srgbClr val="000000"/>
            </a:solidFill>
            <a:round/>
          </a:ln>
        </p:spPr>
      </p:sp>
      <p:sp>
        <p:nvSpPr>
          <p:cNvPr id="400" name="Rectangle 52"/>
          <p:cNvSpPr/>
          <p:nvPr/>
        </p:nvSpPr>
        <p:spPr>
          <a:xfrm>
            <a:off x="3284640" y="4979880"/>
            <a:ext cx="320760" cy="177120"/>
          </a:xfrm>
          <a:prstGeom prst="rect">
            <a:avLst/>
          </a:prstGeom>
          <a:solidFill>
            <a:srgbClr val="ffffff"/>
          </a:solidFill>
          <a:ln w="29160">
            <a:solidFill>
              <a:srgbClr val="000000"/>
            </a:solidFill>
            <a:round/>
          </a:ln>
        </p:spPr>
      </p:sp>
      <p:sp>
        <p:nvSpPr>
          <p:cNvPr id="401" name="Rectangle 53"/>
          <p:cNvSpPr/>
          <p:nvPr/>
        </p:nvSpPr>
        <p:spPr>
          <a:xfrm>
            <a:off x="3284640" y="5153760"/>
            <a:ext cx="320760" cy="177120"/>
          </a:xfrm>
          <a:prstGeom prst="rect">
            <a:avLst/>
          </a:prstGeom>
          <a:solidFill>
            <a:srgbClr val="000000"/>
          </a:solidFill>
          <a:ln w="29160">
            <a:solidFill>
              <a:srgbClr val="000000"/>
            </a:solidFill>
            <a:round/>
          </a:ln>
        </p:spPr>
      </p:sp>
      <p:sp>
        <p:nvSpPr>
          <p:cNvPr id="402" name="Rectangle 54"/>
          <p:cNvSpPr/>
          <p:nvPr/>
        </p:nvSpPr>
        <p:spPr>
          <a:xfrm>
            <a:off x="3284640" y="5328360"/>
            <a:ext cx="320760" cy="176760"/>
          </a:xfrm>
          <a:prstGeom prst="rect">
            <a:avLst/>
          </a:prstGeom>
          <a:solidFill>
            <a:srgbClr val="666666"/>
          </a:solidFill>
          <a:ln w="29160">
            <a:solidFill>
              <a:srgbClr val="000000"/>
            </a:solidFill>
            <a:round/>
          </a:ln>
        </p:spPr>
      </p:sp>
      <p:sp>
        <p:nvSpPr>
          <p:cNvPr id="403" name="Rectangle 55"/>
          <p:cNvSpPr/>
          <p:nvPr/>
        </p:nvSpPr>
        <p:spPr>
          <a:xfrm>
            <a:off x="3284640" y="5502240"/>
            <a:ext cx="320760" cy="177120"/>
          </a:xfrm>
          <a:prstGeom prst="rect">
            <a:avLst/>
          </a:prstGeom>
          <a:solidFill>
            <a:srgbClr val="000000"/>
          </a:solidFill>
          <a:ln w="29160">
            <a:solidFill>
              <a:srgbClr val="000000"/>
            </a:solidFill>
            <a:round/>
          </a:ln>
        </p:spPr>
      </p:sp>
      <p:sp>
        <p:nvSpPr>
          <p:cNvPr id="404" name="Rectangle 56"/>
          <p:cNvSpPr/>
          <p:nvPr/>
        </p:nvSpPr>
        <p:spPr>
          <a:xfrm>
            <a:off x="3284640" y="5676480"/>
            <a:ext cx="320760" cy="177120"/>
          </a:xfrm>
          <a:prstGeom prst="rect">
            <a:avLst/>
          </a:prstGeom>
          <a:solidFill>
            <a:srgbClr val="333333"/>
          </a:solidFill>
          <a:ln w="29160">
            <a:solidFill>
              <a:srgbClr val="000000"/>
            </a:solidFill>
            <a:round/>
          </a:ln>
        </p:spPr>
      </p:sp>
      <p:sp>
        <p:nvSpPr>
          <p:cNvPr id="405" name="Rectangle 57"/>
          <p:cNvSpPr/>
          <p:nvPr/>
        </p:nvSpPr>
        <p:spPr>
          <a:xfrm>
            <a:off x="3284640" y="5850720"/>
            <a:ext cx="320760" cy="176760"/>
          </a:xfrm>
          <a:prstGeom prst="rect">
            <a:avLst/>
          </a:prstGeom>
          <a:solidFill>
            <a:srgbClr val="333333"/>
          </a:solidFill>
          <a:ln w="29160">
            <a:solidFill>
              <a:srgbClr val="000000"/>
            </a:solidFill>
            <a:round/>
          </a:ln>
        </p:spPr>
      </p:sp>
      <p:sp>
        <p:nvSpPr>
          <p:cNvPr id="406" name="Rectangle 58"/>
          <p:cNvSpPr/>
          <p:nvPr/>
        </p:nvSpPr>
        <p:spPr>
          <a:xfrm>
            <a:off x="3284640" y="6373080"/>
            <a:ext cx="320760" cy="177120"/>
          </a:xfrm>
          <a:prstGeom prst="rect">
            <a:avLst/>
          </a:prstGeom>
          <a:solidFill>
            <a:srgbClr val="eeeeee"/>
          </a:solidFill>
          <a:ln w="29160">
            <a:solidFill>
              <a:srgbClr val="000000"/>
            </a:solidFill>
            <a:round/>
          </a:ln>
        </p:spPr>
      </p:sp>
      <p:sp>
        <p:nvSpPr>
          <p:cNvPr id="407" name="Rectangle 59"/>
          <p:cNvSpPr/>
          <p:nvPr/>
        </p:nvSpPr>
        <p:spPr>
          <a:xfrm>
            <a:off x="3284640" y="6547320"/>
            <a:ext cx="320760" cy="176760"/>
          </a:xfrm>
          <a:prstGeom prst="rect">
            <a:avLst/>
          </a:prstGeom>
          <a:solidFill>
            <a:srgbClr val="ffffff"/>
          </a:solidFill>
          <a:ln w="29160">
            <a:solidFill>
              <a:srgbClr val="000000"/>
            </a:solidFill>
            <a:round/>
          </a:ln>
        </p:spPr>
      </p:sp>
      <p:sp>
        <p:nvSpPr>
          <p:cNvPr id="408" name="Rectangle 60"/>
          <p:cNvSpPr/>
          <p:nvPr/>
        </p:nvSpPr>
        <p:spPr>
          <a:xfrm>
            <a:off x="3284640" y="6721560"/>
            <a:ext cx="320760" cy="176760"/>
          </a:xfrm>
          <a:prstGeom prst="rect">
            <a:avLst/>
          </a:prstGeom>
          <a:solidFill>
            <a:srgbClr val="eeeeee"/>
          </a:solidFill>
          <a:ln w="29160">
            <a:solidFill>
              <a:srgbClr val="000000"/>
            </a:solidFill>
            <a:round/>
          </a:ln>
        </p:spPr>
      </p:sp>
      <p:sp>
        <p:nvSpPr>
          <p:cNvPr id="409" name="Rectangle 61"/>
          <p:cNvSpPr/>
          <p:nvPr/>
        </p:nvSpPr>
        <p:spPr>
          <a:xfrm>
            <a:off x="3284640" y="4106160"/>
            <a:ext cx="320760" cy="177120"/>
          </a:xfrm>
          <a:prstGeom prst="rect">
            <a:avLst/>
          </a:prstGeom>
          <a:solidFill>
            <a:srgbClr val="cccccc"/>
          </a:solidFill>
          <a:ln w="29160">
            <a:solidFill>
              <a:srgbClr val="000000"/>
            </a:solidFill>
            <a:round/>
          </a:ln>
        </p:spPr>
      </p:sp>
      <p:sp>
        <p:nvSpPr>
          <p:cNvPr id="410" name="Rectangle 62"/>
          <p:cNvSpPr/>
          <p:nvPr/>
        </p:nvSpPr>
        <p:spPr>
          <a:xfrm>
            <a:off x="3284640" y="4280400"/>
            <a:ext cx="320760" cy="177120"/>
          </a:xfrm>
          <a:prstGeom prst="rect">
            <a:avLst/>
          </a:prstGeom>
          <a:solidFill>
            <a:srgbClr val="eeeeee"/>
          </a:solidFill>
          <a:ln w="29160">
            <a:solidFill>
              <a:srgbClr val="000000"/>
            </a:solidFill>
            <a:round/>
          </a:ln>
        </p:spPr>
      </p:sp>
      <p:sp>
        <p:nvSpPr>
          <p:cNvPr id="411" name="Rectangle 63"/>
          <p:cNvSpPr/>
          <p:nvPr/>
        </p:nvSpPr>
        <p:spPr>
          <a:xfrm>
            <a:off x="3598920" y="4108680"/>
            <a:ext cx="320760" cy="177120"/>
          </a:xfrm>
          <a:prstGeom prst="rect">
            <a:avLst/>
          </a:prstGeom>
          <a:solidFill>
            <a:srgbClr val="000000"/>
          </a:solidFill>
          <a:ln w="29160">
            <a:solidFill>
              <a:srgbClr val="000000"/>
            </a:solidFill>
            <a:round/>
          </a:ln>
        </p:spPr>
      </p:sp>
      <p:sp>
        <p:nvSpPr>
          <p:cNvPr id="412" name="Rectangle 64"/>
          <p:cNvSpPr/>
          <p:nvPr/>
        </p:nvSpPr>
        <p:spPr>
          <a:xfrm>
            <a:off x="3598920" y="4282920"/>
            <a:ext cx="320760" cy="177120"/>
          </a:xfrm>
          <a:prstGeom prst="rect">
            <a:avLst/>
          </a:prstGeom>
          <a:solidFill>
            <a:srgbClr val="999999"/>
          </a:solidFill>
          <a:ln w="29160">
            <a:solidFill>
              <a:srgbClr val="000000"/>
            </a:solidFill>
            <a:round/>
          </a:ln>
        </p:spPr>
      </p:sp>
      <p:sp>
        <p:nvSpPr>
          <p:cNvPr id="413" name="Rectangle 65"/>
          <p:cNvSpPr/>
          <p:nvPr/>
        </p:nvSpPr>
        <p:spPr>
          <a:xfrm>
            <a:off x="3598920" y="4457160"/>
            <a:ext cx="320760" cy="176760"/>
          </a:xfrm>
          <a:prstGeom prst="rect">
            <a:avLst/>
          </a:prstGeom>
          <a:solidFill>
            <a:srgbClr val="666666"/>
          </a:solidFill>
          <a:ln w="29160">
            <a:solidFill>
              <a:srgbClr val="000000"/>
            </a:solidFill>
            <a:round/>
          </a:ln>
        </p:spPr>
      </p:sp>
      <p:sp>
        <p:nvSpPr>
          <p:cNvPr id="414" name="Rectangle 66"/>
          <p:cNvSpPr/>
          <p:nvPr/>
        </p:nvSpPr>
        <p:spPr>
          <a:xfrm>
            <a:off x="3598920" y="4631040"/>
            <a:ext cx="320760" cy="177480"/>
          </a:xfrm>
          <a:prstGeom prst="rect">
            <a:avLst/>
          </a:prstGeom>
          <a:solidFill>
            <a:srgbClr val="ffffff"/>
          </a:solidFill>
          <a:ln w="29160">
            <a:solidFill>
              <a:srgbClr val="000000"/>
            </a:solidFill>
            <a:round/>
          </a:ln>
        </p:spPr>
      </p:sp>
      <p:sp>
        <p:nvSpPr>
          <p:cNvPr id="415" name="Rectangle 67"/>
          <p:cNvSpPr/>
          <p:nvPr/>
        </p:nvSpPr>
        <p:spPr>
          <a:xfrm>
            <a:off x="3598920" y="4805280"/>
            <a:ext cx="320760" cy="177120"/>
          </a:xfrm>
          <a:prstGeom prst="rect">
            <a:avLst/>
          </a:prstGeom>
          <a:solidFill>
            <a:srgbClr val="000000"/>
          </a:solidFill>
          <a:ln w="29160">
            <a:solidFill>
              <a:srgbClr val="000000"/>
            </a:solidFill>
            <a:round/>
          </a:ln>
        </p:spPr>
      </p:sp>
      <p:sp>
        <p:nvSpPr>
          <p:cNvPr id="416" name="Rectangle 68"/>
          <p:cNvSpPr/>
          <p:nvPr/>
        </p:nvSpPr>
        <p:spPr>
          <a:xfrm>
            <a:off x="3598920" y="4979520"/>
            <a:ext cx="320760" cy="176760"/>
          </a:xfrm>
          <a:prstGeom prst="rect">
            <a:avLst/>
          </a:prstGeom>
          <a:solidFill>
            <a:srgbClr val="666666"/>
          </a:solidFill>
          <a:ln w="29160">
            <a:solidFill>
              <a:srgbClr val="000000"/>
            </a:solidFill>
            <a:round/>
          </a:ln>
        </p:spPr>
      </p:sp>
      <p:sp>
        <p:nvSpPr>
          <p:cNvPr id="417" name="Rectangle 69"/>
          <p:cNvSpPr/>
          <p:nvPr/>
        </p:nvSpPr>
        <p:spPr>
          <a:xfrm>
            <a:off x="3598920" y="5153760"/>
            <a:ext cx="320760" cy="177120"/>
          </a:xfrm>
          <a:prstGeom prst="rect">
            <a:avLst/>
          </a:prstGeom>
          <a:solidFill>
            <a:srgbClr val="000000"/>
          </a:solidFill>
          <a:ln w="29160">
            <a:solidFill>
              <a:srgbClr val="000000"/>
            </a:solidFill>
            <a:round/>
          </a:ln>
        </p:spPr>
      </p:sp>
      <p:sp>
        <p:nvSpPr>
          <p:cNvPr id="418" name="Rectangle 70"/>
          <p:cNvSpPr/>
          <p:nvPr/>
        </p:nvSpPr>
        <p:spPr>
          <a:xfrm>
            <a:off x="3598920" y="5328000"/>
            <a:ext cx="320760" cy="176760"/>
          </a:xfrm>
          <a:prstGeom prst="rect">
            <a:avLst/>
          </a:prstGeom>
          <a:solidFill>
            <a:srgbClr val="333333"/>
          </a:solidFill>
          <a:ln w="29160">
            <a:solidFill>
              <a:srgbClr val="000000"/>
            </a:solidFill>
            <a:round/>
          </a:ln>
        </p:spPr>
      </p:sp>
      <p:sp>
        <p:nvSpPr>
          <p:cNvPr id="419" name="Rectangle 71"/>
          <p:cNvSpPr/>
          <p:nvPr/>
        </p:nvSpPr>
        <p:spPr>
          <a:xfrm>
            <a:off x="3598920" y="5501880"/>
            <a:ext cx="320760" cy="177120"/>
          </a:xfrm>
          <a:prstGeom prst="rect">
            <a:avLst/>
          </a:prstGeom>
          <a:solidFill>
            <a:srgbClr val="333333"/>
          </a:solidFill>
          <a:ln w="29160">
            <a:solidFill>
              <a:srgbClr val="000000"/>
            </a:solidFill>
            <a:round/>
          </a:ln>
        </p:spPr>
      </p:sp>
      <p:sp>
        <p:nvSpPr>
          <p:cNvPr id="420" name="Rectangle 72"/>
          <p:cNvSpPr/>
          <p:nvPr/>
        </p:nvSpPr>
        <p:spPr>
          <a:xfrm>
            <a:off x="3598920" y="5676120"/>
            <a:ext cx="320760" cy="177120"/>
          </a:xfrm>
          <a:prstGeom prst="rect">
            <a:avLst/>
          </a:prstGeom>
          <a:solidFill>
            <a:srgbClr val="111111"/>
          </a:solidFill>
          <a:ln w="29160">
            <a:solidFill>
              <a:srgbClr val="000000"/>
            </a:solidFill>
            <a:round/>
          </a:ln>
        </p:spPr>
      </p:sp>
      <p:sp>
        <p:nvSpPr>
          <p:cNvPr id="421" name="Rectangle 73"/>
          <p:cNvSpPr/>
          <p:nvPr/>
        </p:nvSpPr>
        <p:spPr>
          <a:xfrm>
            <a:off x="3598920" y="5850360"/>
            <a:ext cx="320760" cy="176760"/>
          </a:xfrm>
          <a:prstGeom prst="rect">
            <a:avLst/>
          </a:prstGeom>
          <a:solidFill>
            <a:srgbClr val="111111"/>
          </a:solidFill>
          <a:ln w="29160">
            <a:solidFill>
              <a:srgbClr val="000000"/>
            </a:solidFill>
            <a:round/>
          </a:ln>
        </p:spPr>
      </p:sp>
      <p:sp>
        <p:nvSpPr>
          <p:cNvPr id="422" name="Rectangle 74"/>
          <p:cNvSpPr/>
          <p:nvPr/>
        </p:nvSpPr>
        <p:spPr>
          <a:xfrm>
            <a:off x="3598920" y="6024600"/>
            <a:ext cx="320760" cy="176760"/>
          </a:xfrm>
          <a:prstGeom prst="rect">
            <a:avLst/>
          </a:prstGeom>
          <a:solidFill>
            <a:srgbClr val="eeeeee"/>
          </a:solidFill>
          <a:ln w="29160">
            <a:solidFill>
              <a:srgbClr val="000000"/>
            </a:solidFill>
            <a:round/>
          </a:ln>
        </p:spPr>
      </p:sp>
      <p:sp>
        <p:nvSpPr>
          <p:cNvPr id="423" name="Rectangle 75"/>
          <p:cNvSpPr/>
          <p:nvPr/>
        </p:nvSpPr>
        <p:spPr>
          <a:xfrm>
            <a:off x="3598920" y="6198480"/>
            <a:ext cx="320760" cy="177120"/>
          </a:xfrm>
          <a:prstGeom prst="rect">
            <a:avLst/>
          </a:prstGeom>
          <a:solidFill>
            <a:srgbClr val="ffffff"/>
          </a:solidFill>
          <a:ln w="29160">
            <a:solidFill>
              <a:srgbClr val="000000"/>
            </a:solidFill>
            <a:round/>
          </a:ln>
        </p:spPr>
      </p:sp>
      <p:sp>
        <p:nvSpPr>
          <p:cNvPr id="424" name="Rectangle 76"/>
          <p:cNvSpPr/>
          <p:nvPr/>
        </p:nvSpPr>
        <p:spPr>
          <a:xfrm>
            <a:off x="3598920" y="6372720"/>
            <a:ext cx="320760" cy="177120"/>
          </a:xfrm>
          <a:prstGeom prst="rect">
            <a:avLst/>
          </a:prstGeom>
          <a:solidFill>
            <a:srgbClr val="eeeeee"/>
          </a:solidFill>
          <a:ln w="29160">
            <a:solidFill>
              <a:srgbClr val="000000"/>
            </a:solidFill>
            <a:round/>
          </a:ln>
        </p:spPr>
      </p:sp>
      <p:sp>
        <p:nvSpPr>
          <p:cNvPr id="425" name="Rectangle 77"/>
          <p:cNvSpPr/>
          <p:nvPr/>
        </p:nvSpPr>
        <p:spPr>
          <a:xfrm>
            <a:off x="3598920" y="6546960"/>
            <a:ext cx="320760" cy="177120"/>
          </a:xfrm>
          <a:prstGeom prst="rect">
            <a:avLst/>
          </a:prstGeom>
          <a:solidFill>
            <a:srgbClr val="cccccc"/>
          </a:solidFill>
          <a:ln w="29160">
            <a:solidFill>
              <a:srgbClr val="000000"/>
            </a:solidFill>
            <a:round/>
          </a:ln>
        </p:spPr>
      </p:sp>
      <p:sp>
        <p:nvSpPr>
          <p:cNvPr id="426" name="Rectangle 78"/>
          <p:cNvSpPr/>
          <p:nvPr/>
        </p:nvSpPr>
        <p:spPr>
          <a:xfrm>
            <a:off x="3598920" y="6720840"/>
            <a:ext cx="320760" cy="177120"/>
          </a:xfrm>
          <a:prstGeom prst="rect">
            <a:avLst/>
          </a:prstGeom>
          <a:solidFill>
            <a:srgbClr val="eeeeee"/>
          </a:solidFill>
          <a:ln w="29160">
            <a:solidFill>
              <a:srgbClr val="000000"/>
            </a:solidFill>
            <a:round/>
          </a:ln>
        </p:spPr>
      </p:sp>
      <p:sp>
        <p:nvSpPr>
          <p:cNvPr id="427" name="Rectangle 79"/>
          <p:cNvSpPr/>
          <p:nvPr/>
        </p:nvSpPr>
        <p:spPr>
          <a:xfrm>
            <a:off x="3913200" y="4108680"/>
            <a:ext cx="320760" cy="177120"/>
          </a:xfrm>
          <a:prstGeom prst="rect">
            <a:avLst/>
          </a:prstGeom>
          <a:solidFill>
            <a:srgbClr val="000000"/>
          </a:solidFill>
          <a:ln w="29160">
            <a:solidFill>
              <a:srgbClr val="000000"/>
            </a:solidFill>
            <a:round/>
          </a:ln>
        </p:spPr>
      </p:sp>
      <p:sp>
        <p:nvSpPr>
          <p:cNvPr id="428" name="Rectangle 80"/>
          <p:cNvSpPr/>
          <p:nvPr/>
        </p:nvSpPr>
        <p:spPr>
          <a:xfrm>
            <a:off x="3913200" y="4282920"/>
            <a:ext cx="320760" cy="177120"/>
          </a:xfrm>
          <a:prstGeom prst="rect">
            <a:avLst/>
          </a:prstGeom>
          <a:solidFill>
            <a:srgbClr val="999999"/>
          </a:solidFill>
          <a:ln w="29160">
            <a:solidFill>
              <a:srgbClr val="000000"/>
            </a:solidFill>
            <a:round/>
          </a:ln>
        </p:spPr>
      </p:sp>
      <p:sp>
        <p:nvSpPr>
          <p:cNvPr id="429" name="Rectangle 81"/>
          <p:cNvSpPr/>
          <p:nvPr/>
        </p:nvSpPr>
        <p:spPr>
          <a:xfrm>
            <a:off x="3913200" y="4457160"/>
            <a:ext cx="320760" cy="176760"/>
          </a:xfrm>
          <a:prstGeom prst="rect">
            <a:avLst/>
          </a:prstGeom>
          <a:solidFill>
            <a:srgbClr val="666666"/>
          </a:solidFill>
          <a:ln w="29160">
            <a:solidFill>
              <a:srgbClr val="000000"/>
            </a:solidFill>
            <a:round/>
          </a:ln>
        </p:spPr>
      </p:sp>
      <p:sp>
        <p:nvSpPr>
          <p:cNvPr id="430" name="Rectangle 82"/>
          <p:cNvSpPr/>
          <p:nvPr/>
        </p:nvSpPr>
        <p:spPr>
          <a:xfrm>
            <a:off x="3913200" y="4631040"/>
            <a:ext cx="320760" cy="177480"/>
          </a:xfrm>
          <a:prstGeom prst="rect">
            <a:avLst/>
          </a:prstGeom>
          <a:solidFill>
            <a:srgbClr val="ffffff"/>
          </a:solidFill>
          <a:ln w="29160">
            <a:solidFill>
              <a:srgbClr val="000000"/>
            </a:solidFill>
            <a:round/>
          </a:ln>
        </p:spPr>
      </p:sp>
      <p:sp>
        <p:nvSpPr>
          <p:cNvPr id="431" name="Rectangle 83"/>
          <p:cNvSpPr/>
          <p:nvPr/>
        </p:nvSpPr>
        <p:spPr>
          <a:xfrm>
            <a:off x="3913200" y="4805280"/>
            <a:ext cx="320760" cy="177120"/>
          </a:xfrm>
          <a:prstGeom prst="rect">
            <a:avLst/>
          </a:prstGeom>
          <a:solidFill>
            <a:srgbClr val="000000"/>
          </a:solidFill>
          <a:ln w="29160">
            <a:solidFill>
              <a:srgbClr val="000000"/>
            </a:solidFill>
            <a:round/>
          </a:ln>
        </p:spPr>
      </p:sp>
      <p:sp>
        <p:nvSpPr>
          <p:cNvPr id="432" name="Rectangle 84"/>
          <p:cNvSpPr/>
          <p:nvPr/>
        </p:nvSpPr>
        <p:spPr>
          <a:xfrm>
            <a:off x="3913200" y="4979520"/>
            <a:ext cx="320760" cy="176760"/>
          </a:xfrm>
          <a:prstGeom prst="rect">
            <a:avLst/>
          </a:prstGeom>
          <a:solidFill>
            <a:srgbClr val="666666"/>
          </a:solidFill>
          <a:ln w="29160">
            <a:solidFill>
              <a:srgbClr val="000000"/>
            </a:solidFill>
            <a:round/>
          </a:ln>
        </p:spPr>
      </p:sp>
      <p:sp>
        <p:nvSpPr>
          <p:cNvPr id="433" name="Rectangle 85"/>
          <p:cNvSpPr/>
          <p:nvPr/>
        </p:nvSpPr>
        <p:spPr>
          <a:xfrm>
            <a:off x="3913200" y="5153760"/>
            <a:ext cx="320760" cy="177120"/>
          </a:xfrm>
          <a:prstGeom prst="rect">
            <a:avLst/>
          </a:prstGeom>
          <a:solidFill>
            <a:srgbClr val="000000"/>
          </a:solidFill>
          <a:ln w="29160">
            <a:solidFill>
              <a:srgbClr val="000000"/>
            </a:solidFill>
            <a:round/>
          </a:ln>
        </p:spPr>
      </p:sp>
      <p:sp>
        <p:nvSpPr>
          <p:cNvPr id="434" name="Rectangle 86"/>
          <p:cNvSpPr/>
          <p:nvPr/>
        </p:nvSpPr>
        <p:spPr>
          <a:xfrm>
            <a:off x="3913200" y="5328000"/>
            <a:ext cx="320760" cy="176760"/>
          </a:xfrm>
          <a:prstGeom prst="rect">
            <a:avLst/>
          </a:prstGeom>
          <a:solidFill>
            <a:srgbClr val="333333"/>
          </a:solidFill>
          <a:ln w="29160">
            <a:solidFill>
              <a:srgbClr val="000000"/>
            </a:solidFill>
            <a:round/>
          </a:ln>
        </p:spPr>
      </p:sp>
      <p:sp>
        <p:nvSpPr>
          <p:cNvPr id="435" name="Rectangle 87"/>
          <p:cNvSpPr/>
          <p:nvPr/>
        </p:nvSpPr>
        <p:spPr>
          <a:xfrm>
            <a:off x="3913200" y="5501880"/>
            <a:ext cx="320760" cy="177120"/>
          </a:xfrm>
          <a:prstGeom prst="rect">
            <a:avLst/>
          </a:prstGeom>
          <a:solidFill>
            <a:srgbClr val="333333"/>
          </a:solidFill>
          <a:ln w="29160">
            <a:solidFill>
              <a:srgbClr val="000000"/>
            </a:solidFill>
            <a:round/>
          </a:ln>
        </p:spPr>
      </p:sp>
      <p:sp>
        <p:nvSpPr>
          <p:cNvPr id="436" name="Rectangle 88"/>
          <p:cNvSpPr/>
          <p:nvPr/>
        </p:nvSpPr>
        <p:spPr>
          <a:xfrm>
            <a:off x="3913200" y="5676120"/>
            <a:ext cx="320760" cy="177120"/>
          </a:xfrm>
          <a:prstGeom prst="rect">
            <a:avLst/>
          </a:prstGeom>
          <a:solidFill>
            <a:srgbClr val="111111"/>
          </a:solidFill>
          <a:ln w="29160">
            <a:solidFill>
              <a:srgbClr val="000000"/>
            </a:solidFill>
            <a:round/>
          </a:ln>
        </p:spPr>
      </p:sp>
      <p:sp>
        <p:nvSpPr>
          <p:cNvPr id="437" name="Rectangle 89"/>
          <p:cNvSpPr/>
          <p:nvPr/>
        </p:nvSpPr>
        <p:spPr>
          <a:xfrm>
            <a:off x="3913200" y="6373440"/>
            <a:ext cx="320760" cy="176760"/>
          </a:xfrm>
          <a:prstGeom prst="rect">
            <a:avLst/>
          </a:prstGeom>
          <a:solidFill>
            <a:srgbClr val="111111"/>
          </a:solidFill>
          <a:ln w="29160">
            <a:solidFill>
              <a:srgbClr val="000000"/>
            </a:solidFill>
            <a:round/>
          </a:ln>
        </p:spPr>
      </p:sp>
      <p:sp>
        <p:nvSpPr>
          <p:cNvPr id="438" name="Rectangle 90"/>
          <p:cNvSpPr/>
          <p:nvPr/>
        </p:nvSpPr>
        <p:spPr>
          <a:xfrm>
            <a:off x="3913200" y="6024600"/>
            <a:ext cx="320760" cy="176760"/>
          </a:xfrm>
          <a:prstGeom prst="rect">
            <a:avLst/>
          </a:prstGeom>
          <a:solidFill>
            <a:srgbClr val="eeeeee"/>
          </a:solidFill>
          <a:ln w="29160">
            <a:solidFill>
              <a:srgbClr val="000000"/>
            </a:solidFill>
            <a:round/>
          </a:ln>
        </p:spPr>
      </p:sp>
      <p:sp>
        <p:nvSpPr>
          <p:cNvPr id="439" name="Rectangle 91"/>
          <p:cNvSpPr/>
          <p:nvPr/>
        </p:nvSpPr>
        <p:spPr>
          <a:xfrm>
            <a:off x="3913200" y="6198480"/>
            <a:ext cx="320760" cy="177120"/>
          </a:xfrm>
          <a:prstGeom prst="rect">
            <a:avLst/>
          </a:prstGeom>
          <a:solidFill>
            <a:srgbClr val="ffffff"/>
          </a:solidFill>
          <a:ln w="29160">
            <a:solidFill>
              <a:srgbClr val="000000"/>
            </a:solidFill>
            <a:round/>
          </a:ln>
        </p:spPr>
      </p:sp>
      <p:sp>
        <p:nvSpPr>
          <p:cNvPr id="440" name="Rectangle 92"/>
          <p:cNvSpPr/>
          <p:nvPr/>
        </p:nvSpPr>
        <p:spPr>
          <a:xfrm>
            <a:off x="3913200" y="5850000"/>
            <a:ext cx="320760" cy="176760"/>
          </a:xfrm>
          <a:prstGeom prst="rect">
            <a:avLst/>
          </a:prstGeom>
          <a:solidFill>
            <a:srgbClr val="eeeeee"/>
          </a:solidFill>
          <a:ln w="29160">
            <a:solidFill>
              <a:srgbClr val="000000"/>
            </a:solidFill>
            <a:round/>
          </a:ln>
        </p:spPr>
      </p:sp>
      <p:sp>
        <p:nvSpPr>
          <p:cNvPr id="441" name="Rectangle 93"/>
          <p:cNvSpPr/>
          <p:nvPr/>
        </p:nvSpPr>
        <p:spPr>
          <a:xfrm>
            <a:off x="3913200" y="6546960"/>
            <a:ext cx="320760" cy="177120"/>
          </a:xfrm>
          <a:prstGeom prst="rect">
            <a:avLst/>
          </a:prstGeom>
          <a:solidFill>
            <a:srgbClr val="cccccc"/>
          </a:solidFill>
          <a:ln w="29160">
            <a:solidFill>
              <a:srgbClr val="000000"/>
            </a:solidFill>
            <a:round/>
          </a:ln>
        </p:spPr>
      </p:sp>
      <p:sp>
        <p:nvSpPr>
          <p:cNvPr id="442" name="Rectangle 94"/>
          <p:cNvSpPr/>
          <p:nvPr/>
        </p:nvSpPr>
        <p:spPr>
          <a:xfrm>
            <a:off x="3913200" y="6720840"/>
            <a:ext cx="320760" cy="177120"/>
          </a:xfrm>
          <a:prstGeom prst="rect">
            <a:avLst/>
          </a:prstGeom>
          <a:solidFill>
            <a:srgbClr val="eeeeee"/>
          </a:solidFill>
          <a:ln w="29160">
            <a:solidFill>
              <a:srgbClr val="000000"/>
            </a:solidFill>
            <a:round/>
          </a:ln>
        </p:spPr>
      </p:sp>
      <p:sp>
        <p:nvSpPr>
          <p:cNvPr id="443" name="Rectangle 95"/>
          <p:cNvSpPr/>
          <p:nvPr/>
        </p:nvSpPr>
        <p:spPr>
          <a:xfrm>
            <a:off x="4227480" y="4108680"/>
            <a:ext cx="320760" cy="177120"/>
          </a:xfrm>
          <a:prstGeom prst="rect">
            <a:avLst/>
          </a:prstGeom>
          <a:solidFill>
            <a:srgbClr val="000000"/>
          </a:solidFill>
          <a:ln w="29160">
            <a:solidFill>
              <a:srgbClr val="000000"/>
            </a:solidFill>
            <a:round/>
          </a:ln>
        </p:spPr>
      </p:sp>
      <p:sp>
        <p:nvSpPr>
          <p:cNvPr id="444" name="Rectangle 96"/>
          <p:cNvSpPr/>
          <p:nvPr/>
        </p:nvSpPr>
        <p:spPr>
          <a:xfrm>
            <a:off x="4227480" y="4282920"/>
            <a:ext cx="320760" cy="177120"/>
          </a:xfrm>
          <a:prstGeom prst="rect">
            <a:avLst/>
          </a:prstGeom>
          <a:solidFill>
            <a:srgbClr val="999999"/>
          </a:solidFill>
          <a:ln w="29160">
            <a:solidFill>
              <a:srgbClr val="000000"/>
            </a:solidFill>
            <a:round/>
          </a:ln>
        </p:spPr>
      </p:sp>
      <p:sp>
        <p:nvSpPr>
          <p:cNvPr id="445" name="Rectangle 97"/>
          <p:cNvSpPr/>
          <p:nvPr/>
        </p:nvSpPr>
        <p:spPr>
          <a:xfrm>
            <a:off x="4227480" y="4457160"/>
            <a:ext cx="320760" cy="176760"/>
          </a:xfrm>
          <a:prstGeom prst="rect">
            <a:avLst/>
          </a:prstGeom>
          <a:solidFill>
            <a:srgbClr val="666666"/>
          </a:solidFill>
          <a:ln w="29160">
            <a:solidFill>
              <a:srgbClr val="000000"/>
            </a:solidFill>
            <a:round/>
          </a:ln>
        </p:spPr>
      </p:sp>
      <p:sp>
        <p:nvSpPr>
          <p:cNvPr id="446" name="Rectangle 98"/>
          <p:cNvSpPr/>
          <p:nvPr/>
        </p:nvSpPr>
        <p:spPr>
          <a:xfrm>
            <a:off x="4227480" y="4631040"/>
            <a:ext cx="320760" cy="177480"/>
          </a:xfrm>
          <a:prstGeom prst="rect">
            <a:avLst/>
          </a:prstGeom>
          <a:solidFill>
            <a:srgbClr val="ffffff"/>
          </a:solidFill>
          <a:ln w="29160">
            <a:solidFill>
              <a:srgbClr val="000000"/>
            </a:solidFill>
            <a:round/>
          </a:ln>
        </p:spPr>
      </p:sp>
      <p:sp>
        <p:nvSpPr>
          <p:cNvPr id="447" name="Rectangle 99"/>
          <p:cNvSpPr/>
          <p:nvPr/>
        </p:nvSpPr>
        <p:spPr>
          <a:xfrm>
            <a:off x="4227480" y="4805280"/>
            <a:ext cx="320760" cy="177120"/>
          </a:xfrm>
          <a:prstGeom prst="rect">
            <a:avLst/>
          </a:prstGeom>
          <a:solidFill>
            <a:srgbClr val="000000"/>
          </a:solidFill>
          <a:ln w="29160">
            <a:solidFill>
              <a:srgbClr val="000000"/>
            </a:solidFill>
            <a:round/>
          </a:ln>
        </p:spPr>
      </p:sp>
      <p:sp>
        <p:nvSpPr>
          <p:cNvPr id="448" name="Rectangle 100"/>
          <p:cNvSpPr/>
          <p:nvPr/>
        </p:nvSpPr>
        <p:spPr>
          <a:xfrm>
            <a:off x="4227480" y="4979520"/>
            <a:ext cx="320760" cy="176760"/>
          </a:xfrm>
          <a:prstGeom prst="rect">
            <a:avLst/>
          </a:prstGeom>
          <a:solidFill>
            <a:srgbClr val="666666"/>
          </a:solidFill>
          <a:ln w="29160">
            <a:solidFill>
              <a:srgbClr val="000000"/>
            </a:solidFill>
            <a:round/>
          </a:ln>
        </p:spPr>
      </p:sp>
      <p:sp>
        <p:nvSpPr>
          <p:cNvPr id="449" name="Rectangle 101"/>
          <p:cNvSpPr/>
          <p:nvPr/>
        </p:nvSpPr>
        <p:spPr>
          <a:xfrm>
            <a:off x="4227480" y="5153760"/>
            <a:ext cx="320760" cy="177120"/>
          </a:xfrm>
          <a:prstGeom prst="rect">
            <a:avLst/>
          </a:prstGeom>
          <a:solidFill>
            <a:srgbClr val="000000"/>
          </a:solidFill>
          <a:ln w="29160">
            <a:solidFill>
              <a:srgbClr val="000000"/>
            </a:solidFill>
            <a:round/>
          </a:ln>
        </p:spPr>
      </p:sp>
      <p:sp>
        <p:nvSpPr>
          <p:cNvPr id="450" name="Rectangle 102"/>
          <p:cNvSpPr/>
          <p:nvPr/>
        </p:nvSpPr>
        <p:spPr>
          <a:xfrm>
            <a:off x="4227480" y="5328000"/>
            <a:ext cx="320760" cy="176760"/>
          </a:xfrm>
          <a:prstGeom prst="rect">
            <a:avLst/>
          </a:prstGeom>
          <a:solidFill>
            <a:srgbClr val="333333"/>
          </a:solidFill>
          <a:ln w="29160">
            <a:solidFill>
              <a:srgbClr val="000000"/>
            </a:solidFill>
            <a:round/>
          </a:ln>
        </p:spPr>
      </p:sp>
      <p:sp>
        <p:nvSpPr>
          <p:cNvPr id="451" name="Rectangle 103"/>
          <p:cNvSpPr/>
          <p:nvPr/>
        </p:nvSpPr>
        <p:spPr>
          <a:xfrm>
            <a:off x="4227480" y="5501880"/>
            <a:ext cx="320760" cy="177120"/>
          </a:xfrm>
          <a:prstGeom prst="rect">
            <a:avLst/>
          </a:prstGeom>
          <a:solidFill>
            <a:srgbClr val="333333"/>
          </a:solidFill>
          <a:ln w="29160">
            <a:solidFill>
              <a:srgbClr val="000000"/>
            </a:solidFill>
            <a:round/>
          </a:ln>
        </p:spPr>
      </p:sp>
      <p:sp>
        <p:nvSpPr>
          <p:cNvPr id="452" name="Rectangle 104"/>
          <p:cNvSpPr/>
          <p:nvPr/>
        </p:nvSpPr>
        <p:spPr>
          <a:xfrm>
            <a:off x="4227480" y="5676120"/>
            <a:ext cx="320760" cy="177120"/>
          </a:xfrm>
          <a:prstGeom prst="rect">
            <a:avLst/>
          </a:prstGeom>
          <a:solidFill>
            <a:srgbClr val="111111"/>
          </a:solidFill>
          <a:ln w="29160">
            <a:solidFill>
              <a:srgbClr val="000000"/>
            </a:solidFill>
            <a:round/>
          </a:ln>
        </p:spPr>
      </p:sp>
      <p:sp>
        <p:nvSpPr>
          <p:cNvPr id="453" name="Rectangle 105"/>
          <p:cNvSpPr/>
          <p:nvPr/>
        </p:nvSpPr>
        <p:spPr>
          <a:xfrm>
            <a:off x="4227480" y="5850360"/>
            <a:ext cx="320760" cy="176760"/>
          </a:xfrm>
          <a:prstGeom prst="rect">
            <a:avLst/>
          </a:prstGeom>
          <a:solidFill>
            <a:srgbClr val="111111"/>
          </a:solidFill>
          <a:ln w="29160">
            <a:solidFill>
              <a:srgbClr val="000000"/>
            </a:solidFill>
            <a:round/>
          </a:ln>
        </p:spPr>
      </p:sp>
      <p:sp>
        <p:nvSpPr>
          <p:cNvPr id="454" name="Rectangle 106"/>
          <p:cNvSpPr/>
          <p:nvPr/>
        </p:nvSpPr>
        <p:spPr>
          <a:xfrm>
            <a:off x="4227480" y="6024600"/>
            <a:ext cx="320760" cy="176760"/>
          </a:xfrm>
          <a:prstGeom prst="rect">
            <a:avLst/>
          </a:prstGeom>
          <a:solidFill>
            <a:srgbClr val="eeeeee"/>
          </a:solidFill>
          <a:ln w="29160">
            <a:solidFill>
              <a:srgbClr val="000000"/>
            </a:solidFill>
            <a:round/>
          </a:ln>
        </p:spPr>
      </p:sp>
      <p:sp>
        <p:nvSpPr>
          <p:cNvPr id="455" name="Rectangle 107"/>
          <p:cNvSpPr/>
          <p:nvPr/>
        </p:nvSpPr>
        <p:spPr>
          <a:xfrm>
            <a:off x="4227480" y="6198480"/>
            <a:ext cx="320760" cy="177120"/>
          </a:xfrm>
          <a:prstGeom prst="rect">
            <a:avLst/>
          </a:prstGeom>
          <a:solidFill>
            <a:srgbClr val="ffffff"/>
          </a:solidFill>
          <a:ln w="29160">
            <a:solidFill>
              <a:srgbClr val="000000"/>
            </a:solidFill>
            <a:round/>
          </a:ln>
        </p:spPr>
      </p:sp>
      <p:sp>
        <p:nvSpPr>
          <p:cNvPr id="456" name="Rectangle 108"/>
          <p:cNvSpPr/>
          <p:nvPr/>
        </p:nvSpPr>
        <p:spPr>
          <a:xfrm>
            <a:off x="4227480" y="6372720"/>
            <a:ext cx="320760" cy="177120"/>
          </a:xfrm>
          <a:prstGeom prst="rect">
            <a:avLst/>
          </a:prstGeom>
          <a:solidFill>
            <a:srgbClr val="eeeeee"/>
          </a:solidFill>
          <a:ln w="29160">
            <a:solidFill>
              <a:srgbClr val="000000"/>
            </a:solidFill>
            <a:round/>
          </a:ln>
        </p:spPr>
      </p:sp>
      <p:sp>
        <p:nvSpPr>
          <p:cNvPr id="457" name="Rectangle 109"/>
          <p:cNvSpPr/>
          <p:nvPr/>
        </p:nvSpPr>
        <p:spPr>
          <a:xfrm>
            <a:off x="4227480" y="6546960"/>
            <a:ext cx="320760" cy="177120"/>
          </a:xfrm>
          <a:prstGeom prst="rect">
            <a:avLst/>
          </a:prstGeom>
          <a:solidFill>
            <a:srgbClr val="cccccc"/>
          </a:solidFill>
          <a:ln w="29160">
            <a:solidFill>
              <a:srgbClr val="000000"/>
            </a:solidFill>
            <a:round/>
          </a:ln>
        </p:spPr>
      </p:sp>
      <p:sp>
        <p:nvSpPr>
          <p:cNvPr id="458" name="Rectangle 110"/>
          <p:cNvSpPr/>
          <p:nvPr/>
        </p:nvSpPr>
        <p:spPr>
          <a:xfrm>
            <a:off x="4227480" y="6720840"/>
            <a:ext cx="320760" cy="177120"/>
          </a:xfrm>
          <a:prstGeom prst="rect">
            <a:avLst/>
          </a:prstGeom>
          <a:solidFill>
            <a:srgbClr val="eeeeee"/>
          </a:solidFill>
          <a:ln w="29160">
            <a:solidFill>
              <a:srgbClr val="000000"/>
            </a:solidFill>
            <a:round/>
          </a:ln>
        </p:spPr>
      </p:sp>
      <p:sp>
        <p:nvSpPr>
          <p:cNvPr id="459" name="Rectangle 111"/>
          <p:cNvSpPr/>
          <p:nvPr/>
        </p:nvSpPr>
        <p:spPr>
          <a:xfrm>
            <a:off x="4541760" y="6026400"/>
            <a:ext cx="320760" cy="177120"/>
          </a:xfrm>
          <a:prstGeom prst="rect">
            <a:avLst/>
          </a:prstGeom>
          <a:solidFill>
            <a:srgbClr val="000000"/>
          </a:solidFill>
          <a:ln w="29160">
            <a:solidFill>
              <a:srgbClr val="000000"/>
            </a:solidFill>
            <a:round/>
          </a:ln>
        </p:spPr>
      </p:sp>
      <p:sp>
        <p:nvSpPr>
          <p:cNvPr id="460" name="Rectangle 112"/>
          <p:cNvSpPr/>
          <p:nvPr/>
        </p:nvSpPr>
        <p:spPr>
          <a:xfrm>
            <a:off x="4541760" y="6200640"/>
            <a:ext cx="320760" cy="177120"/>
          </a:xfrm>
          <a:prstGeom prst="rect">
            <a:avLst/>
          </a:prstGeom>
          <a:solidFill>
            <a:srgbClr val="999999"/>
          </a:solidFill>
          <a:ln w="29160">
            <a:solidFill>
              <a:srgbClr val="000000"/>
            </a:solidFill>
            <a:round/>
          </a:ln>
        </p:spPr>
      </p:sp>
      <p:sp>
        <p:nvSpPr>
          <p:cNvPr id="461" name="Rectangle 113"/>
          <p:cNvSpPr/>
          <p:nvPr/>
        </p:nvSpPr>
        <p:spPr>
          <a:xfrm>
            <a:off x="4541760" y="6374880"/>
            <a:ext cx="320760" cy="176760"/>
          </a:xfrm>
          <a:prstGeom prst="rect">
            <a:avLst/>
          </a:prstGeom>
          <a:solidFill>
            <a:srgbClr val="666666"/>
          </a:solidFill>
          <a:ln w="29160">
            <a:solidFill>
              <a:srgbClr val="000000"/>
            </a:solidFill>
            <a:round/>
          </a:ln>
        </p:spPr>
      </p:sp>
      <p:sp>
        <p:nvSpPr>
          <p:cNvPr id="462" name="Rectangle 114"/>
          <p:cNvSpPr/>
          <p:nvPr/>
        </p:nvSpPr>
        <p:spPr>
          <a:xfrm>
            <a:off x="4541760" y="6548760"/>
            <a:ext cx="320760" cy="177120"/>
          </a:xfrm>
          <a:prstGeom prst="rect">
            <a:avLst/>
          </a:prstGeom>
          <a:solidFill>
            <a:srgbClr val="ffffff"/>
          </a:solidFill>
          <a:ln w="29160">
            <a:solidFill>
              <a:srgbClr val="000000"/>
            </a:solidFill>
            <a:round/>
          </a:ln>
        </p:spPr>
      </p:sp>
      <p:sp>
        <p:nvSpPr>
          <p:cNvPr id="463" name="Rectangle 115"/>
          <p:cNvSpPr/>
          <p:nvPr/>
        </p:nvSpPr>
        <p:spPr>
          <a:xfrm>
            <a:off x="4541760" y="6723000"/>
            <a:ext cx="320760" cy="177120"/>
          </a:xfrm>
          <a:prstGeom prst="rect">
            <a:avLst/>
          </a:prstGeom>
          <a:solidFill>
            <a:srgbClr val="000000"/>
          </a:solidFill>
          <a:ln w="29160">
            <a:solidFill>
              <a:srgbClr val="000000"/>
            </a:solidFill>
            <a:round/>
          </a:ln>
        </p:spPr>
      </p:sp>
      <p:sp>
        <p:nvSpPr>
          <p:cNvPr id="464" name="Rectangle 116"/>
          <p:cNvSpPr/>
          <p:nvPr/>
        </p:nvSpPr>
        <p:spPr>
          <a:xfrm>
            <a:off x="4541760" y="4107960"/>
            <a:ext cx="320760" cy="176760"/>
          </a:xfrm>
          <a:prstGeom prst="rect">
            <a:avLst/>
          </a:prstGeom>
          <a:solidFill>
            <a:srgbClr val="666666"/>
          </a:solidFill>
          <a:ln w="29160">
            <a:solidFill>
              <a:srgbClr val="000000"/>
            </a:solidFill>
            <a:round/>
          </a:ln>
        </p:spPr>
      </p:sp>
      <p:sp>
        <p:nvSpPr>
          <p:cNvPr id="465" name="Rectangle 117"/>
          <p:cNvSpPr/>
          <p:nvPr/>
        </p:nvSpPr>
        <p:spPr>
          <a:xfrm>
            <a:off x="4541760" y="4282200"/>
            <a:ext cx="320760" cy="176760"/>
          </a:xfrm>
          <a:prstGeom prst="rect">
            <a:avLst/>
          </a:prstGeom>
          <a:solidFill>
            <a:srgbClr val="000000"/>
          </a:solidFill>
          <a:ln w="29160">
            <a:solidFill>
              <a:srgbClr val="000000"/>
            </a:solidFill>
            <a:round/>
          </a:ln>
        </p:spPr>
      </p:sp>
      <p:sp>
        <p:nvSpPr>
          <p:cNvPr id="466" name="Rectangle 118"/>
          <p:cNvSpPr/>
          <p:nvPr/>
        </p:nvSpPr>
        <p:spPr>
          <a:xfrm>
            <a:off x="4541760" y="4456440"/>
            <a:ext cx="320760" cy="176760"/>
          </a:xfrm>
          <a:prstGeom prst="rect">
            <a:avLst/>
          </a:prstGeom>
          <a:solidFill>
            <a:srgbClr val="333333"/>
          </a:solidFill>
          <a:ln w="29160">
            <a:solidFill>
              <a:srgbClr val="000000"/>
            </a:solidFill>
            <a:round/>
          </a:ln>
        </p:spPr>
      </p:sp>
      <p:sp>
        <p:nvSpPr>
          <p:cNvPr id="467" name="Rectangle 119"/>
          <p:cNvSpPr/>
          <p:nvPr/>
        </p:nvSpPr>
        <p:spPr>
          <a:xfrm>
            <a:off x="4541760" y="4630680"/>
            <a:ext cx="320760" cy="176400"/>
          </a:xfrm>
          <a:prstGeom prst="rect">
            <a:avLst/>
          </a:prstGeom>
          <a:solidFill>
            <a:srgbClr val="333333"/>
          </a:solidFill>
          <a:ln w="29160">
            <a:solidFill>
              <a:srgbClr val="000000"/>
            </a:solidFill>
            <a:round/>
          </a:ln>
        </p:spPr>
      </p:sp>
      <p:sp>
        <p:nvSpPr>
          <p:cNvPr id="468" name="Rectangle 120"/>
          <p:cNvSpPr/>
          <p:nvPr/>
        </p:nvSpPr>
        <p:spPr>
          <a:xfrm>
            <a:off x="4541760" y="4804920"/>
            <a:ext cx="320760" cy="176760"/>
          </a:xfrm>
          <a:prstGeom prst="rect">
            <a:avLst/>
          </a:prstGeom>
          <a:solidFill>
            <a:srgbClr val="111111"/>
          </a:solidFill>
          <a:ln w="29160">
            <a:solidFill>
              <a:srgbClr val="000000"/>
            </a:solidFill>
            <a:round/>
          </a:ln>
        </p:spPr>
      </p:sp>
      <p:sp>
        <p:nvSpPr>
          <p:cNvPr id="469" name="Rectangle 121"/>
          <p:cNvSpPr/>
          <p:nvPr/>
        </p:nvSpPr>
        <p:spPr>
          <a:xfrm>
            <a:off x="4541760" y="4979160"/>
            <a:ext cx="320760" cy="176400"/>
          </a:xfrm>
          <a:prstGeom prst="rect">
            <a:avLst/>
          </a:prstGeom>
          <a:solidFill>
            <a:srgbClr val="111111"/>
          </a:solidFill>
          <a:ln w="29160">
            <a:solidFill>
              <a:srgbClr val="000000"/>
            </a:solidFill>
            <a:round/>
          </a:ln>
        </p:spPr>
      </p:sp>
      <p:sp>
        <p:nvSpPr>
          <p:cNvPr id="470" name="Rectangle 122"/>
          <p:cNvSpPr/>
          <p:nvPr/>
        </p:nvSpPr>
        <p:spPr>
          <a:xfrm>
            <a:off x="4541760" y="5153040"/>
            <a:ext cx="320760" cy="176760"/>
          </a:xfrm>
          <a:prstGeom prst="rect">
            <a:avLst/>
          </a:prstGeom>
          <a:solidFill>
            <a:srgbClr val="eeeeee"/>
          </a:solidFill>
          <a:ln w="29160">
            <a:solidFill>
              <a:srgbClr val="000000"/>
            </a:solidFill>
            <a:round/>
          </a:ln>
        </p:spPr>
      </p:sp>
      <p:sp>
        <p:nvSpPr>
          <p:cNvPr id="471" name="Rectangle 123"/>
          <p:cNvSpPr/>
          <p:nvPr/>
        </p:nvSpPr>
        <p:spPr>
          <a:xfrm>
            <a:off x="4541760" y="5326920"/>
            <a:ext cx="320760" cy="177120"/>
          </a:xfrm>
          <a:prstGeom prst="rect">
            <a:avLst/>
          </a:prstGeom>
          <a:solidFill>
            <a:srgbClr val="ffffff"/>
          </a:solidFill>
          <a:ln w="29160">
            <a:solidFill>
              <a:srgbClr val="000000"/>
            </a:solidFill>
            <a:round/>
          </a:ln>
        </p:spPr>
      </p:sp>
      <p:sp>
        <p:nvSpPr>
          <p:cNvPr id="472" name="Rectangle 124"/>
          <p:cNvSpPr/>
          <p:nvPr/>
        </p:nvSpPr>
        <p:spPr>
          <a:xfrm>
            <a:off x="4541760" y="5501160"/>
            <a:ext cx="320760" cy="176760"/>
          </a:xfrm>
          <a:prstGeom prst="rect">
            <a:avLst/>
          </a:prstGeom>
          <a:solidFill>
            <a:srgbClr val="eeeeee"/>
          </a:solidFill>
          <a:ln w="29160">
            <a:solidFill>
              <a:srgbClr val="000000"/>
            </a:solidFill>
            <a:round/>
          </a:ln>
        </p:spPr>
      </p:sp>
      <p:sp>
        <p:nvSpPr>
          <p:cNvPr id="473" name="Rectangle 125"/>
          <p:cNvSpPr/>
          <p:nvPr/>
        </p:nvSpPr>
        <p:spPr>
          <a:xfrm>
            <a:off x="4541760" y="5675400"/>
            <a:ext cx="320760" cy="177120"/>
          </a:xfrm>
          <a:prstGeom prst="rect">
            <a:avLst/>
          </a:prstGeom>
          <a:solidFill>
            <a:srgbClr val="cccccc"/>
          </a:solidFill>
          <a:ln w="29160">
            <a:solidFill>
              <a:srgbClr val="000000"/>
            </a:solidFill>
            <a:round/>
          </a:ln>
        </p:spPr>
      </p:sp>
      <p:sp>
        <p:nvSpPr>
          <p:cNvPr id="474" name="Rectangle 126"/>
          <p:cNvSpPr/>
          <p:nvPr/>
        </p:nvSpPr>
        <p:spPr>
          <a:xfrm>
            <a:off x="4541760" y="5849280"/>
            <a:ext cx="320760" cy="177120"/>
          </a:xfrm>
          <a:prstGeom prst="rect">
            <a:avLst/>
          </a:prstGeom>
          <a:solidFill>
            <a:srgbClr val="eeeeee"/>
          </a:solidFill>
          <a:ln w="29160">
            <a:solidFill>
              <a:srgbClr val="000000"/>
            </a:solidFill>
            <a:round/>
          </a:ln>
        </p:spPr>
      </p:sp>
      <p:sp>
        <p:nvSpPr>
          <p:cNvPr id="475" name="Rectangle 127"/>
          <p:cNvSpPr/>
          <p:nvPr/>
        </p:nvSpPr>
        <p:spPr>
          <a:xfrm>
            <a:off x="4856040" y="6026400"/>
            <a:ext cx="320760" cy="177120"/>
          </a:xfrm>
          <a:prstGeom prst="rect">
            <a:avLst/>
          </a:prstGeom>
          <a:solidFill>
            <a:srgbClr val="000000"/>
          </a:solidFill>
          <a:ln w="29160">
            <a:solidFill>
              <a:srgbClr val="000000"/>
            </a:solidFill>
            <a:round/>
          </a:ln>
        </p:spPr>
      </p:sp>
      <p:sp>
        <p:nvSpPr>
          <p:cNvPr id="476" name="Rectangle 128"/>
          <p:cNvSpPr/>
          <p:nvPr/>
        </p:nvSpPr>
        <p:spPr>
          <a:xfrm>
            <a:off x="4856040" y="6200640"/>
            <a:ext cx="320760" cy="177120"/>
          </a:xfrm>
          <a:prstGeom prst="rect">
            <a:avLst/>
          </a:prstGeom>
          <a:solidFill>
            <a:srgbClr val="999999"/>
          </a:solidFill>
          <a:ln w="29160">
            <a:solidFill>
              <a:srgbClr val="000000"/>
            </a:solidFill>
            <a:round/>
          </a:ln>
        </p:spPr>
      </p:sp>
      <p:sp>
        <p:nvSpPr>
          <p:cNvPr id="477" name="Rectangle 129"/>
          <p:cNvSpPr/>
          <p:nvPr/>
        </p:nvSpPr>
        <p:spPr>
          <a:xfrm>
            <a:off x="4856040" y="6374880"/>
            <a:ext cx="320760" cy="176760"/>
          </a:xfrm>
          <a:prstGeom prst="rect">
            <a:avLst/>
          </a:prstGeom>
          <a:solidFill>
            <a:srgbClr val="666666"/>
          </a:solidFill>
          <a:ln w="29160">
            <a:solidFill>
              <a:srgbClr val="000000"/>
            </a:solidFill>
            <a:round/>
          </a:ln>
        </p:spPr>
      </p:sp>
      <p:sp>
        <p:nvSpPr>
          <p:cNvPr id="478" name="Rectangle 130"/>
          <p:cNvSpPr/>
          <p:nvPr/>
        </p:nvSpPr>
        <p:spPr>
          <a:xfrm>
            <a:off x="4856040" y="6548760"/>
            <a:ext cx="320760" cy="177120"/>
          </a:xfrm>
          <a:prstGeom prst="rect">
            <a:avLst/>
          </a:prstGeom>
          <a:solidFill>
            <a:srgbClr val="ffffff"/>
          </a:solidFill>
          <a:ln w="29160">
            <a:solidFill>
              <a:srgbClr val="000000"/>
            </a:solidFill>
            <a:round/>
          </a:ln>
        </p:spPr>
      </p:sp>
      <p:sp>
        <p:nvSpPr>
          <p:cNvPr id="479" name="Rectangle 131"/>
          <p:cNvSpPr/>
          <p:nvPr/>
        </p:nvSpPr>
        <p:spPr>
          <a:xfrm>
            <a:off x="4856040" y="6723000"/>
            <a:ext cx="320760" cy="177120"/>
          </a:xfrm>
          <a:prstGeom prst="rect">
            <a:avLst/>
          </a:prstGeom>
          <a:solidFill>
            <a:srgbClr val="000000"/>
          </a:solidFill>
          <a:ln w="29160">
            <a:solidFill>
              <a:srgbClr val="000000"/>
            </a:solidFill>
            <a:round/>
          </a:ln>
        </p:spPr>
      </p:sp>
      <p:sp>
        <p:nvSpPr>
          <p:cNvPr id="480" name="Rectangle 132"/>
          <p:cNvSpPr/>
          <p:nvPr/>
        </p:nvSpPr>
        <p:spPr>
          <a:xfrm>
            <a:off x="4856040" y="4107960"/>
            <a:ext cx="320760" cy="176760"/>
          </a:xfrm>
          <a:prstGeom prst="rect">
            <a:avLst/>
          </a:prstGeom>
          <a:solidFill>
            <a:srgbClr val="666666"/>
          </a:solidFill>
          <a:ln w="29160">
            <a:solidFill>
              <a:srgbClr val="000000"/>
            </a:solidFill>
            <a:round/>
          </a:ln>
        </p:spPr>
      </p:sp>
      <p:sp>
        <p:nvSpPr>
          <p:cNvPr id="481" name="Rectangle 133"/>
          <p:cNvSpPr/>
          <p:nvPr/>
        </p:nvSpPr>
        <p:spPr>
          <a:xfrm>
            <a:off x="4856040" y="4282200"/>
            <a:ext cx="320760" cy="176760"/>
          </a:xfrm>
          <a:prstGeom prst="rect">
            <a:avLst/>
          </a:prstGeom>
          <a:solidFill>
            <a:srgbClr val="000000"/>
          </a:solidFill>
          <a:ln w="29160">
            <a:solidFill>
              <a:srgbClr val="000000"/>
            </a:solidFill>
            <a:round/>
          </a:ln>
        </p:spPr>
      </p:sp>
      <p:sp>
        <p:nvSpPr>
          <p:cNvPr id="482" name="Rectangle 134"/>
          <p:cNvSpPr/>
          <p:nvPr/>
        </p:nvSpPr>
        <p:spPr>
          <a:xfrm>
            <a:off x="4856040" y="4456440"/>
            <a:ext cx="320760" cy="176760"/>
          </a:xfrm>
          <a:prstGeom prst="rect">
            <a:avLst/>
          </a:prstGeom>
          <a:solidFill>
            <a:srgbClr val="333333"/>
          </a:solidFill>
          <a:ln w="29160">
            <a:solidFill>
              <a:srgbClr val="000000"/>
            </a:solidFill>
            <a:round/>
          </a:ln>
        </p:spPr>
      </p:sp>
      <p:sp>
        <p:nvSpPr>
          <p:cNvPr id="483" name="Rectangle 135"/>
          <p:cNvSpPr/>
          <p:nvPr/>
        </p:nvSpPr>
        <p:spPr>
          <a:xfrm>
            <a:off x="4856040" y="4979160"/>
            <a:ext cx="320760" cy="176400"/>
          </a:xfrm>
          <a:prstGeom prst="rect">
            <a:avLst/>
          </a:prstGeom>
          <a:solidFill>
            <a:srgbClr val="111111"/>
          </a:solidFill>
          <a:ln w="29160">
            <a:solidFill>
              <a:srgbClr val="000000"/>
            </a:solidFill>
            <a:round/>
          </a:ln>
        </p:spPr>
      </p:sp>
      <p:sp>
        <p:nvSpPr>
          <p:cNvPr id="484" name="Rectangle 136"/>
          <p:cNvSpPr/>
          <p:nvPr/>
        </p:nvSpPr>
        <p:spPr>
          <a:xfrm>
            <a:off x="4856040" y="5153040"/>
            <a:ext cx="320760" cy="176760"/>
          </a:xfrm>
          <a:prstGeom prst="rect">
            <a:avLst/>
          </a:prstGeom>
          <a:solidFill>
            <a:srgbClr val="eeeeee"/>
          </a:solidFill>
          <a:ln w="29160">
            <a:solidFill>
              <a:srgbClr val="000000"/>
            </a:solidFill>
            <a:round/>
          </a:ln>
        </p:spPr>
      </p:sp>
      <p:sp>
        <p:nvSpPr>
          <p:cNvPr id="485" name="Rectangle 137"/>
          <p:cNvSpPr/>
          <p:nvPr/>
        </p:nvSpPr>
        <p:spPr>
          <a:xfrm>
            <a:off x="4856040" y="5326920"/>
            <a:ext cx="320760" cy="177120"/>
          </a:xfrm>
          <a:prstGeom prst="rect">
            <a:avLst/>
          </a:prstGeom>
          <a:solidFill>
            <a:srgbClr val="ffffff"/>
          </a:solidFill>
          <a:ln w="29160">
            <a:solidFill>
              <a:srgbClr val="000000"/>
            </a:solidFill>
            <a:round/>
          </a:ln>
        </p:spPr>
      </p:sp>
      <p:sp>
        <p:nvSpPr>
          <p:cNvPr id="486" name="Rectangle 138"/>
          <p:cNvSpPr/>
          <p:nvPr/>
        </p:nvSpPr>
        <p:spPr>
          <a:xfrm>
            <a:off x="4856040" y="5501160"/>
            <a:ext cx="320760" cy="176760"/>
          </a:xfrm>
          <a:prstGeom prst="rect">
            <a:avLst/>
          </a:prstGeom>
          <a:solidFill>
            <a:srgbClr val="eeeeee"/>
          </a:solidFill>
          <a:ln w="29160">
            <a:solidFill>
              <a:srgbClr val="000000"/>
            </a:solidFill>
            <a:round/>
          </a:ln>
        </p:spPr>
      </p:sp>
      <p:sp>
        <p:nvSpPr>
          <p:cNvPr id="487" name="Rectangle 139"/>
          <p:cNvSpPr/>
          <p:nvPr/>
        </p:nvSpPr>
        <p:spPr>
          <a:xfrm>
            <a:off x="4856040" y="5675400"/>
            <a:ext cx="320760" cy="177120"/>
          </a:xfrm>
          <a:prstGeom prst="rect">
            <a:avLst/>
          </a:prstGeom>
          <a:solidFill>
            <a:srgbClr val="cccccc"/>
          </a:solidFill>
          <a:ln w="29160">
            <a:solidFill>
              <a:srgbClr val="000000"/>
            </a:solidFill>
            <a:round/>
          </a:ln>
        </p:spPr>
      </p:sp>
      <p:sp>
        <p:nvSpPr>
          <p:cNvPr id="488" name="Rectangle 140"/>
          <p:cNvSpPr/>
          <p:nvPr/>
        </p:nvSpPr>
        <p:spPr>
          <a:xfrm>
            <a:off x="4856040" y="5849280"/>
            <a:ext cx="320760" cy="177120"/>
          </a:xfrm>
          <a:prstGeom prst="rect">
            <a:avLst/>
          </a:prstGeom>
          <a:solidFill>
            <a:srgbClr val="eeeeee"/>
          </a:solidFill>
          <a:ln w="29160">
            <a:solidFill>
              <a:srgbClr val="000000"/>
            </a:solidFill>
            <a:round/>
          </a:ln>
        </p:spPr>
      </p:sp>
      <p:sp>
        <p:nvSpPr>
          <p:cNvPr id="489" name="Rectangle 141"/>
          <p:cNvSpPr/>
          <p:nvPr/>
        </p:nvSpPr>
        <p:spPr>
          <a:xfrm>
            <a:off x="5170320" y="6026760"/>
            <a:ext cx="321120" cy="176760"/>
          </a:xfrm>
          <a:prstGeom prst="rect">
            <a:avLst/>
          </a:prstGeom>
          <a:solidFill>
            <a:srgbClr val="000000"/>
          </a:solidFill>
          <a:ln w="29160">
            <a:solidFill>
              <a:srgbClr val="000000"/>
            </a:solidFill>
            <a:round/>
          </a:ln>
        </p:spPr>
      </p:sp>
      <p:sp>
        <p:nvSpPr>
          <p:cNvPr id="490" name="Rectangle 142"/>
          <p:cNvSpPr/>
          <p:nvPr/>
        </p:nvSpPr>
        <p:spPr>
          <a:xfrm>
            <a:off x="5170320" y="6200640"/>
            <a:ext cx="321120" cy="177120"/>
          </a:xfrm>
          <a:prstGeom prst="rect">
            <a:avLst/>
          </a:prstGeom>
          <a:solidFill>
            <a:srgbClr val="999999"/>
          </a:solidFill>
          <a:ln w="29160">
            <a:solidFill>
              <a:srgbClr val="000000"/>
            </a:solidFill>
            <a:round/>
          </a:ln>
        </p:spPr>
      </p:sp>
      <p:sp>
        <p:nvSpPr>
          <p:cNvPr id="491" name="Rectangle 143"/>
          <p:cNvSpPr/>
          <p:nvPr/>
        </p:nvSpPr>
        <p:spPr>
          <a:xfrm>
            <a:off x="5170320" y="6375240"/>
            <a:ext cx="321120" cy="176760"/>
          </a:xfrm>
          <a:prstGeom prst="rect">
            <a:avLst/>
          </a:prstGeom>
          <a:solidFill>
            <a:srgbClr val="666666"/>
          </a:solidFill>
          <a:ln w="29160">
            <a:solidFill>
              <a:srgbClr val="000000"/>
            </a:solidFill>
            <a:round/>
          </a:ln>
        </p:spPr>
      </p:sp>
      <p:sp>
        <p:nvSpPr>
          <p:cNvPr id="492" name="Rectangle 144"/>
          <p:cNvSpPr/>
          <p:nvPr/>
        </p:nvSpPr>
        <p:spPr>
          <a:xfrm>
            <a:off x="5170320" y="6549120"/>
            <a:ext cx="321120" cy="177120"/>
          </a:xfrm>
          <a:prstGeom prst="rect">
            <a:avLst/>
          </a:prstGeom>
          <a:solidFill>
            <a:srgbClr val="ffffff"/>
          </a:solidFill>
          <a:ln w="29160">
            <a:solidFill>
              <a:srgbClr val="000000"/>
            </a:solidFill>
            <a:round/>
          </a:ln>
        </p:spPr>
      </p:sp>
      <p:sp>
        <p:nvSpPr>
          <p:cNvPr id="493" name="Rectangle 145"/>
          <p:cNvSpPr/>
          <p:nvPr/>
        </p:nvSpPr>
        <p:spPr>
          <a:xfrm>
            <a:off x="5170320" y="6723000"/>
            <a:ext cx="321120" cy="177120"/>
          </a:xfrm>
          <a:prstGeom prst="rect">
            <a:avLst/>
          </a:prstGeom>
          <a:solidFill>
            <a:srgbClr val="000000"/>
          </a:solidFill>
          <a:ln w="29160">
            <a:solidFill>
              <a:srgbClr val="000000"/>
            </a:solidFill>
            <a:round/>
          </a:ln>
        </p:spPr>
      </p:sp>
      <p:sp>
        <p:nvSpPr>
          <p:cNvPr id="494" name="Rectangle 146"/>
          <p:cNvSpPr/>
          <p:nvPr/>
        </p:nvSpPr>
        <p:spPr>
          <a:xfrm>
            <a:off x="5170320" y="4108320"/>
            <a:ext cx="321120" cy="176760"/>
          </a:xfrm>
          <a:prstGeom prst="rect">
            <a:avLst/>
          </a:prstGeom>
          <a:solidFill>
            <a:srgbClr val="666666"/>
          </a:solidFill>
          <a:ln w="29160">
            <a:solidFill>
              <a:srgbClr val="000000"/>
            </a:solidFill>
            <a:round/>
          </a:ln>
        </p:spPr>
      </p:sp>
      <p:sp>
        <p:nvSpPr>
          <p:cNvPr id="495" name="Rectangle 147"/>
          <p:cNvSpPr/>
          <p:nvPr/>
        </p:nvSpPr>
        <p:spPr>
          <a:xfrm>
            <a:off x="5170320" y="4282200"/>
            <a:ext cx="321120" cy="177120"/>
          </a:xfrm>
          <a:prstGeom prst="rect">
            <a:avLst/>
          </a:prstGeom>
          <a:solidFill>
            <a:srgbClr val="000000"/>
          </a:solidFill>
          <a:ln w="29160">
            <a:solidFill>
              <a:srgbClr val="000000"/>
            </a:solidFill>
            <a:round/>
          </a:ln>
        </p:spPr>
      </p:sp>
      <p:sp>
        <p:nvSpPr>
          <p:cNvPr id="496" name="Rectangle 148"/>
          <p:cNvSpPr/>
          <p:nvPr/>
        </p:nvSpPr>
        <p:spPr>
          <a:xfrm>
            <a:off x="5170320" y="4804920"/>
            <a:ext cx="321120" cy="176760"/>
          </a:xfrm>
          <a:prstGeom prst="rect">
            <a:avLst/>
          </a:prstGeom>
          <a:solidFill>
            <a:srgbClr val="111111"/>
          </a:solidFill>
          <a:ln w="29160">
            <a:solidFill>
              <a:srgbClr val="000000"/>
            </a:solidFill>
            <a:round/>
          </a:ln>
        </p:spPr>
      </p:sp>
      <p:sp>
        <p:nvSpPr>
          <p:cNvPr id="497" name="Rectangle 149"/>
          <p:cNvSpPr/>
          <p:nvPr/>
        </p:nvSpPr>
        <p:spPr>
          <a:xfrm>
            <a:off x="5170320" y="4979160"/>
            <a:ext cx="321120" cy="176760"/>
          </a:xfrm>
          <a:prstGeom prst="rect">
            <a:avLst/>
          </a:prstGeom>
          <a:solidFill>
            <a:srgbClr val="111111"/>
          </a:solidFill>
          <a:ln w="29160">
            <a:solidFill>
              <a:srgbClr val="000000"/>
            </a:solidFill>
            <a:round/>
          </a:ln>
        </p:spPr>
      </p:sp>
      <p:sp>
        <p:nvSpPr>
          <p:cNvPr id="498" name="Rectangle 150"/>
          <p:cNvSpPr/>
          <p:nvPr/>
        </p:nvSpPr>
        <p:spPr>
          <a:xfrm>
            <a:off x="5170320" y="5153400"/>
            <a:ext cx="321120" cy="176760"/>
          </a:xfrm>
          <a:prstGeom prst="rect">
            <a:avLst/>
          </a:prstGeom>
          <a:solidFill>
            <a:srgbClr val="eeeeee"/>
          </a:solidFill>
          <a:ln w="29160">
            <a:solidFill>
              <a:srgbClr val="000000"/>
            </a:solidFill>
            <a:round/>
          </a:ln>
        </p:spPr>
      </p:sp>
      <p:sp>
        <p:nvSpPr>
          <p:cNvPr id="499" name="Rectangle 151"/>
          <p:cNvSpPr/>
          <p:nvPr/>
        </p:nvSpPr>
        <p:spPr>
          <a:xfrm>
            <a:off x="5170320" y="5327280"/>
            <a:ext cx="321120" cy="176760"/>
          </a:xfrm>
          <a:prstGeom prst="rect">
            <a:avLst/>
          </a:prstGeom>
          <a:solidFill>
            <a:srgbClr val="ffffff"/>
          </a:solidFill>
          <a:ln w="29160">
            <a:solidFill>
              <a:srgbClr val="000000"/>
            </a:solidFill>
            <a:round/>
          </a:ln>
        </p:spPr>
      </p:sp>
      <p:sp>
        <p:nvSpPr>
          <p:cNvPr id="500" name="Rectangle 152"/>
          <p:cNvSpPr/>
          <p:nvPr/>
        </p:nvSpPr>
        <p:spPr>
          <a:xfrm>
            <a:off x="5170320" y="5501520"/>
            <a:ext cx="321120" cy="176760"/>
          </a:xfrm>
          <a:prstGeom prst="rect">
            <a:avLst/>
          </a:prstGeom>
          <a:solidFill>
            <a:srgbClr val="999999"/>
          </a:solidFill>
          <a:ln w="29160">
            <a:solidFill>
              <a:srgbClr val="000000"/>
            </a:solidFill>
            <a:round/>
          </a:ln>
        </p:spPr>
      </p:sp>
      <p:sp>
        <p:nvSpPr>
          <p:cNvPr id="501" name="Rectangle 153"/>
          <p:cNvSpPr/>
          <p:nvPr/>
        </p:nvSpPr>
        <p:spPr>
          <a:xfrm>
            <a:off x="5170320" y="5675400"/>
            <a:ext cx="321120" cy="177120"/>
          </a:xfrm>
          <a:prstGeom prst="rect">
            <a:avLst/>
          </a:prstGeom>
          <a:solidFill>
            <a:srgbClr val="cccccc"/>
          </a:solidFill>
          <a:ln w="29160">
            <a:solidFill>
              <a:srgbClr val="000000"/>
            </a:solidFill>
            <a:round/>
          </a:ln>
        </p:spPr>
      </p:sp>
      <p:sp>
        <p:nvSpPr>
          <p:cNvPr id="502" name="Rectangle 154"/>
          <p:cNvSpPr/>
          <p:nvPr/>
        </p:nvSpPr>
        <p:spPr>
          <a:xfrm>
            <a:off x="5170320" y="5849640"/>
            <a:ext cx="321120" cy="177120"/>
          </a:xfrm>
          <a:prstGeom prst="rect">
            <a:avLst/>
          </a:prstGeom>
          <a:solidFill>
            <a:srgbClr val="eeeeee"/>
          </a:solidFill>
          <a:ln w="29160">
            <a:solidFill>
              <a:srgbClr val="000000"/>
            </a:solidFill>
            <a:round/>
          </a:ln>
        </p:spPr>
      </p:sp>
      <p:sp>
        <p:nvSpPr>
          <p:cNvPr id="503" name="Rectangle 155"/>
          <p:cNvSpPr/>
          <p:nvPr/>
        </p:nvSpPr>
        <p:spPr>
          <a:xfrm>
            <a:off x="4856040" y="4629960"/>
            <a:ext cx="320760" cy="177120"/>
          </a:xfrm>
          <a:prstGeom prst="rect">
            <a:avLst/>
          </a:prstGeom>
          <a:solidFill>
            <a:srgbClr val="ffffff"/>
          </a:solidFill>
          <a:ln w="29160">
            <a:solidFill>
              <a:srgbClr val="000000"/>
            </a:solidFill>
            <a:round/>
          </a:ln>
        </p:spPr>
      </p:sp>
      <p:sp>
        <p:nvSpPr>
          <p:cNvPr id="504" name="Rectangle 156"/>
          <p:cNvSpPr/>
          <p:nvPr/>
        </p:nvSpPr>
        <p:spPr>
          <a:xfrm>
            <a:off x="4856040" y="4804200"/>
            <a:ext cx="320760" cy="176760"/>
          </a:xfrm>
          <a:prstGeom prst="rect">
            <a:avLst/>
          </a:prstGeom>
          <a:solidFill>
            <a:srgbClr val="eeeeee"/>
          </a:solidFill>
          <a:ln w="29160">
            <a:solidFill>
              <a:srgbClr val="000000"/>
            </a:solidFill>
            <a:round/>
          </a:ln>
        </p:spPr>
      </p:sp>
      <p:sp>
        <p:nvSpPr>
          <p:cNvPr id="505" name="Rectangle 157"/>
          <p:cNvSpPr/>
          <p:nvPr/>
        </p:nvSpPr>
        <p:spPr>
          <a:xfrm>
            <a:off x="3284640" y="6024240"/>
            <a:ext cx="320760" cy="177120"/>
          </a:xfrm>
          <a:prstGeom prst="rect">
            <a:avLst/>
          </a:prstGeom>
          <a:solidFill>
            <a:srgbClr val="ffffff"/>
          </a:solidFill>
          <a:ln w="29160">
            <a:solidFill>
              <a:srgbClr val="000000"/>
            </a:solidFill>
            <a:round/>
          </a:ln>
        </p:spPr>
      </p:sp>
      <p:sp>
        <p:nvSpPr>
          <p:cNvPr id="506" name="Rectangle 158"/>
          <p:cNvSpPr/>
          <p:nvPr/>
        </p:nvSpPr>
        <p:spPr>
          <a:xfrm>
            <a:off x="3284640" y="6198480"/>
            <a:ext cx="320760" cy="176760"/>
          </a:xfrm>
          <a:prstGeom prst="rect">
            <a:avLst/>
          </a:prstGeom>
          <a:solidFill>
            <a:srgbClr val="eeeeee"/>
          </a:solidFill>
          <a:ln w="29160">
            <a:solidFill>
              <a:srgbClr val="000000"/>
            </a:solidFill>
            <a:round/>
          </a:ln>
        </p:spPr>
      </p:sp>
      <p:sp>
        <p:nvSpPr>
          <p:cNvPr id="507" name="Rectangle 159"/>
          <p:cNvSpPr/>
          <p:nvPr/>
        </p:nvSpPr>
        <p:spPr>
          <a:xfrm>
            <a:off x="5170320" y="4455360"/>
            <a:ext cx="321120" cy="177120"/>
          </a:xfrm>
          <a:prstGeom prst="rect">
            <a:avLst/>
          </a:prstGeom>
          <a:solidFill>
            <a:srgbClr val="ffffff"/>
          </a:solidFill>
          <a:ln w="29160">
            <a:solidFill>
              <a:srgbClr val="000000"/>
            </a:solidFill>
            <a:round/>
          </a:ln>
        </p:spPr>
      </p:sp>
      <p:sp>
        <p:nvSpPr>
          <p:cNvPr id="508" name="Rectangle 160"/>
          <p:cNvSpPr/>
          <p:nvPr/>
        </p:nvSpPr>
        <p:spPr>
          <a:xfrm>
            <a:off x="5170320" y="4629600"/>
            <a:ext cx="321120" cy="176760"/>
          </a:xfrm>
          <a:prstGeom prst="rect">
            <a:avLst/>
          </a:prstGeom>
          <a:solidFill>
            <a:srgbClr val="eeeeee"/>
          </a:solidFill>
          <a:ln w="29160">
            <a:solidFill>
              <a:srgbClr val="000000"/>
            </a:solidFill>
            <a:round/>
          </a:ln>
        </p:spPr>
      </p:sp>
      <p:sp>
        <p:nvSpPr>
          <p:cNvPr id="509" name="Rectangle 161"/>
          <p:cNvSpPr/>
          <p:nvPr/>
        </p:nvSpPr>
        <p:spPr>
          <a:xfrm>
            <a:off x="5485320" y="6026760"/>
            <a:ext cx="320400" cy="176760"/>
          </a:xfrm>
          <a:prstGeom prst="rect">
            <a:avLst/>
          </a:prstGeom>
          <a:solidFill>
            <a:srgbClr val="000000"/>
          </a:solidFill>
          <a:ln w="29160">
            <a:solidFill>
              <a:srgbClr val="000000"/>
            </a:solidFill>
            <a:round/>
          </a:ln>
        </p:spPr>
      </p:sp>
      <p:sp>
        <p:nvSpPr>
          <p:cNvPr id="510" name="Rectangle 162"/>
          <p:cNvSpPr/>
          <p:nvPr/>
        </p:nvSpPr>
        <p:spPr>
          <a:xfrm>
            <a:off x="5485320" y="6200640"/>
            <a:ext cx="320400" cy="177120"/>
          </a:xfrm>
          <a:prstGeom prst="rect">
            <a:avLst/>
          </a:prstGeom>
          <a:solidFill>
            <a:srgbClr val="999999"/>
          </a:solidFill>
          <a:ln w="29160">
            <a:solidFill>
              <a:srgbClr val="000000"/>
            </a:solidFill>
            <a:round/>
          </a:ln>
        </p:spPr>
      </p:sp>
      <p:sp>
        <p:nvSpPr>
          <p:cNvPr id="511" name="Rectangle 163"/>
          <p:cNvSpPr/>
          <p:nvPr/>
        </p:nvSpPr>
        <p:spPr>
          <a:xfrm>
            <a:off x="5485320" y="6375240"/>
            <a:ext cx="320400" cy="176760"/>
          </a:xfrm>
          <a:prstGeom prst="rect">
            <a:avLst/>
          </a:prstGeom>
          <a:solidFill>
            <a:srgbClr val="666666"/>
          </a:solidFill>
          <a:ln w="29160">
            <a:solidFill>
              <a:srgbClr val="000000"/>
            </a:solidFill>
            <a:round/>
          </a:ln>
        </p:spPr>
      </p:sp>
      <p:sp>
        <p:nvSpPr>
          <p:cNvPr id="512" name="Rectangle 164"/>
          <p:cNvSpPr/>
          <p:nvPr/>
        </p:nvSpPr>
        <p:spPr>
          <a:xfrm>
            <a:off x="5485320" y="6549120"/>
            <a:ext cx="320400" cy="177120"/>
          </a:xfrm>
          <a:prstGeom prst="rect">
            <a:avLst/>
          </a:prstGeom>
          <a:solidFill>
            <a:srgbClr val="ffffff"/>
          </a:solidFill>
          <a:ln w="29160">
            <a:solidFill>
              <a:srgbClr val="000000"/>
            </a:solidFill>
            <a:round/>
          </a:ln>
        </p:spPr>
      </p:sp>
      <p:sp>
        <p:nvSpPr>
          <p:cNvPr id="513" name="Rectangle 165"/>
          <p:cNvSpPr/>
          <p:nvPr/>
        </p:nvSpPr>
        <p:spPr>
          <a:xfrm>
            <a:off x="5485320" y="6723000"/>
            <a:ext cx="320400" cy="177120"/>
          </a:xfrm>
          <a:prstGeom prst="rect">
            <a:avLst/>
          </a:prstGeom>
          <a:solidFill>
            <a:srgbClr val="000000"/>
          </a:solidFill>
          <a:ln w="29160">
            <a:solidFill>
              <a:srgbClr val="000000"/>
            </a:solidFill>
            <a:round/>
          </a:ln>
        </p:spPr>
      </p:sp>
      <p:sp>
        <p:nvSpPr>
          <p:cNvPr id="514" name="Rectangle 166"/>
          <p:cNvSpPr/>
          <p:nvPr/>
        </p:nvSpPr>
        <p:spPr>
          <a:xfrm>
            <a:off x="5485320" y="4108320"/>
            <a:ext cx="320400" cy="176760"/>
          </a:xfrm>
          <a:prstGeom prst="rect">
            <a:avLst/>
          </a:prstGeom>
          <a:solidFill>
            <a:srgbClr val="666666"/>
          </a:solidFill>
          <a:ln w="29160">
            <a:solidFill>
              <a:srgbClr val="000000"/>
            </a:solidFill>
            <a:round/>
          </a:ln>
        </p:spPr>
      </p:sp>
      <p:sp>
        <p:nvSpPr>
          <p:cNvPr id="515" name="Rectangle 167"/>
          <p:cNvSpPr/>
          <p:nvPr/>
        </p:nvSpPr>
        <p:spPr>
          <a:xfrm>
            <a:off x="5485320" y="4282200"/>
            <a:ext cx="320400" cy="177120"/>
          </a:xfrm>
          <a:prstGeom prst="rect">
            <a:avLst/>
          </a:prstGeom>
          <a:solidFill>
            <a:srgbClr val="000000"/>
          </a:solidFill>
          <a:ln w="29160">
            <a:solidFill>
              <a:srgbClr val="000000"/>
            </a:solidFill>
            <a:round/>
          </a:ln>
        </p:spPr>
      </p:sp>
      <p:sp>
        <p:nvSpPr>
          <p:cNvPr id="516" name="Rectangle 168"/>
          <p:cNvSpPr/>
          <p:nvPr/>
        </p:nvSpPr>
        <p:spPr>
          <a:xfrm>
            <a:off x="5485320" y="4456440"/>
            <a:ext cx="320400" cy="177120"/>
          </a:xfrm>
          <a:prstGeom prst="rect">
            <a:avLst/>
          </a:prstGeom>
          <a:solidFill>
            <a:srgbClr val="333333"/>
          </a:solidFill>
          <a:ln w="29160">
            <a:solidFill>
              <a:srgbClr val="000000"/>
            </a:solidFill>
            <a:round/>
          </a:ln>
        </p:spPr>
      </p:sp>
      <p:sp>
        <p:nvSpPr>
          <p:cNvPr id="517" name="Rectangle 169"/>
          <p:cNvSpPr/>
          <p:nvPr/>
        </p:nvSpPr>
        <p:spPr>
          <a:xfrm>
            <a:off x="5485320" y="4630680"/>
            <a:ext cx="320400" cy="176760"/>
          </a:xfrm>
          <a:prstGeom prst="rect">
            <a:avLst/>
          </a:prstGeom>
          <a:solidFill>
            <a:srgbClr val="333333"/>
          </a:solidFill>
          <a:ln w="29160">
            <a:solidFill>
              <a:srgbClr val="000000"/>
            </a:solidFill>
            <a:round/>
          </a:ln>
        </p:spPr>
      </p:sp>
      <p:sp>
        <p:nvSpPr>
          <p:cNvPr id="518" name="Rectangle 170"/>
          <p:cNvSpPr/>
          <p:nvPr/>
        </p:nvSpPr>
        <p:spPr>
          <a:xfrm>
            <a:off x="5485320" y="4804920"/>
            <a:ext cx="320400" cy="176760"/>
          </a:xfrm>
          <a:prstGeom prst="rect">
            <a:avLst/>
          </a:prstGeom>
          <a:solidFill>
            <a:srgbClr val="111111"/>
          </a:solidFill>
          <a:ln w="29160">
            <a:solidFill>
              <a:srgbClr val="000000"/>
            </a:solidFill>
            <a:round/>
          </a:ln>
        </p:spPr>
      </p:sp>
      <p:sp>
        <p:nvSpPr>
          <p:cNvPr id="519" name="Rectangle 171"/>
          <p:cNvSpPr/>
          <p:nvPr/>
        </p:nvSpPr>
        <p:spPr>
          <a:xfrm>
            <a:off x="5485320" y="4979160"/>
            <a:ext cx="320400" cy="176760"/>
          </a:xfrm>
          <a:prstGeom prst="rect">
            <a:avLst/>
          </a:prstGeom>
          <a:solidFill>
            <a:srgbClr val="111111"/>
          </a:solidFill>
          <a:ln w="29160">
            <a:solidFill>
              <a:srgbClr val="000000"/>
            </a:solidFill>
            <a:round/>
          </a:ln>
        </p:spPr>
      </p:sp>
      <p:sp>
        <p:nvSpPr>
          <p:cNvPr id="520" name="Rectangle 172"/>
          <p:cNvSpPr/>
          <p:nvPr/>
        </p:nvSpPr>
        <p:spPr>
          <a:xfrm>
            <a:off x="5485320" y="5153400"/>
            <a:ext cx="320400" cy="176760"/>
          </a:xfrm>
          <a:prstGeom prst="rect">
            <a:avLst/>
          </a:prstGeom>
          <a:solidFill>
            <a:srgbClr val="eeeeee"/>
          </a:solidFill>
          <a:ln w="29160">
            <a:solidFill>
              <a:srgbClr val="000000"/>
            </a:solidFill>
            <a:round/>
          </a:ln>
        </p:spPr>
      </p:sp>
      <p:sp>
        <p:nvSpPr>
          <p:cNvPr id="521" name="Rectangle 173"/>
          <p:cNvSpPr/>
          <p:nvPr/>
        </p:nvSpPr>
        <p:spPr>
          <a:xfrm>
            <a:off x="5485320" y="5327280"/>
            <a:ext cx="320400" cy="176760"/>
          </a:xfrm>
          <a:prstGeom prst="rect">
            <a:avLst/>
          </a:prstGeom>
          <a:solidFill>
            <a:srgbClr val="ffffff"/>
          </a:solidFill>
          <a:ln w="29160">
            <a:solidFill>
              <a:srgbClr val="000000"/>
            </a:solidFill>
            <a:round/>
          </a:ln>
        </p:spPr>
      </p:sp>
      <p:sp>
        <p:nvSpPr>
          <p:cNvPr id="522" name="Rectangle 174"/>
          <p:cNvSpPr/>
          <p:nvPr/>
        </p:nvSpPr>
        <p:spPr>
          <a:xfrm>
            <a:off x="5485320" y="5501520"/>
            <a:ext cx="320400" cy="176760"/>
          </a:xfrm>
          <a:prstGeom prst="rect">
            <a:avLst/>
          </a:prstGeom>
          <a:solidFill>
            <a:srgbClr val="999999"/>
          </a:solidFill>
          <a:ln w="29160">
            <a:solidFill>
              <a:srgbClr val="000000"/>
            </a:solidFill>
            <a:round/>
          </a:ln>
        </p:spPr>
      </p:sp>
      <p:sp>
        <p:nvSpPr>
          <p:cNvPr id="523" name="Rectangle 175"/>
          <p:cNvSpPr/>
          <p:nvPr/>
        </p:nvSpPr>
        <p:spPr>
          <a:xfrm>
            <a:off x="5485320" y="5675400"/>
            <a:ext cx="320400" cy="177120"/>
          </a:xfrm>
          <a:prstGeom prst="rect">
            <a:avLst/>
          </a:prstGeom>
          <a:solidFill>
            <a:srgbClr val="cccccc"/>
          </a:solidFill>
          <a:ln w="29160">
            <a:solidFill>
              <a:srgbClr val="000000"/>
            </a:solidFill>
            <a:round/>
          </a:ln>
        </p:spPr>
      </p:sp>
      <p:sp>
        <p:nvSpPr>
          <p:cNvPr id="524" name="Rectangle 176"/>
          <p:cNvSpPr/>
          <p:nvPr/>
        </p:nvSpPr>
        <p:spPr>
          <a:xfrm>
            <a:off x="5485320" y="5849640"/>
            <a:ext cx="320400" cy="177120"/>
          </a:xfrm>
          <a:prstGeom prst="rect">
            <a:avLst/>
          </a:prstGeom>
          <a:solidFill>
            <a:srgbClr val="eeeeee"/>
          </a:solidFill>
          <a:ln w="29160">
            <a:solidFill>
              <a:srgbClr val="000000"/>
            </a:solidFill>
            <a:round/>
          </a:ln>
        </p:spPr>
      </p:sp>
      <p:sp>
        <p:nvSpPr>
          <p:cNvPr id="525" name="Rectangle 177"/>
          <p:cNvSpPr/>
          <p:nvPr/>
        </p:nvSpPr>
        <p:spPr>
          <a:xfrm>
            <a:off x="5799600" y="6027120"/>
            <a:ext cx="320400" cy="176760"/>
          </a:xfrm>
          <a:prstGeom prst="rect">
            <a:avLst/>
          </a:prstGeom>
          <a:solidFill>
            <a:srgbClr val="000000"/>
          </a:solidFill>
          <a:ln w="29160">
            <a:solidFill>
              <a:srgbClr val="000000"/>
            </a:solidFill>
            <a:round/>
          </a:ln>
        </p:spPr>
      </p:sp>
      <p:sp>
        <p:nvSpPr>
          <p:cNvPr id="526" name="Rectangle 178"/>
          <p:cNvSpPr/>
          <p:nvPr/>
        </p:nvSpPr>
        <p:spPr>
          <a:xfrm>
            <a:off x="5799600" y="6201000"/>
            <a:ext cx="320400" cy="176760"/>
          </a:xfrm>
          <a:prstGeom prst="rect">
            <a:avLst/>
          </a:prstGeom>
          <a:solidFill>
            <a:srgbClr val="999999"/>
          </a:solidFill>
          <a:ln w="29160">
            <a:solidFill>
              <a:srgbClr val="000000"/>
            </a:solidFill>
            <a:round/>
          </a:ln>
        </p:spPr>
      </p:sp>
      <p:sp>
        <p:nvSpPr>
          <p:cNvPr id="527" name="Rectangle 179"/>
          <p:cNvSpPr/>
          <p:nvPr/>
        </p:nvSpPr>
        <p:spPr>
          <a:xfrm>
            <a:off x="5799600" y="6375240"/>
            <a:ext cx="320400" cy="176760"/>
          </a:xfrm>
          <a:prstGeom prst="rect">
            <a:avLst/>
          </a:prstGeom>
          <a:solidFill>
            <a:srgbClr val="666666"/>
          </a:solidFill>
          <a:ln w="29160">
            <a:solidFill>
              <a:srgbClr val="000000"/>
            </a:solidFill>
            <a:round/>
          </a:ln>
        </p:spPr>
      </p:sp>
      <p:sp>
        <p:nvSpPr>
          <p:cNvPr id="528" name="Rectangle 180"/>
          <p:cNvSpPr/>
          <p:nvPr/>
        </p:nvSpPr>
        <p:spPr>
          <a:xfrm>
            <a:off x="5799600" y="6549480"/>
            <a:ext cx="320400" cy="176760"/>
          </a:xfrm>
          <a:prstGeom prst="rect">
            <a:avLst/>
          </a:prstGeom>
          <a:solidFill>
            <a:srgbClr val="ffffff"/>
          </a:solidFill>
          <a:ln w="29160">
            <a:solidFill>
              <a:srgbClr val="000000"/>
            </a:solidFill>
            <a:round/>
          </a:ln>
        </p:spPr>
      </p:sp>
      <p:sp>
        <p:nvSpPr>
          <p:cNvPr id="529" name="Rectangle 181"/>
          <p:cNvSpPr/>
          <p:nvPr/>
        </p:nvSpPr>
        <p:spPr>
          <a:xfrm>
            <a:off x="5799600" y="6723360"/>
            <a:ext cx="320400" cy="177120"/>
          </a:xfrm>
          <a:prstGeom prst="rect">
            <a:avLst/>
          </a:prstGeom>
          <a:solidFill>
            <a:srgbClr val="000000"/>
          </a:solidFill>
          <a:ln w="29160">
            <a:solidFill>
              <a:srgbClr val="000000"/>
            </a:solidFill>
            <a:round/>
          </a:ln>
        </p:spPr>
      </p:sp>
      <p:sp>
        <p:nvSpPr>
          <p:cNvPr id="530" name="Rectangle 182"/>
          <p:cNvSpPr/>
          <p:nvPr/>
        </p:nvSpPr>
        <p:spPr>
          <a:xfrm>
            <a:off x="5799600" y="4108680"/>
            <a:ext cx="320400" cy="176760"/>
          </a:xfrm>
          <a:prstGeom prst="rect">
            <a:avLst/>
          </a:prstGeom>
          <a:solidFill>
            <a:srgbClr val="666666"/>
          </a:solidFill>
          <a:ln w="29160">
            <a:solidFill>
              <a:srgbClr val="000000"/>
            </a:solidFill>
            <a:round/>
          </a:ln>
        </p:spPr>
      </p:sp>
      <p:sp>
        <p:nvSpPr>
          <p:cNvPr id="531" name="Rectangle 183"/>
          <p:cNvSpPr/>
          <p:nvPr/>
        </p:nvSpPr>
        <p:spPr>
          <a:xfrm>
            <a:off x="5799600" y="4282560"/>
            <a:ext cx="320400" cy="177120"/>
          </a:xfrm>
          <a:prstGeom prst="rect">
            <a:avLst/>
          </a:prstGeom>
          <a:solidFill>
            <a:srgbClr val="000000"/>
          </a:solidFill>
          <a:ln w="29160">
            <a:solidFill>
              <a:srgbClr val="000000"/>
            </a:solidFill>
            <a:round/>
          </a:ln>
        </p:spPr>
      </p:sp>
      <p:sp>
        <p:nvSpPr>
          <p:cNvPr id="532" name="Rectangle 184"/>
          <p:cNvSpPr/>
          <p:nvPr/>
        </p:nvSpPr>
        <p:spPr>
          <a:xfrm>
            <a:off x="5799600" y="4456800"/>
            <a:ext cx="320400" cy="176760"/>
          </a:xfrm>
          <a:prstGeom prst="rect">
            <a:avLst/>
          </a:prstGeom>
          <a:solidFill>
            <a:srgbClr val="333333"/>
          </a:solidFill>
          <a:ln w="29160">
            <a:solidFill>
              <a:srgbClr val="000000"/>
            </a:solidFill>
            <a:round/>
          </a:ln>
        </p:spPr>
      </p:sp>
      <p:sp>
        <p:nvSpPr>
          <p:cNvPr id="533" name="Rectangle 185"/>
          <p:cNvSpPr/>
          <p:nvPr/>
        </p:nvSpPr>
        <p:spPr>
          <a:xfrm>
            <a:off x="5799600" y="4631040"/>
            <a:ext cx="320400" cy="176760"/>
          </a:xfrm>
          <a:prstGeom prst="rect">
            <a:avLst/>
          </a:prstGeom>
          <a:solidFill>
            <a:srgbClr val="808080"/>
          </a:solidFill>
          <a:ln w="29160">
            <a:solidFill>
              <a:srgbClr val="000000"/>
            </a:solidFill>
            <a:round/>
          </a:ln>
        </p:spPr>
      </p:sp>
      <p:sp>
        <p:nvSpPr>
          <p:cNvPr id="534" name="Rectangle 186"/>
          <p:cNvSpPr/>
          <p:nvPr/>
        </p:nvSpPr>
        <p:spPr>
          <a:xfrm>
            <a:off x="5799600" y="4804920"/>
            <a:ext cx="320400" cy="177120"/>
          </a:xfrm>
          <a:prstGeom prst="rect">
            <a:avLst/>
          </a:prstGeom>
          <a:solidFill>
            <a:srgbClr val="808080"/>
          </a:solidFill>
          <a:ln w="29160">
            <a:solidFill>
              <a:srgbClr val="000000"/>
            </a:solidFill>
            <a:round/>
          </a:ln>
        </p:spPr>
      </p:sp>
      <p:sp>
        <p:nvSpPr>
          <p:cNvPr id="535" name="Rectangle 187"/>
          <p:cNvSpPr/>
          <p:nvPr/>
        </p:nvSpPr>
        <p:spPr>
          <a:xfrm>
            <a:off x="5799600" y="4979160"/>
            <a:ext cx="320400" cy="177120"/>
          </a:xfrm>
          <a:prstGeom prst="rect">
            <a:avLst/>
          </a:prstGeom>
          <a:solidFill>
            <a:srgbClr val="111111"/>
          </a:solidFill>
          <a:ln w="29160">
            <a:solidFill>
              <a:srgbClr val="000000"/>
            </a:solidFill>
            <a:round/>
          </a:ln>
        </p:spPr>
      </p:sp>
      <p:sp>
        <p:nvSpPr>
          <p:cNvPr id="536" name="Rectangle 188"/>
          <p:cNvSpPr/>
          <p:nvPr/>
        </p:nvSpPr>
        <p:spPr>
          <a:xfrm>
            <a:off x="5799600" y="5153400"/>
            <a:ext cx="320400" cy="177120"/>
          </a:xfrm>
          <a:prstGeom prst="rect">
            <a:avLst/>
          </a:prstGeom>
          <a:solidFill>
            <a:srgbClr val="eeeeee"/>
          </a:solidFill>
          <a:ln w="29160">
            <a:solidFill>
              <a:srgbClr val="000000"/>
            </a:solidFill>
            <a:round/>
          </a:ln>
        </p:spPr>
      </p:sp>
      <p:sp>
        <p:nvSpPr>
          <p:cNvPr id="537" name="Rectangle 189"/>
          <p:cNvSpPr/>
          <p:nvPr/>
        </p:nvSpPr>
        <p:spPr>
          <a:xfrm>
            <a:off x="5799600" y="5327280"/>
            <a:ext cx="320400" cy="177120"/>
          </a:xfrm>
          <a:prstGeom prst="rect">
            <a:avLst/>
          </a:prstGeom>
          <a:solidFill>
            <a:srgbClr val="ffffff"/>
          </a:solidFill>
          <a:ln w="29160">
            <a:solidFill>
              <a:srgbClr val="000000"/>
            </a:solidFill>
            <a:round/>
          </a:ln>
        </p:spPr>
      </p:sp>
      <p:sp>
        <p:nvSpPr>
          <p:cNvPr id="538" name="Rectangle 190"/>
          <p:cNvSpPr/>
          <p:nvPr/>
        </p:nvSpPr>
        <p:spPr>
          <a:xfrm>
            <a:off x="5799600" y="5501880"/>
            <a:ext cx="320400" cy="176400"/>
          </a:xfrm>
          <a:prstGeom prst="rect">
            <a:avLst/>
          </a:prstGeom>
          <a:solidFill>
            <a:srgbClr val="eeeeee"/>
          </a:solidFill>
          <a:ln w="29160">
            <a:solidFill>
              <a:srgbClr val="000000"/>
            </a:solidFill>
            <a:round/>
          </a:ln>
        </p:spPr>
      </p:sp>
      <p:sp>
        <p:nvSpPr>
          <p:cNvPr id="539" name="Rectangle 191"/>
          <p:cNvSpPr/>
          <p:nvPr/>
        </p:nvSpPr>
        <p:spPr>
          <a:xfrm>
            <a:off x="5799600" y="5675760"/>
            <a:ext cx="320400" cy="177120"/>
          </a:xfrm>
          <a:prstGeom prst="rect">
            <a:avLst/>
          </a:prstGeom>
          <a:solidFill>
            <a:srgbClr val="999999"/>
          </a:solidFill>
          <a:ln w="29160">
            <a:solidFill>
              <a:srgbClr val="000000"/>
            </a:solidFill>
            <a:round/>
          </a:ln>
        </p:spPr>
      </p:sp>
      <p:sp>
        <p:nvSpPr>
          <p:cNvPr id="540" name="Rectangle 192"/>
          <p:cNvSpPr/>
          <p:nvPr/>
        </p:nvSpPr>
        <p:spPr>
          <a:xfrm>
            <a:off x="5799600" y="5850000"/>
            <a:ext cx="320400" cy="177120"/>
          </a:xfrm>
          <a:prstGeom prst="rect">
            <a:avLst/>
          </a:prstGeom>
          <a:solidFill>
            <a:srgbClr val="eeeeee"/>
          </a:solidFill>
          <a:ln w="29160">
            <a:solidFill>
              <a:srgbClr val="000000"/>
            </a:solidFill>
            <a:round/>
          </a:ln>
        </p:spPr>
      </p:sp>
      <p:sp>
        <p:nvSpPr>
          <p:cNvPr id="541" name="Rectangle 193"/>
          <p:cNvSpPr/>
          <p:nvPr/>
        </p:nvSpPr>
        <p:spPr>
          <a:xfrm>
            <a:off x="6113880" y="6027120"/>
            <a:ext cx="320400" cy="176760"/>
          </a:xfrm>
          <a:prstGeom prst="rect">
            <a:avLst/>
          </a:prstGeom>
          <a:solidFill>
            <a:srgbClr val="000000"/>
          </a:solidFill>
          <a:ln w="29160">
            <a:solidFill>
              <a:srgbClr val="000000"/>
            </a:solidFill>
            <a:round/>
          </a:ln>
        </p:spPr>
      </p:sp>
      <p:sp>
        <p:nvSpPr>
          <p:cNvPr id="542" name="Rectangle 194"/>
          <p:cNvSpPr/>
          <p:nvPr/>
        </p:nvSpPr>
        <p:spPr>
          <a:xfrm>
            <a:off x="6113880" y="6201000"/>
            <a:ext cx="320400" cy="176760"/>
          </a:xfrm>
          <a:prstGeom prst="rect">
            <a:avLst/>
          </a:prstGeom>
          <a:solidFill>
            <a:srgbClr val="999999"/>
          </a:solidFill>
          <a:ln w="29160">
            <a:solidFill>
              <a:srgbClr val="000000"/>
            </a:solidFill>
            <a:round/>
          </a:ln>
        </p:spPr>
      </p:sp>
      <p:sp>
        <p:nvSpPr>
          <p:cNvPr id="543" name="Rectangle 195"/>
          <p:cNvSpPr/>
          <p:nvPr/>
        </p:nvSpPr>
        <p:spPr>
          <a:xfrm>
            <a:off x="6113880" y="6375240"/>
            <a:ext cx="320400" cy="176760"/>
          </a:xfrm>
          <a:prstGeom prst="rect">
            <a:avLst/>
          </a:prstGeom>
          <a:solidFill>
            <a:srgbClr val="666666"/>
          </a:solidFill>
          <a:ln w="29160">
            <a:solidFill>
              <a:srgbClr val="000000"/>
            </a:solidFill>
            <a:round/>
          </a:ln>
        </p:spPr>
      </p:sp>
      <p:sp>
        <p:nvSpPr>
          <p:cNvPr id="544" name="Rectangle 196"/>
          <p:cNvSpPr/>
          <p:nvPr/>
        </p:nvSpPr>
        <p:spPr>
          <a:xfrm>
            <a:off x="6113880" y="6549480"/>
            <a:ext cx="320400" cy="176760"/>
          </a:xfrm>
          <a:prstGeom prst="rect">
            <a:avLst/>
          </a:prstGeom>
          <a:solidFill>
            <a:srgbClr val="ffffff"/>
          </a:solidFill>
          <a:ln w="29160">
            <a:solidFill>
              <a:srgbClr val="000000"/>
            </a:solidFill>
            <a:round/>
          </a:ln>
        </p:spPr>
      </p:sp>
      <p:sp>
        <p:nvSpPr>
          <p:cNvPr id="545" name="Rectangle 197"/>
          <p:cNvSpPr/>
          <p:nvPr/>
        </p:nvSpPr>
        <p:spPr>
          <a:xfrm>
            <a:off x="6113880" y="6723360"/>
            <a:ext cx="320400" cy="177120"/>
          </a:xfrm>
          <a:prstGeom prst="rect">
            <a:avLst/>
          </a:prstGeom>
          <a:solidFill>
            <a:srgbClr val="000000"/>
          </a:solidFill>
          <a:ln w="29160">
            <a:solidFill>
              <a:srgbClr val="000000"/>
            </a:solidFill>
            <a:round/>
          </a:ln>
        </p:spPr>
      </p:sp>
      <p:sp>
        <p:nvSpPr>
          <p:cNvPr id="546" name="Rectangle 198"/>
          <p:cNvSpPr/>
          <p:nvPr/>
        </p:nvSpPr>
        <p:spPr>
          <a:xfrm>
            <a:off x="6113880" y="4108680"/>
            <a:ext cx="320400" cy="176760"/>
          </a:xfrm>
          <a:prstGeom prst="rect">
            <a:avLst/>
          </a:prstGeom>
          <a:solidFill>
            <a:srgbClr val="666666"/>
          </a:solidFill>
          <a:ln w="29160">
            <a:solidFill>
              <a:srgbClr val="000000"/>
            </a:solidFill>
            <a:round/>
          </a:ln>
        </p:spPr>
      </p:sp>
      <p:sp>
        <p:nvSpPr>
          <p:cNvPr id="547" name="Rectangle 199"/>
          <p:cNvSpPr/>
          <p:nvPr/>
        </p:nvSpPr>
        <p:spPr>
          <a:xfrm>
            <a:off x="6113880" y="4282560"/>
            <a:ext cx="320400" cy="177120"/>
          </a:xfrm>
          <a:prstGeom prst="rect">
            <a:avLst/>
          </a:prstGeom>
          <a:solidFill>
            <a:srgbClr val="000000"/>
          </a:solidFill>
          <a:ln w="29160">
            <a:solidFill>
              <a:srgbClr val="000000"/>
            </a:solidFill>
            <a:round/>
          </a:ln>
        </p:spPr>
      </p:sp>
      <p:sp>
        <p:nvSpPr>
          <p:cNvPr id="548" name="Rectangle 200"/>
          <p:cNvSpPr/>
          <p:nvPr/>
        </p:nvSpPr>
        <p:spPr>
          <a:xfrm>
            <a:off x="6113880" y="4456800"/>
            <a:ext cx="320400" cy="176760"/>
          </a:xfrm>
          <a:prstGeom prst="rect">
            <a:avLst/>
          </a:prstGeom>
          <a:solidFill>
            <a:srgbClr val="808080"/>
          </a:solidFill>
          <a:ln w="29160">
            <a:solidFill>
              <a:srgbClr val="000000"/>
            </a:solidFill>
            <a:round/>
          </a:ln>
        </p:spPr>
      </p:sp>
      <p:sp>
        <p:nvSpPr>
          <p:cNvPr id="549" name="Rectangle 201"/>
          <p:cNvSpPr/>
          <p:nvPr/>
        </p:nvSpPr>
        <p:spPr>
          <a:xfrm>
            <a:off x="6113880" y="4631040"/>
            <a:ext cx="320400" cy="176760"/>
          </a:xfrm>
          <a:prstGeom prst="rect">
            <a:avLst/>
          </a:prstGeom>
          <a:solidFill>
            <a:srgbClr val="333333"/>
          </a:solidFill>
          <a:ln w="29160">
            <a:solidFill>
              <a:srgbClr val="000000"/>
            </a:solidFill>
            <a:round/>
          </a:ln>
        </p:spPr>
      </p:sp>
      <p:sp>
        <p:nvSpPr>
          <p:cNvPr id="550" name="Rectangle 202"/>
          <p:cNvSpPr/>
          <p:nvPr/>
        </p:nvSpPr>
        <p:spPr>
          <a:xfrm>
            <a:off x="6113880" y="4804920"/>
            <a:ext cx="320400" cy="177120"/>
          </a:xfrm>
          <a:prstGeom prst="rect">
            <a:avLst/>
          </a:prstGeom>
          <a:solidFill>
            <a:srgbClr val="111111"/>
          </a:solidFill>
          <a:ln w="29160">
            <a:solidFill>
              <a:srgbClr val="000000"/>
            </a:solidFill>
            <a:round/>
          </a:ln>
        </p:spPr>
      </p:sp>
      <p:sp>
        <p:nvSpPr>
          <p:cNvPr id="551" name="Rectangle 203"/>
          <p:cNvSpPr/>
          <p:nvPr/>
        </p:nvSpPr>
        <p:spPr>
          <a:xfrm>
            <a:off x="6113880" y="4979160"/>
            <a:ext cx="320400" cy="177120"/>
          </a:xfrm>
          <a:prstGeom prst="rect">
            <a:avLst/>
          </a:prstGeom>
          <a:solidFill>
            <a:srgbClr val="808080"/>
          </a:solidFill>
          <a:ln w="29160">
            <a:solidFill>
              <a:srgbClr val="000000"/>
            </a:solidFill>
            <a:round/>
          </a:ln>
        </p:spPr>
      </p:sp>
      <p:sp>
        <p:nvSpPr>
          <p:cNvPr id="552" name="Rectangle 204"/>
          <p:cNvSpPr/>
          <p:nvPr/>
        </p:nvSpPr>
        <p:spPr>
          <a:xfrm>
            <a:off x="6113880" y="5153400"/>
            <a:ext cx="320400" cy="177120"/>
          </a:xfrm>
          <a:prstGeom prst="rect">
            <a:avLst/>
          </a:prstGeom>
          <a:solidFill>
            <a:srgbClr val="eeeeee"/>
          </a:solidFill>
          <a:ln w="29160">
            <a:solidFill>
              <a:srgbClr val="000000"/>
            </a:solidFill>
            <a:round/>
          </a:ln>
        </p:spPr>
      </p:sp>
      <p:sp>
        <p:nvSpPr>
          <p:cNvPr id="553" name="Rectangle 205"/>
          <p:cNvSpPr/>
          <p:nvPr/>
        </p:nvSpPr>
        <p:spPr>
          <a:xfrm>
            <a:off x="6113880" y="5327280"/>
            <a:ext cx="320400" cy="177120"/>
          </a:xfrm>
          <a:prstGeom prst="rect">
            <a:avLst/>
          </a:prstGeom>
          <a:solidFill>
            <a:srgbClr val="ffffff"/>
          </a:solidFill>
          <a:ln w="29160">
            <a:solidFill>
              <a:srgbClr val="000000"/>
            </a:solidFill>
            <a:round/>
          </a:ln>
        </p:spPr>
      </p:sp>
      <p:sp>
        <p:nvSpPr>
          <p:cNvPr id="554" name="Rectangle 206"/>
          <p:cNvSpPr/>
          <p:nvPr/>
        </p:nvSpPr>
        <p:spPr>
          <a:xfrm>
            <a:off x="6113880" y="5501880"/>
            <a:ext cx="320400" cy="176400"/>
          </a:xfrm>
          <a:prstGeom prst="rect">
            <a:avLst/>
          </a:prstGeom>
          <a:solidFill>
            <a:srgbClr val="eeeeee"/>
          </a:solidFill>
          <a:ln w="29160">
            <a:solidFill>
              <a:srgbClr val="000000"/>
            </a:solidFill>
            <a:round/>
          </a:ln>
        </p:spPr>
      </p:sp>
      <p:sp>
        <p:nvSpPr>
          <p:cNvPr id="555" name="Rectangle 207"/>
          <p:cNvSpPr/>
          <p:nvPr/>
        </p:nvSpPr>
        <p:spPr>
          <a:xfrm>
            <a:off x="6113880" y="5675760"/>
            <a:ext cx="320400" cy="177120"/>
          </a:xfrm>
          <a:prstGeom prst="rect">
            <a:avLst/>
          </a:prstGeom>
          <a:solidFill>
            <a:srgbClr val="cccccc"/>
          </a:solidFill>
          <a:ln w="29160">
            <a:solidFill>
              <a:srgbClr val="000000"/>
            </a:solidFill>
            <a:round/>
          </a:ln>
        </p:spPr>
      </p:sp>
      <p:sp>
        <p:nvSpPr>
          <p:cNvPr id="556" name="Rectangle 208"/>
          <p:cNvSpPr/>
          <p:nvPr/>
        </p:nvSpPr>
        <p:spPr>
          <a:xfrm>
            <a:off x="6113880" y="5850000"/>
            <a:ext cx="320400" cy="177120"/>
          </a:xfrm>
          <a:prstGeom prst="rect">
            <a:avLst/>
          </a:prstGeom>
          <a:solidFill>
            <a:srgbClr val="eeeeee"/>
          </a:solidFill>
          <a:ln w="29160">
            <a:solidFill>
              <a:srgbClr val="000000"/>
            </a:solidFill>
            <a:round/>
          </a:ln>
        </p:spPr>
      </p:sp>
      <p:sp>
        <p:nvSpPr>
          <p:cNvPr id="557" name="Rectangle 209"/>
          <p:cNvSpPr/>
          <p:nvPr/>
        </p:nvSpPr>
        <p:spPr>
          <a:xfrm>
            <a:off x="8598240" y="4980600"/>
            <a:ext cx="320400" cy="177120"/>
          </a:xfrm>
          <a:prstGeom prst="rect">
            <a:avLst/>
          </a:prstGeom>
          <a:solidFill>
            <a:srgbClr val="000000"/>
          </a:solidFill>
          <a:ln w="29160">
            <a:solidFill>
              <a:srgbClr val="000000"/>
            </a:solidFill>
            <a:round/>
          </a:ln>
        </p:spPr>
      </p:sp>
      <p:sp>
        <p:nvSpPr>
          <p:cNvPr id="558" name="Rectangle 210"/>
          <p:cNvSpPr/>
          <p:nvPr/>
        </p:nvSpPr>
        <p:spPr>
          <a:xfrm>
            <a:off x="8598240" y="5154480"/>
            <a:ext cx="320400" cy="177120"/>
          </a:xfrm>
          <a:prstGeom prst="rect">
            <a:avLst/>
          </a:prstGeom>
          <a:solidFill>
            <a:srgbClr val="999999"/>
          </a:solidFill>
          <a:ln w="29160">
            <a:solidFill>
              <a:srgbClr val="000000"/>
            </a:solidFill>
            <a:round/>
          </a:ln>
        </p:spPr>
      </p:sp>
      <p:sp>
        <p:nvSpPr>
          <p:cNvPr id="559" name="Rectangle 211"/>
          <p:cNvSpPr/>
          <p:nvPr/>
        </p:nvSpPr>
        <p:spPr>
          <a:xfrm>
            <a:off x="8598240" y="5328720"/>
            <a:ext cx="320400" cy="177120"/>
          </a:xfrm>
          <a:prstGeom prst="rect">
            <a:avLst/>
          </a:prstGeom>
          <a:solidFill>
            <a:srgbClr val="666666"/>
          </a:solidFill>
          <a:ln w="29160">
            <a:solidFill>
              <a:srgbClr val="000000"/>
            </a:solidFill>
            <a:round/>
          </a:ln>
        </p:spPr>
      </p:sp>
      <p:sp>
        <p:nvSpPr>
          <p:cNvPr id="560" name="Rectangle 212"/>
          <p:cNvSpPr/>
          <p:nvPr/>
        </p:nvSpPr>
        <p:spPr>
          <a:xfrm>
            <a:off x="8598240" y="5502960"/>
            <a:ext cx="320400" cy="177120"/>
          </a:xfrm>
          <a:prstGeom prst="rect">
            <a:avLst/>
          </a:prstGeom>
          <a:solidFill>
            <a:srgbClr val="ffffff"/>
          </a:solidFill>
          <a:ln w="29160">
            <a:solidFill>
              <a:srgbClr val="000000"/>
            </a:solidFill>
            <a:round/>
          </a:ln>
        </p:spPr>
      </p:sp>
      <p:sp>
        <p:nvSpPr>
          <p:cNvPr id="561" name="Rectangle 213"/>
          <p:cNvSpPr/>
          <p:nvPr/>
        </p:nvSpPr>
        <p:spPr>
          <a:xfrm>
            <a:off x="8598240" y="5676840"/>
            <a:ext cx="320400" cy="177120"/>
          </a:xfrm>
          <a:prstGeom prst="rect">
            <a:avLst/>
          </a:prstGeom>
          <a:solidFill>
            <a:srgbClr val="000000"/>
          </a:solidFill>
          <a:ln w="29160">
            <a:solidFill>
              <a:srgbClr val="000000"/>
            </a:solidFill>
            <a:round/>
          </a:ln>
        </p:spPr>
      </p:sp>
      <p:sp>
        <p:nvSpPr>
          <p:cNvPr id="562" name="Rectangle 214"/>
          <p:cNvSpPr/>
          <p:nvPr/>
        </p:nvSpPr>
        <p:spPr>
          <a:xfrm>
            <a:off x="8598240" y="5851080"/>
            <a:ext cx="320400" cy="177120"/>
          </a:xfrm>
          <a:prstGeom prst="rect">
            <a:avLst/>
          </a:prstGeom>
          <a:solidFill>
            <a:srgbClr val="666666"/>
          </a:solidFill>
          <a:ln w="29160">
            <a:solidFill>
              <a:srgbClr val="000000"/>
            </a:solidFill>
            <a:round/>
          </a:ln>
        </p:spPr>
      </p:sp>
      <p:sp>
        <p:nvSpPr>
          <p:cNvPr id="563" name="Rectangle 215"/>
          <p:cNvSpPr/>
          <p:nvPr/>
        </p:nvSpPr>
        <p:spPr>
          <a:xfrm>
            <a:off x="8598240" y="6025320"/>
            <a:ext cx="320400" cy="177120"/>
          </a:xfrm>
          <a:prstGeom prst="rect">
            <a:avLst/>
          </a:prstGeom>
          <a:solidFill>
            <a:srgbClr val="000000"/>
          </a:solidFill>
          <a:ln w="29160">
            <a:solidFill>
              <a:srgbClr val="000000"/>
            </a:solidFill>
            <a:round/>
          </a:ln>
        </p:spPr>
      </p:sp>
      <p:sp>
        <p:nvSpPr>
          <p:cNvPr id="564" name="Rectangle 216"/>
          <p:cNvSpPr/>
          <p:nvPr/>
        </p:nvSpPr>
        <p:spPr>
          <a:xfrm>
            <a:off x="8598240" y="6199560"/>
            <a:ext cx="320400" cy="176760"/>
          </a:xfrm>
          <a:prstGeom prst="rect">
            <a:avLst/>
          </a:prstGeom>
          <a:solidFill>
            <a:srgbClr val="333333"/>
          </a:solidFill>
          <a:ln w="29160">
            <a:solidFill>
              <a:srgbClr val="000000"/>
            </a:solidFill>
            <a:round/>
          </a:ln>
        </p:spPr>
      </p:sp>
      <p:sp>
        <p:nvSpPr>
          <p:cNvPr id="565" name="Rectangle 217"/>
          <p:cNvSpPr/>
          <p:nvPr/>
        </p:nvSpPr>
        <p:spPr>
          <a:xfrm>
            <a:off x="8598240" y="6373800"/>
            <a:ext cx="320400" cy="176760"/>
          </a:xfrm>
          <a:prstGeom prst="rect">
            <a:avLst/>
          </a:prstGeom>
          <a:solidFill>
            <a:srgbClr val="333333"/>
          </a:solidFill>
          <a:ln w="29160">
            <a:solidFill>
              <a:srgbClr val="000000"/>
            </a:solidFill>
            <a:round/>
          </a:ln>
        </p:spPr>
      </p:sp>
      <p:sp>
        <p:nvSpPr>
          <p:cNvPr id="566" name="Rectangle 218"/>
          <p:cNvSpPr/>
          <p:nvPr/>
        </p:nvSpPr>
        <p:spPr>
          <a:xfrm>
            <a:off x="8598240" y="6546960"/>
            <a:ext cx="320400" cy="177120"/>
          </a:xfrm>
          <a:prstGeom prst="rect">
            <a:avLst/>
          </a:prstGeom>
          <a:solidFill>
            <a:srgbClr val="cccccc"/>
          </a:solidFill>
          <a:ln w="29160">
            <a:solidFill>
              <a:srgbClr val="000000"/>
            </a:solidFill>
            <a:round/>
          </a:ln>
        </p:spPr>
      </p:sp>
      <p:sp>
        <p:nvSpPr>
          <p:cNvPr id="567" name="Rectangle 219"/>
          <p:cNvSpPr/>
          <p:nvPr/>
        </p:nvSpPr>
        <p:spPr>
          <a:xfrm>
            <a:off x="8598240" y="6720840"/>
            <a:ext cx="320400" cy="177120"/>
          </a:xfrm>
          <a:prstGeom prst="rect">
            <a:avLst/>
          </a:prstGeom>
          <a:solidFill>
            <a:srgbClr val="eeeeee"/>
          </a:solidFill>
          <a:ln w="29160">
            <a:solidFill>
              <a:srgbClr val="000000"/>
            </a:solidFill>
            <a:round/>
          </a:ln>
        </p:spPr>
      </p:sp>
      <p:sp>
        <p:nvSpPr>
          <p:cNvPr id="568" name="Rectangle 220"/>
          <p:cNvSpPr/>
          <p:nvPr/>
        </p:nvSpPr>
        <p:spPr>
          <a:xfrm>
            <a:off x="8598240" y="4107600"/>
            <a:ext cx="320400" cy="176760"/>
          </a:xfrm>
          <a:prstGeom prst="rect">
            <a:avLst/>
          </a:prstGeom>
          <a:solidFill>
            <a:srgbClr val="111111"/>
          </a:solidFill>
          <a:ln w="29160">
            <a:solidFill>
              <a:srgbClr val="000000"/>
            </a:solidFill>
            <a:round/>
          </a:ln>
        </p:spPr>
      </p:sp>
      <p:sp>
        <p:nvSpPr>
          <p:cNvPr id="569" name="Rectangle 221"/>
          <p:cNvSpPr/>
          <p:nvPr/>
        </p:nvSpPr>
        <p:spPr>
          <a:xfrm>
            <a:off x="8598240" y="4282200"/>
            <a:ext cx="320400" cy="176400"/>
          </a:xfrm>
          <a:prstGeom prst="rect">
            <a:avLst/>
          </a:prstGeom>
          <a:solidFill>
            <a:srgbClr val="111111"/>
          </a:solidFill>
          <a:ln w="29160">
            <a:solidFill>
              <a:srgbClr val="000000"/>
            </a:solidFill>
            <a:round/>
          </a:ln>
        </p:spPr>
      </p:sp>
      <p:sp>
        <p:nvSpPr>
          <p:cNvPr id="570" name="Rectangle 222"/>
          <p:cNvSpPr/>
          <p:nvPr/>
        </p:nvSpPr>
        <p:spPr>
          <a:xfrm>
            <a:off x="8598240" y="4456080"/>
            <a:ext cx="320400" cy="176760"/>
          </a:xfrm>
          <a:prstGeom prst="rect">
            <a:avLst/>
          </a:prstGeom>
          <a:solidFill>
            <a:srgbClr val="eeeeee"/>
          </a:solidFill>
          <a:ln w="29160">
            <a:solidFill>
              <a:srgbClr val="000000"/>
            </a:solidFill>
            <a:round/>
          </a:ln>
        </p:spPr>
      </p:sp>
      <p:sp>
        <p:nvSpPr>
          <p:cNvPr id="571" name="Rectangle 223"/>
          <p:cNvSpPr/>
          <p:nvPr/>
        </p:nvSpPr>
        <p:spPr>
          <a:xfrm>
            <a:off x="8598240" y="4629960"/>
            <a:ext cx="320400" cy="177120"/>
          </a:xfrm>
          <a:prstGeom prst="rect">
            <a:avLst/>
          </a:prstGeom>
          <a:solidFill>
            <a:srgbClr val="ffffff"/>
          </a:solidFill>
          <a:ln w="29160">
            <a:solidFill>
              <a:srgbClr val="000000"/>
            </a:solidFill>
            <a:round/>
          </a:ln>
        </p:spPr>
      </p:sp>
      <p:sp>
        <p:nvSpPr>
          <p:cNvPr id="572" name="Rectangle 224"/>
          <p:cNvSpPr/>
          <p:nvPr/>
        </p:nvSpPr>
        <p:spPr>
          <a:xfrm>
            <a:off x="8598240" y="4804200"/>
            <a:ext cx="320400" cy="176760"/>
          </a:xfrm>
          <a:prstGeom prst="rect">
            <a:avLst/>
          </a:prstGeom>
          <a:solidFill>
            <a:srgbClr val="eeeeee"/>
          </a:solidFill>
          <a:ln w="29160">
            <a:solidFill>
              <a:srgbClr val="000000"/>
            </a:solidFill>
            <a:round/>
          </a:ln>
        </p:spPr>
      </p:sp>
      <p:sp>
        <p:nvSpPr>
          <p:cNvPr id="573" name="Rectangle 225"/>
          <p:cNvSpPr/>
          <p:nvPr/>
        </p:nvSpPr>
        <p:spPr>
          <a:xfrm>
            <a:off x="2634120" y="2543400"/>
            <a:ext cx="332640" cy="233640"/>
          </a:xfrm>
          <a:prstGeom prst="rect">
            <a:avLst/>
          </a:prstGeom>
          <a:solidFill>
            <a:srgbClr val="729fcf"/>
          </a:solidFill>
          <a:ln>
            <a:solidFill>
              <a:srgbClr val="3465a4"/>
            </a:solidFill>
          </a:ln>
        </p:spPr>
      </p:sp>
      <p:sp>
        <p:nvSpPr>
          <p:cNvPr id="574" name="Rectangle 226"/>
          <p:cNvSpPr/>
          <p:nvPr/>
        </p:nvSpPr>
        <p:spPr>
          <a:xfrm>
            <a:off x="3102120" y="2543760"/>
            <a:ext cx="332640" cy="233640"/>
          </a:xfrm>
          <a:prstGeom prst="rect">
            <a:avLst/>
          </a:prstGeom>
          <a:solidFill>
            <a:srgbClr val="729fcf"/>
          </a:solidFill>
          <a:ln>
            <a:solidFill>
              <a:srgbClr val="3465a4"/>
            </a:solidFill>
          </a:ln>
        </p:spPr>
      </p:sp>
      <p:sp>
        <p:nvSpPr>
          <p:cNvPr id="575" name="Rectangle 227"/>
          <p:cNvSpPr/>
          <p:nvPr/>
        </p:nvSpPr>
        <p:spPr>
          <a:xfrm>
            <a:off x="3570120" y="2544120"/>
            <a:ext cx="332640" cy="233640"/>
          </a:xfrm>
          <a:prstGeom prst="rect">
            <a:avLst/>
          </a:prstGeom>
          <a:solidFill>
            <a:srgbClr val="729fcf"/>
          </a:solidFill>
          <a:ln>
            <a:solidFill>
              <a:srgbClr val="3465a4"/>
            </a:solidFill>
          </a:ln>
        </p:spPr>
      </p:sp>
      <p:sp>
        <p:nvSpPr>
          <p:cNvPr id="576" name="Rectangle 228"/>
          <p:cNvSpPr/>
          <p:nvPr/>
        </p:nvSpPr>
        <p:spPr>
          <a:xfrm>
            <a:off x="4002120" y="2543760"/>
            <a:ext cx="332640" cy="233640"/>
          </a:xfrm>
          <a:prstGeom prst="rect">
            <a:avLst/>
          </a:prstGeom>
          <a:solidFill>
            <a:srgbClr val="729fcf"/>
          </a:solidFill>
          <a:ln>
            <a:solidFill>
              <a:srgbClr val="3465a4"/>
            </a:solidFill>
          </a:ln>
        </p:spPr>
      </p:sp>
      <p:sp>
        <p:nvSpPr>
          <p:cNvPr id="577" name="Rectangle 229"/>
          <p:cNvSpPr/>
          <p:nvPr/>
        </p:nvSpPr>
        <p:spPr>
          <a:xfrm>
            <a:off x="4470120" y="2544120"/>
            <a:ext cx="332640" cy="233640"/>
          </a:xfrm>
          <a:prstGeom prst="rect">
            <a:avLst/>
          </a:prstGeom>
          <a:solidFill>
            <a:srgbClr val="729fcf"/>
          </a:solidFill>
          <a:ln>
            <a:solidFill>
              <a:srgbClr val="3465a4"/>
            </a:solidFill>
          </a:ln>
        </p:spPr>
      </p:sp>
      <p:sp>
        <p:nvSpPr>
          <p:cNvPr id="578" name="Rectangle 230"/>
          <p:cNvSpPr/>
          <p:nvPr/>
        </p:nvSpPr>
        <p:spPr>
          <a:xfrm>
            <a:off x="4938120" y="2544480"/>
            <a:ext cx="332640" cy="233640"/>
          </a:xfrm>
          <a:prstGeom prst="rect">
            <a:avLst/>
          </a:prstGeom>
          <a:solidFill>
            <a:srgbClr val="729fcf"/>
          </a:solidFill>
          <a:ln>
            <a:solidFill>
              <a:srgbClr val="3465a4"/>
            </a:solidFill>
          </a:ln>
        </p:spPr>
      </p:sp>
      <p:sp>
        <p:nvSpPr>
          <p:cNvPr id="579" name="Rectangle 231"/>
          <p:cNvSpPr/>
          <p:nvPr/>
        </p:nvSpPr>
        <p:spPr>
          <a:xfrm>
            <a:off x="5370120" y="2543400"/>
            <a:ext cx="332640" cy="233640"/>
          </a:xfrm>
          <a:prstGeom prst="rect">
            <a:avLst/>
          </a:prstGeom>
          <a:solidFill>
            <a:srgbClr val="729fcf"/>
          </a:solidFill>
          <a:ln>
            <a:solidFill>
              <a:srgbClr val="3465a4"/>
            </a:solidFill>
          </a:ln>
        </p:spPr>
      </p:sp>
      <p:sp>
        <p:nvSpPr>
          <p:cNvPr id="580" name="Rectangle 232"/>
          <p:cNvSpPr/>
          <p:nvPr/>
        </p:nvSpPr>
        <p:spPr>
          <a:xfrm>
            <a:off x="5838120" y="2543760"/>
            <a:ext cx="332640" cy="233640"/>
          </a:xfrm>
          <a:prstGeom prst="rect">
            <a:avLst/>
          </a:prstGeom>
          <a:solidFill>
            <a:srgbClr val="729fcf"/>
          </a:solidFill>
          <a:ln>
            <a:solidFill>
              <a:srgbClr val="3465a4"/>
            </a:solidFill>
          </a:ln>
        </p:spPr>
      </p:sp>
      <p:sp>
        <p:nvSpPr>
          <p:cNvPr id="581" name="Rectangle 233"/>
          <p:cNvSpPr/>
          <p:nvPr/>
        </p:nvSpPr>
        <p:spPr>
          <a:xfrm>
            <a:off x="6306120" y="2544120"/>
            <a:ext cx="332640" cy="233640"/>
          </a:xfrm>
          <a:prstGeom prst="rect">
            <a:avLst/>
          </a:prstGeom>
          <a:solidFill>
            <a:srgbClr val="729fcf"/>
          </a:solidFill>
          <a:ln>
            <a:solidFill>
              <a:srgbClr val="3465a4"/>
            </a:solidFill>
          </a:ln>
        </p:spPr>
      </p:sp>
      <p:sp>
        <p:nvSpPr>
          <p:cNvPr id="582" name="Rectangle 234"/>
          <p:cNvSpPr/>
          <p:nvPr/>
        </p:nvSpPr>
        <p:spPr>
          <a:xfrm>
            <a:off x="6738120" y="2543760"/>
            <a:ext cx="332640" cy="233640"/>
          </a:xfrm>
          <a:prstGeom prst="rect">
            <a:avLst/>
          </a:prstGeom>
          <a:solidFill>
            <a:srgbClr val="729fcf"/>
          </a:solidFill>
          <a:ln>
            <a:solidFill>
              <a:srgbClr val="3465a4"/>
            </a:solidFill>
          </a:ln>
        </p:spPr>
      </p:sp>
      <p:sp>
        <p:nvSpPr>
          <p:cNvPr id="583" name="Rectangle 235"/>
          <p:cNvSpPr/>
          <p:nvPr/>
        </p:nvSpPr>
        <p:spPr>
          <a:xfrm>
            <a:off x="7206120" y="2544120"/>
            <a:ext cx="332640" cy="233640"/>
          </a:xfrm>
          <a:prstGeom prst="rect">
            <a:avLst/>
          </a:prstGeom>
          <a:solidFill>
            <a:srgbClr val="729fcf"/>
          </a:solidFill>
          <a:ln>
            <a:solidFill>
              <a:srgbClr val="3465a4"/>
            </a:solidFill>
          </a:ln>
        </p:spPr>
      </p:sp>
      <p:sp>
        <p:nvSpPr>
          <p:cNvPr id="584" name="Line 236"/>
          <p:cNvSpPr/>
          <p:nvPr/>
        </p:nvSpPr>
        <p:spPr>
          <a:xfrm flipH="1">
            <a:off x="2812680" y="1797480"/>
            <a:ext cx="988200" cy="745920"/>
          </a:xfrm>
          <a:prstGeom prst="line">
            <a:avLst/>
          </a:prstGeom>
          <a:ln>
            <a:solidFill>
              <a:srgbClr val="000000"/>
            </a:solidFill>
            <a:tailEnd len="med" type="triangle" w="med"/>
          </a:ln>
        </p:spPr>
      </p:sp>
      <p:sp>
        <p:nvSpPr>
          <p:cNvPr id="585" name="Line 237"/>
          <p:cNvSpPr/>
          <p:nvPr/>
        </p:nvSpPr>
        <p:spPr>
          <a:xfrm flipH="1">
            <a:off x="3261960" y="1797480"/>
            <a:ext cx="539280" cy="745920"/>
          </a:xfrm>
          <a:prstGeom prst="line">
            <a:avLst/>
          </a:prstGeom>
          <a:ln>
            <a:solidFill>
              <a:srgbClr val="000000"/>
            </a:solidFill>
            <a:tailEnd len="med" type="triangle" w="med"/>
          </a:ln>
        </p:spPr>
      </p:sp>
      <p:sp>
        <p:nvSpPr>
          <p:cNvPr id="586" name="Line 238"/>
          <p:cNvSpPr/>
          <p:nvPr/>
        </p:nvSpPr>
        <p:spPr>
          <a:xfrm flipH="1">
            <a:off x="3738240" y="1797480"/>
            <a:ext cx="63360" cy="745920"/>
          </a:xfrm>
          <a:prstGeom prst="line">
            <a:avLst/>
          </a:prstGeom>
          <a:ln>
            <a:solidFill>
              <a:srgbClr val="000000"/>
            </a:solidFill>
            <a:tailEnd len="med" type="triangle" w="med"/>
          </a:ln>
        </p:spPr>
      </p:sp>
      <p:sp>
        <p:nvSpPr>
          <p:cNvPr id="587" name="Line 239"/>
          <p:cNvSpPr/>
          <p:nvPr/>
        </p:nvSpPr>
        <p:spPr>
          <a:xfrm>
            <a:off x="3783600" y="1797480"/>
            <a:ext cx="394920" cy="746280"/>
          </a:xfrm>
          <a:prstGeom prst="line">
            <a:avLst/>
          </a:prstGeom>
          <a:ln>
            <a:solidFill>
              <a:srgbClr val="000000"/>
            </a:solidFill>
            <a:tailEnd len="med" type="triangle" w="med"/>
          </a:ln>
        </p:spPr>
      </p:sp>
      <p:sp>
        <p:nvSpPr>
          <p:cNvPr id="588" name="Line 240"/>
          <p:cNvSpPr/>
          <p:nvPr/>
        </p:nvSpPr>
        <p:spPr>
          <a:xfrm>
            <a:off x="3783600" y="1797480"/>
            <a:ext cx="871200" cy="746640"/>
          </a:xfrm>
          <a:prstGeom prst="line">
            <a:avLst/>
          </a:prstGeom>
          <a:ln>
            <a:solidFill>
              <a:srgbClr val="000000"/>
            </a:solidFill>
            <a:tailEnd len="med" type="triangle" w="med"/>
          </a:ln>
        </p:spPr>
      </p:sp>
      <p:sp>
        <p:nvSpPr>
          <p:cNvPr id="589" name="Line 241"/>
          <p:cNvSpPr/>
          <p:nvPr/>
        </p:nvSpPr>
        <p:spPr>
          <a:xfrm flipH="1">
            <a:off x="4654800" y="1833480"/>
            <a:ext cx="458280" cy="710640"/>
          </a:xfrm>
          <a:prstGeom prst="line">
            <a:avLst/>
          </a:prstGeom>
          <a:ln>
            <a:solidFill>
              <a:srgbClr val="000000"/>
            </a:solidFill>
            <a:tailEnd len="med" type="triangle" w="med"/>
          </a:ln>
        </p:spPr>
      </p:sp>
      <p:sp>
        <p:nvSpPr>
          <p:cNvPr id="590" name="Line 242"/>
          <p:cNvSpPr/>
          <p:nvPr/>
        </p:nvSpPr>
        <p:spPr>
          <a:xfrm flipH="1">
            <a:off x="4178520" y="1833480"/>
            <a:ext cx="934920" cy="710280"/>
          </a:xfrm>
          <a:prstGeom prst="line">
            <a:avLst/>
          </a:prstGeom>
          <a:ln>
            <a:solidFill>
              <a:srgbClr val="000000"/>
            </a:solidFill>
            <a:tailEnd len="med" type="triangle" w="med"/>
          </a:ln>
        </p:spPr>
      </p:sp>
      <p:sp>
        <p:nvSpPr>
          <p:cNvPr id="591" name="Line 243"/>
          <p:cNvSpPr/>
          <p:nvPr/>
        </p:nvSpPr>
        <p:spPr>
          <a:xfrm flipH="1">
            <a:off x="3783600" y="1833480"/>
            <a:ext cx="1330200" cy="709920"/>
          </a:xfrm>
          <a:prstGeom prst="line">
            <a:avLst/>
          </a:prstGeom>
          <a:ln>
            <a:solidFill>
              <a:srgbClr val="000000"/>
            </a:solidFill>
            <a:tailEnd len="med" type="triangle" w="med"/>
          </a:ln>
        </p:spPr>
      </p:sp>
      <p:sp>
        <p:nvSpPr>
          <p:cNvPr id="592" name="Line 244"/>
          <p:cNvSpPr/>
          <p:nvPr/>
        </p:nvSpPr>
        <p:spPr>
          <a:xfrm flipH="1">
            <a:off x="5113080" y="1833480"/>
            <a:ext cx="1080" cy="709920"/>
          </a:xfrm>
          <a:prstGeom prst="line">
            <a:avLst/>
          </a:prstGeom>
          <a:ln>
            <a:solidFill>
              <a:srgbClr val="000000"/>
            </a:solidFill>
            <a:tailEnd len="med" type="triangle" w="med"/>
          </a:ln>
        </p:spPr>
      </p:sp>
      <p:sp>
        <p:nvSpPr>
          <p:cNvPr id="593" name="Line 245"/>
          <p:cNvSpPr/>
          <p:nvPr/>
        </p:nvSpPr>
        <p:spPr>
          <a:xfrm>
            <a:off x="5114160" y="1833480"/>
            <a:ext cx="421200" cy="709920"/>
          </a:xfrm>
          <a:prstGeom prst="line">
            <a:avLst/>
          </a:prstGeom>
          <a:ln>
            <a:solidFill>
              <a:srgbClr val="000000"/>
            </a:solidFill>
            <a:tailEnd len="med" type="triangle" w="med"/>
          </a:ln>
        </p:spPr>
      </p:sp>
      <p:sp>
        <p:nvSpPr>
          <p:cNvPr id="594" name="Line 246"/>
          <p:cNvSpPr/>
          <p:nvPr/>
        </p:nvSpPr>
        <p:spPr>
          <a:xfrm flipH="1">
            <a:off x="6038640" y="1815480"/>
            <a:ext cx="511920" cy="728280"/>
          </a:xfrm>
          <a:prstGeom prst="line">
            <a:avLst/>
          </a:prstGeom>
          <a:ln>
            <a:solidFill>
              <a:srgbClr val="000000"/>
            </a:solidFill>
            <a:tailEnd len="med" type="triangle" w="med"/>
          </a:ln>
        </p:spPr>
      </p:sp>
      <p:sp>
        <p:nvSpPr>
          <p:cNvPr id="595" name="Line 247"/>
          <p:cNvSpPr/>
          <p:nvPr/>
        </p:nvSpPr>
        <p:spPr>
          <a:xfrm flipH="1">
            <a:off x="5535360" y="1815480"/>
            <a:ext cx="1015560" cy="727920"/>
          </a:xfrm>
          <a:prstGeom prst="line">
            <a:avLst/>
          </a:prstGeom>
          <a:ln>
            <a:solidFill>
              <a:srgbClr val="000000"/>
            </a:solidFill>
            <a:tailEnd len="med" type="triangle" w="med"/>
          </a:ln>
        </p:spPr>
      </p:sp>
      <p:sp>
        <p:nvSpPr>
          <p:cNvPr id="596" name="Line 248"/>
          <p:cNvSpPr/>
          <p:nvPr/>
        </p:nvSpPr>
        <p:spPr>
          <a:xfrm flipH="1">
            <a:off x="6478920" y="1815480"/>
            <a:ext cx="72360" cy="727920"/>
          </a:xfrm>
          <a:prstGeom prst="line">
            <a:avLst/>
          </a:prstGeom>
          <a:ln>
            <a:solidFill>
              <a:srgbClr val="000000"/>
            </a:solidFill>
            <a:tailEnd len="med" type="triangle" w="med"/>
          </a:ln>
        </p:spPr>
      </p:sp>
      <p:sp>
        <p:nvSpPr>
          <p:cNvPr id="597" name="Line 249"/>
          <p:cNvSpPr/>
          <p:nvPr/>
        </p:nvSpPr>
        <p:spPr>
          <a:xfrm>
            <a:off x="6532920" y="1815480"/>
            <a:ext cx="386280" cy="728280"/>
          </a:xfrm>
          <a:prstGeom prst="line">
            <a:avLst/>
          </a:prstGeom>
          <a:ln>
            <a:solidFill>
              <a:srgbClr val="000000"/>
            </a:solidFill>
            <a:tailEnd len="med" type="triangle" w="med"/>
          </a:ln>
        </p:spPr>
      </p:sp>
      <p:sp>
        <p:nvSpPr>
          <p:cNvPr id="598" name="Line 250"/>
          <p:cNvSpPr/>
          <p:nvPr/>
        </p:nvSpPr>
        <p:spPr>
          <a:xfrm>
            <a:off x="6532920" y="1815480"/>
            <a:ext cx="826560" cy="728640"/>
          </a:xfrm>
          <a:prstGeom prst="line">
            <a:avLst/>
          </a:prstGeom>
          <a:ln>
            <a:solidFill>
              <a:srgbClr val="000000"/>
            </a:solidFill>
            <a:tailEnd len="med" type="triangle" w="med"/>
          </a:ln>
        </p:spPr>
      </p:sp>
      <p:sp>
        <p:nvSpPr>
          <p:cNvPr id="599" name="Ellipse 251"/>
          <p:cNvSpPr/>
          <p:nvPr/>
        </p:nvSpPr>
        <p:spPr>
          <a:xfrm>
            <a:off x="3505680" y="1545840"/>
            <a:ext cx="583920" cy="583920"/>
          </a:xfrm>
          <a:prstGeom prst="ellipse">
            <a:avLst/>
          </a:prstGeom>
          <a:solidFill>
            <a:srgbClr val="ff6600"/>
          </a:solidFill>
          <a:ln>
            <a:solidFill>
              <a:srgbClr val="3465a4"/>
            </a:solidFill>
          </a:ln>
        </p:spPr>
      </p:sp>
      <p:sp>
        <p:nvSpPr>
          <p:cNvPr id="600" name="Ellipse 252"/>
          <p:cNvSpPr/>
          <p:nvPr/>
        </p:nvSpPr>
        <p:spPr>
          <a:xfrm>
            <a:off x="4837680" y="1545840"/>
            <a:ext cx="583920" cy="583920"/>
          </a:xfrm>
          <a:prstGeom prst="ellipse">
            <a:avLst/>
          </a:prstGeom>
          <a:solidFill>
            <a:srgbClr val="ff3333"/>
          </a:solidFill>
          <a:ln>
            <a:solidFill>
              <a:srgbClr val="3465a4"/>
            </a:solidFill>
          </a:ln>
        </p:spPr>
      </p:sp>
      <p:sp>
        <p:nvSpPr>
          <p:cNvPr id="601" name="Ellipse 253"/>
          <p:cNvSpPr/>
          <p:nvPr/>
        </p:nvSpPr>
        <p:spPr>
          <a:xfrm>
            <a:off x="6241680" y="1545840"/>
            <a:ext cx="583920" cy="583920"/>
          </a:xfrm>
          <a:prstGeom prst="ellipse">
            <a:avLst/>
          </a:prstGeom>
          <a:solidFill>
            <a:srgbClr val="3333ff"/>
          </a:solidFill>
          <a:ln>
            <a:solidFill>
              <a:srgbClr val="3465a4"/>
            </a:solidFill>
          </a:ln>
        </p:spPr>
      </p:sp>
      <p:sp>
        <p:nvSpPr>
          <p:cNvPr id="602" name="Rectangle 254"/>
          <p:cNvSpPr/>
          <p:nvPr/>
        </p:nvSpPr>
        <p:spPr>
          <a:xfrm>
            <a:off x="7710120" y="2544480"/>
            <a:ext cx="332640" cy="233640"/>
          </a:xfrm>
          <a:prstGeom prst="rect">
            <a:avLst/>
          </a:prstGeom>
          <a:solidFill>
            <a:srgbClr val="729fcf"/>
          </a:solidFill>
          <a:ln>
            <a:solidFill>
              <a:srgbClr val="3465a4"/>
            </a:solidFill>
          </a:ln>
        </p:spPr>
      </p:sp>
      <p:sp>
        <p:nvSpPr>
          <p:cNvPr id="603" name="TextShape 255"/>
          <p:cNvSpPr txBox="1"/>
          <p:nvPr/>
        </p:nvSpPr>
        <p:spPr>
          <a:xfrm>
            <a:off x="7780680" y="2222280"/>
            <a:ext cx="234720" cy="346320"/>
          </a:xfrm>
          <a:prstGeom prst="rect">
            <a:avLst/>
          </a:prstGeom>
        </p:spPr>
        <p:txBody>
          <a:bodyPr lIns="90000" rIns="90000" tIns="45000" bIns="45000"/>
          <a:p>
            <a:r>
              <a:rPr i="1" lang="en-US">
                <a:latin typeface="Arial"/>
              </a:rPr>
              <a:t>j</a:t>
            </a:r>
            <a:endParaRPr/>
          </a:p>
        </p:txBody>
      </p:sp>
      <p:sp>
        <p:nvSpPr>
          <p:cNvPr id="604" name="TextShape 256"/>
          <p:cNvSpPr txBox="1"/>
          <p:nvPr/>
        </p:nvSpPr>
        <p:spPr>
          <a:xfrm>
            <a:off x="3630240" y="1689480"/>
            <a:ext cx="333000" cy="346320"/>
          </a:xfrm>
          <a:prstGeom prst="rect">
            <a:avLst/>
          </a:prstGeom>
        </p:spPr>
        <p:txBody>
          <a:bodyPr lIns="90000" rIns="90000" tIns="45000" bIns="45000"/>
          <a:p>
            <a:r>
              <a:rPr lang="en-US">
                <a:latin typeface="Arial"/>
              </a:rPr>
              <a:t>A</a:t>
            </a:r>
            <a:endParaRPr/>
          </a:p>
        </p:txBody>
      </p:sp>
      <p:sp>
        <p:nvSpPr>
          <p:cNvPr id="605" name="TextShape 257"/>
          <p:cNvSpPr txBox="1"/>
          <p:nvPr/>
        </p:nvSpPr>
        <p:spPr>
          <a:xfrm>
            <a:off x="4962600" y="1689480"/>
            <a:ext cx="333000" cy="346320"/>
          </a:xfrm>
          <a:prstGeom prst="rect">
            <a:avLst/>
          </a:prstGeom>
        </p:spPr>
        <p:txBody>
          <a:bodyPr lIns="90000" rIns="90000" tIns="45000" bIns="45000"/>
          <a:p>
            <a:r>
              <a:rPr lang="en-US">
                <a:latin typeface="Arial"/>
              </a:rPr>
              <a:t>B</a:t>
            </a:r>
            <a:endParaRPr/>
          </a:p>
        </p:txBody>
      </p:sp>
      <p:sp>
        <p:nvSpPr>
          <p:cNvPr id="606" name="TextShape 258"/>
          <p:cNvSpPr txBox="1"/>
          <p:nvPr/>
        </p:nvSpPr>
        <p:spPr>
          <a:xfrm>
            <a:off x="6366960" y="1689480"/>
            <a:ext cx="345240" cy="346320"/>
          </a:xfrm>
          <a:prstGeom prst="rect">
            <a:avLst/>
          </a:prstGeom>
        </p:spPr>
        <p:txBody>
          <a:bodyPr lIns="90000" rIns="90000" tIns="45000" bIns="45000"/>
          <a:p>
            <a:r>
              <a:rPr lang="en-US">
                <a:latin typeface="Arial"/>
              </a:rPr>
              <a:t>C</a:t>
            </a:r>
            <a:endParaRPr/>
          </a:p>
        </p:txBody>
      </p:sp>
      <p:sp>
        <p:nvSpPr>
          <p:cNvPr id="607" name="Line 259"/>
          <p:cNvSpPr/>
          <p:nvPr/>
        </p:nvSpPr>
        <p:spPr>
          <a:xfrm>
            <a:off x="467280" y="2893680"/>
            <a:ext cx="9048600" cy="0"/>
          </a:xfrm>
          <a:prstGeom prst="line">
            <a:avLst/>
          </a:prstGeom>
          <a:ln>
            <a:solidFill>
              <a:srgbClr val="000000"/>
            </a:solidFill>
            <a:custDash>
              <a:ds d="51000" sp="51000"/>
              <a:ds d="51000" sp="51000"/>
            </a:custDash>
          </a:ln>
        </p:spPr>
      </p:sp>
      <p:sp>
        <p:nvSpPr>
          <p:cNvPr id="608" name="Rectangle 260"/>
          <p:cNvSpPr/>
          <p:nvPr/>
        </p:nvSpPr>
        <p:spPr>
          <a:xfrm>
            <a:off x="3639600" y="1260000"/>
            <a:ext cx="332640" cy="233640"/>
          </a:xfrm>
          <a:prstGeom prst="rect">
            <a:avLst/>
          </a:prstGeom>
          <a:solidFill>
            <a:srgbClr val="729fcf"/>
          </a:solidFill>
          <a:ln>
            <a:solidFill>
              <a:srgbClr val="3465a4"/>
            </a:solidFill>
          </a:ln>
        </p:spPr>
      </p:sp>
      <p:sp>
        <p:nvSpPr>
          <p:cNvPr id="609" name="Rectangle 261"/>
          <p:cNvSpPr/>
          <p:nvPr/>
        </p:nvSpPr>
        <p:spPr>
          <a:xfrm>
            <a:off x="4971600" y="1260360"/>
            <a:ext cx="332640" cy="233640"/>
          </a:xfrm>
          <a:prstGeom prst="rect">
            <a:avLst/>
          </a:prstGeom>
          <a:solidFill>
            <a:srgbClr val="729fcf"/>
          </a:solidFill>
          <a:ln>
            <a:solidFill>
              <a:srgbClr val="3465a4"/>
            </a:solidFill>
          </a:ln>
        </p:spPr>
      </p:sp>
      <p:sp>
        <p:nvSpPr>
          <p:cNvPr id="610" name="Rectangle 262"/>
          <p:cNvSpPr/>
          <p:nvPr/>
        </p:nvSpPr>
        <p:spPr>
          <a:xfrm>
            <a:off x="6339600" y="1260360"/>
            <a:ext cx="332640" cy="233640"/>
          </a:xfrm>
          <a:prstGeom prst="rect">
            <a:avLst/>
          </a:prstGeom>
          <a:solidFill>
            <a:srgbClr val="729fcf"/>
          </a:solidFill>
          <a:ln>
            <a:solidFill>
              <a:srgbClr val="3465a4"/>
            </a:solidFill>
          </a:ln>
        </p:spPr>
      </p:sp>
      <p:sp>
        <p:nvSpPr>
          <p:cNvPr id="611" name="TextShape 263"/>
          <p:cNvSpPr txBox="1"/>
          <p:nvPr/>
        </p:nvSpPr>
        <p:spPr>
          <a:xfrm>
            <a:off x="8006760" y="7000200"/>
            <a:ext cx="1552320" cy="346320"/>
          </a:xfrm>
          <a:prstGeom prst="rect">
            <a:avLst/>
          </a:prstGeom>
        </p:spPr>
        <p:txBody>
          <a:bodyPr lIns="90000" rIns="90000" tIns="45000" bIns="45000"/>
          <a:p>
            <a:r>
              <a:rPr lang="en-US">
                <a:latin typeface="Arial"/>
              </a:rPr>
              <a:t>Gene i (TF A)</a:t>
            </a:r>
            <a:endParaRPr/>
          </a:p>
        </p:txBody>
      </p:sp>
      <p:sp>
        <p:nvSpPr>
          <p:cNvPr id="612" name="TextShape 264"/>
          <p:cNvSpPr txBox="1"/>
          <p:nvPr/>
        </p:nvSpPr>
        <p:spPr>
          <a:xfrm>
            <a:off x="3702600" y="988560"/>
            <a:ext cx="231120" cy="346320"/>
          </a:xfrm>
          <a:prstGeom prst="rect">
            <a:avLst/>
          </a:prstGeom>
        </p:spPr>
        <p:txBody>
          <a:bodyPr lIns="90000" rIns="90000" tIns="45000" bIns="45000"/>
          <a:p>
            <a:r>
              <a:rPr lang="en-US">
                <a:latin typeface="Arial"/>
              </a:rPr>
              <a:t>i</a:t>
            </a:r>
            <a:endParaRPr/>
          </a:p>
        </p:txBody>
      </p:sp>
      <p:sp>
        <p:nvSpPr>
          <p:cNvPr id="613" name="TextShape 265"/>
          <p:cNvSpPr txBox="1"/>
          <p:nvPr/>
        </p:nvSpPr>
        <p:spPr>
          <a:xfrm>
            <a:off x="7386480" y="3531240"/>
            <a:ext cx="307080" cy="346320"/>
          </a:xfrm>
          <a:prstGeom prst="rect">
            <a:avLst/>
          </a:prstGeom>
        </p:spPr>
        <p:txBody>
          <a:bodyPr lIns="90000" rIns="90000" tIns="45000" bIns="45000"/>
          <a:p>
            <a:r>
              <a:rPr lang="en-US">
                <a:latin typeface="Arial"/>
              </a:rPr>
              <a:t>?</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4" name="Rectangle 1"/>
          <p:cNvSpPr/>
          <p:nvPr/>
        </p:nvSpPr>
        <p:spPr>
          <a:xfrm>
            <a:off x="4480200" y="2574000"/>
            <a:ext cx="1412640" cy="331560"/>
          </a:xfrm>
          <a:prstGeom prst="rect">
            <a:avLst/>
          </a:prstGeom>
          <a:solidFill>
            <a:srgbClr val="3333ff"/>
          </a:solidFill>
          <a:ln>
            <a:solidFill>
              <a:srgbClr val="ff6600"/>
            </a:solidFill>
          </a:ln>
        </p:spPr>
      </p:sp>
      <p:sp>
        <p:nvSpPr>
          <p:cNvPr id="615" name="TextShape 2"/>
          <p:cNvSpPr txBox="1"/>
          <p:nvPr/>
        </p:nvSpPr>
        <p:spPr>
          <a:xfrm>
            <a:off x="4485960" y="2571480"/>
            <a:ext cx="1451880" cy="346320"/>
          </a:xfrm>
          <a:prstGeom prst="rect">
            <a:avLst/>
          </a:prstGeom>
        </p:spPr>
        <p:txBody>
          <a:bodyPr lIns="90000" rIns="90000" tIns="45000" bIns="45000"/>
          <a:p>
            <a:r>
              <a:rPr lang="en-US">
                <a:latin typeface="Arial"/>
              </a:rPr>
              <a:t>TF C targets</a:t>
            </a:r>
            <a:endParaRPr/>
          </a:p>
        </p:txBody>
      </p:sp>
      <p:sp>
        <p:nvSpPr>
          <p:cNvPr id="616" name="TextShape 3"/>
          <p:cNvSpPr txBox="1"/>
          <p:nvPr/>
        </p:nvSpPr>
        <p:spPr>
          <a:xfrm>
            <a:off x="504000" y="316440"/>
            <a:ext cx="9071640" cy="1259640"/>
          </a:xfrm>
          <a:prstGeom prst="rect">
            <a:avLst/>
          </a:prstGeom>
        </p:spPr>
        <p:txBody>
          <a:bodyPr lIns="0" rIns="0" tIns="0" bIns="0" anchor="ctr"/>
          <a:p>
            <a:pPr algn="ctr"/>
            <a:r>
              <a:rPr b="1" lang="en-US" sz="4800">
                <a:latin typeface="Times New Roman"/>
              </a:rPr>
              <a:t>BERE</a:t>
            </a:r>
            <a:endParaRPr/>
          </a:p>
        </p:txBody>
      </p:sp>
      <p:sp>
        <p:nvSpPr>
          <p:cNvPr id="617" name="Rectangle 4"/>
          <p:cNvSpPr/>
          <p:nvPr/>
        </p:nvSpPr>
        <p:spPr>
          <a:xfrm>
            <a:off x="2777400" y="2573640"/>
            <a:ext cx="1412640" cy="331560"/>
          </a:xfrm>
          <a:prstGeom prst="rect">
            <a:avLst/>
          </a:prstGeom>
          <a:solidFill>
            <a:srgbClr val="ff6600"/>
          </a:solidFill>
          <a:ln>
            <a:solidFill>
              <a:srgbClr val="ff6600"/>
            </a:solidFill>
          </a:ln>
        </p:spPr>
      </p:sp>
      <p:sp>
        <p:nvSpPr>
          <p:cNvPr id="618" name="TextShape 5"/>
          <p:cNvSpPr txBox="1"/>
          <p:nvPr/>
        </p:nvSpPr>
        <p:spPr>
          <a:xfrm>
            <a:off x="2783160" y="2571120"/>
            <a:ext cx="1412280" cy="346320"/>
          </a:xfrm>
          <a:prstGeom prst="rect">
            <a:avLst/>
          </a:prstGeom>
        </p:spPr>
        <p:txBody>
          <a:bodyPr lIns="90000" rIns="90000" tIns="45000" bIns="45000"/>
          <a:p>
            <a:r>
              <a:rPr lang="en-US">
                <a:latin typeface="Arial"/>
              </a:rPr>
              <a:t>TF A targets</a:t>
            </a:r>
            <a:endParaRPr/>
          </a:p>
        </p:txBody>
      </p:sp>
      <p:sp>
        <p:nvSpPr>
          <p:cNvPr id="619" name="TextShape 6"/>
          <p:cNvSpPr txBox="1"/>
          <p:nvPr/>
        </p:nvSpPr>
        <p:spPr>
          <a:xfrm>
            <a:off x="6940800" y="6524640"/>
            <a:ext cx="922320" cy="353160"/>
          </a:xfrm>
          <a:prstGeom prst="rect">
            <a:avLst/>
          </a:prstGeom>
        </p:spPr>
        <p:txBody>
          <a:bodyPr lIns="90000" rIns="90000" tIns="45000" bIns="45000"/>
          <a:p>
            <a:r>
              <a:rPr lang="en-US">
                <a:latin typeface="Arial"/>
              </a:rPr>
              <a:t>Gene j</a:t>
            </a:r>
            <a:endParaRPr/>
          </a:p>
        </p:txBody>
      </p:sp>
      <p:sp>
        <p:nvSpPr>
          <p:cNvPr id="620" name="TextShape 7"/>
          <p:cNvSpPr txBox="1"/>
          <p:nvPr/>
        </p:nvSpPr>
        <p:spPr>
          <a:xfrm>
            <a:off x="3744000" y="6524640"/>
            <a:ext cx="852840" cy="353160"/>
          </a:xfrm>
          <a:prstGeom prst="rect">
            <a:avLst/>
          </a:prstGeom>
        </p:spPr>
        <p:txBody>
          <a:bodyPr lIns="90000" rIns="90000" tIns="45000" bIns="45000"/>
          <a:p>
            <a:r>
              <a:rPr lang="en-US">
                <a:latin typeface="Arial"/>
              </a:rPr>
              <a:t>Genes</a:t>
            </a:r>
            <a:endParaRPr/>
          </a:p>
        </p:txBody>
      </p:sp>
      <p:sp>
        <p:nvSpPr>
          <p:cNvPr id="621" name="TextShape 8"/>
          <p:cNvSpPr txBox="1"/>
          <p:nvPr/>
        </p:nvSpPr>
        <p:spPr>
          <a:xfrm rot="16200000">
            <a:off x="2098800" y="4313160"/>
            <a:ext cx="1067760" cy="353160"/>
          </a:xfrm>
          <a:prstGeom prst="rect">
            <a:avLst/>
          </a:prstGeom>
        </p:spPr>
        <p:txBody>
          <a:bodyPr lIns="90000" rIns="90000" tIns="45000" bIns="45000"/>
          <a:p>
            <a:r>
              <a:rPr lang="en-US">
                <a:latin typeface="Arial"/>
              </a:rPr>
              <a:t>Samples</a:t>
            </a:r>
            <a:endParaRPr/>
          </a:p>
        </p:txBody>
      </p:sp>
      <p:sp>
        <p:nvSpPr>
          <p:cNvPr id="622" name="Rectangle 9"/>
          <p:cNvSpPr/>
          <p:nvPr/>
        </p:nvSpPr>
        <p:spPr>
          <a:xfrm>
            <a:off x="3646440" y="2226240"/>
            <a:ext cx="1412640" cy="331920"/>
          </a:xfrm>
          <a:prstGeom prst="rect">
            <a:avLst/>
          </a:prstGeom>
          <a:solidFill>
            <a:srgbClr val="ff3333"/>
          </a:solidFill>
          <a:ln>
            <a:solidFill>
              <a:srgbClr val="ff6600"/>
            </a:solidFill>
          </a:ln>
        </p:spPr>
      </p:sp>
      <p:sp>
        <p:nvSpPr>
          <p:cNvPr id="623" name="TextShape 10"/>
          <p:cNvSpPr txBox="1"/>
          <p:nvPr/>
        </p:nvSpPr>
        <p:spPr>
          <a:xfrm>
            <a:off x="3652200" y="2223720"/>
            <a:ext cx="1439640" cy="346320"/>
          </a:xfrm>
          <a:prstGeom prst="rect">
            <a:avLst/>
          </a:prstGeom>
        </p:spPr>
        <p:txBody>
          <a:bodyPr lIns="90000" rIns="90000" tIns="45000" bIns="45000"/>
          <a:p>
            <a:r>
              <a:rPr lang="en-US">
                <a:latin typeface="Arial"/>
              </a:rPr>
              <a:t>TF B targets</a:t>
            </a:r>
            <a:endParaRPr/>
          </a:p>
        </p:txBody>
      </p:sp>
      <p:sp>
        <p:nvSpPr>
          <p:cNvPr id="624" name="Line 11"/>
          <p:cNvSpPr/>
          <p:nvPr/>
        </p:nvSpPr>
        <p:spPr>
          <a:xfrm flipH="1">
            <a:off x="2364120" y="2217600"/>
            <a:ext cx="7560" cy="613080"/>
          </a:xfrm>
          <a:prstGeom prst="line">
            <a:avLst/>
          </a:prstGeom>
          <a:ln w="38160">
            <a:solidFill>
              <a:srgbClr val="000000"/>
            </a:solidFill>
            <a:round/>
          </a:ln>
        </p:spPr>
      </p:sp>
      <p:sp>
        <p:nvSpPr>
          <p:cNvPr id="625" name="TextShape 12"/>
          <p:cNvSpPr txBox="1"/>
          <p:nvPr/>
        </p:nvSpPr>
        <p:spPr>
          <a:xfrm>
            <a:off x="1653480" y="2216880"/>
            <a:ext cx="676080" cy="602280"/>
          </a:xfrm>
          <a:prstGeom prst="rect">
            <a:avLst/>
          </a:prstGeom>
        </p:spPr>
        <p:txBody>
          <a:bodyPr lIns="90000" rIns="90000" tIns="45000" bIns="45000"/>
          <a:p>
            <a:r>
              <a:rPr lang="en-US">
                <a:latin typeface="Arial"/>
              </a:rPr>
              <a:t>Motif</a:t>
            </a:r>
            <a:endParaRPr/>
          </a:p>
          <a:p>
            <a:r>
              <a:rPr lang="en-US">
                <a:latin typeface="Arial"/>
              </a:rPr>
              <a:t>Data</a:t>
            </a:r>
            <a:endParaRPr/>
          </a:p>
        </p:txBody>
      </p:sp>
      <p:sp>
        <p:nvSpPr>
          <p:cNvPr id="626" name="Line 13"/>
          <p:cNvSpPr/>
          <p:nvPr/>
        </p:nvSpPr>
        <p:spPr>
          <a:xfrm flipH="1">
            <a:off x="2327400" y="2878200"/>
            <a:ext cx="44280" cy="3558240"/>
          </a:xfrm>
          <a:prstGeom prst="line">
            <a:avLst/>
          </a:prstGeom>
          <a:ln w="38160">
            <a:solidFill>
              <a:srgbClr val="000000"/>
            </a:solidFill>
            <a:round/>
          </a:ln>
        </p:spPr>
      </p:sp>
      <p:sp>
        <p:nvSpPr>
          <p:cNvPr id="627" name="TextShape 14"/>
          <p:cNvSpPr txBox="1"/>
          <p:nvPr/>
        </p:nvSpPr>
        <p:spPr>
          <a:xfrm>
            <a:off x="1653840" y="4198680"/>
            <a:ext cx="676080" cy="602280"/>
          </a:xfrm>
          <a:prstGeom prst="rect">
            <a:avLst/>
          </a:prstGeom>
        </p:spPr>
        <p:txBody>
          <a:bodyPr lIns="90000" rIns="90000" tIns="45000" bIns="45000"/>
          <a:p>
            <a:r>
              <a:rPr lang="en-US">
                <a:latin typeface="Arial"/>
              </a:rPr>
              <a:t>Expr</a:t>
            </a:r>
            <a:endParaRPr/>
          </a:p>
          <a:p>
            <a:r>
              <a:rPr lang="en-US">
                <a:latin typeface="Arial"/>
              </a:rPr>
              <a:t>Data</a:t>
            </a:r>
            <a:endParaRPr/>
          </a:p>
        </p:txBody>
      </p:sp>
      <p:sp>
        <p:nvSpPr>
          <p:cNvPr id="628" name="Rectangle 15"/>
          <p:cNvSpPr/>
          <p:nvPr/>
        </p:nvSpPr>
        <p:spPr>
          <a:xfrm>
            <a:off x="8797680" y="2905200"/>
            <a:ext cx="289440" cy="224280"/>
          </a:xfrm>
          <a:prstGeom prst="rect">
            <a:avLst/>
          </a:prstGeom>
          <a:solidFill>
            <a:srgbClr val="000000"/>
          </a:solidFill>
          <a:ln w="29160">
            <a:solidFill>
              <a:srgbClr val="000000"/>
            </a:solidFill>
            <a:round/>
          </a:ln>
        </p:spPr>
      </p:sp>
      <p:sp>
        <p:nvSpPr>
          <p:cNvPr id="629" name="Rectangle 16"/>
          <p:cNvSpPr/>
          <p:nvPr/>
        </p:nvSpPr>
        <p:spPr>
          <a:xfrm>
            <a:off x="8797680" y="3125520"/>
            <a:ext cx="289440" cy="224280"/>
          </a:xfrm>
          <a:prstGeom prst="rect">
            <a:avLst/>
          </a:prstGeom>
          <a:solidFill>
            <a:srgbClr val="999999"/>
          </a:solidFill>
          <a:ln w="29160">
            <a:solidFill>
              <a:srgbClr val="000000"/>
            </a:solidFill>
            <a:round/>
          </a:ln>
        </p:spPr>
      </p:sp>
      <p:sp>
        <p:nvSpPr>
          <p:cNvPr id="630" name="Rectangle 17"/>
          <p:cNvSpPr/>
          <p:nvPr/>
        </p:nvSpPr>
        <p:spPr>
          <a:xfrm>
            <a:off x="8797680" y="3346200"/>
            <a:ext cx="289440" cy="223920"/>
          </a:xfrm>
          <a:prstGeom prst="rect">
            <a:avLst/>
          </a:prstGeom>
          <a:solidFill>
            <a:srgbClr val="666666"/>
          </a:solidFill>
          <a:ln w="29160">
            <a:solidFill>
              <a:srgbClr val="000000"/>
            </a:solidFill>
            <a:round/>
          </a:ln>
        </p:spPr>
      </p:sp>
      <p:sp>
        <p:nvSpPr>
          <p:cNvPr id="631" name="Rectangle 18"/>
          <p:cNvSpPr/>
          <p:nvPr/>
        </p:nvSpPr>
        <p:spPr>
          <a:xfrm>
            <a:off x="8797680" y="3566520"/>
            <a:ext cx="289440" cy="224280"/>
          </a:xfrm>
          <a:prstGeom prst="rect">
            <a:avLst/>
          </a:prstGeom>
          <a:solidFill>
            <a:srgbClr val="ffffff"/>
          </a:solidFill>
          <a:ln w="29160">
            <a:solidFill>
              <a:srgbClr val="000000"/>
            </a:solidFill>
            <a:round/>
          </a:ln>
        </p:spPr>
      </p:sp>
      <p:sp>
        <p:nvSpPr>
          <p:cNvPr id="632" name="Rectangle 19"/>
          <p:cNvSpPr/>
          <p:nvPr/>
        </p:nvSpPr>
        <p:spPr>
          <a:xfrm>
            <a:off x="8797680" y="3786840"/>
            <a:ext cx="289440" cy="224280"/>
          </a:xfrm>
          <a:prstGeom prst="rect">
            <a:avLst/>
          </a:prstGeom>
          <a:solidFill>
            <a:srgbClr val="000000"/>
          </a:solidFill>
          <a:ln w="29160">
            <a:solidFill>
              <a:srgbClr val="000000"/>
            </a:solidFill>
            <a:round/>
          </a:ln>
        </p:spPr>
      </p:sp>
      <p:sp>
        <p:nvSpPr>
          <p:cNvPr id="633" name="Rectangle 20"/>
          <p:cNvSpPr/>
          <p:nvPr/>
        </p:nvSpPr>
        <p:spPr>
          <a:xfrm>
            <a:off x="8797680" y="4007520"/>
            <a:ext cx="289440" cy="223920"/>
          </a:xfrm>
          <a:prstGeom prst="rect">
            <a:avLst/>
          </a:prstGeom>
          <a:solidFill>
            <a:srgbClr val="666666"/>
          </a:solidFill>
          <a:ln w="29160">
            <a:solidFill>
              <a:srgbClr val="000000"/>
            </a:solidFill>
            <a:round/>
          </a:ln>
        </p:spPr>
      </p:sp>
      <p:sp>
        <p:nvSpPr>
          <p:cNvPr id="634" name="Rectangle 21"/>
          <p:cNvSpPr/>
          <p:nvPr/>
        </p:nvSpPr>
        <p:spPr>
          <a:xfrm>
            <a:off x="8797680" y="4227840"/>
            <a:ext cx="289440" cy="224280"/>
          </a:xfrm>
          <a:prstGeom prst="rect">
            <a:avLst/>
          </a:prstGeom>
          <a:solidFill>
            <a:srgbClr val="000000"/>
          </a:solidFill>
          <a:ln w="29160">
            <a:solidFill>
              <a:srgbClr val="000000"/>
            </a:solidFill>
            <a:round/>
          </a:ln>
        </p:spPr>
      </p:sp>
      <p:sp>
        <p:nvSpPr>
          <p:cNvPr id="635" name="Rectangle 22"/>
          <p:cNvSpPr/>
          <p:nvPr/>
        </p:nvSpPr>
        <p:spPr>
          <a:xfrm>
            <a:off x="8797680" y="4448520"/>
            <a:ext cx="289440" cy="223920"/>
          </a:xfrm>
          <a:prstGeom prst="rect">
            <a:avLst/>
          </a:prstGeom>
          <a:solidFill>
            <a:srgbClr val="333333"/>
          </a:solidFill>
          <a:ln w="29160">
            <a:solidFill>
              <a:srgbClr val="000000"/>
            </a:solidFill>
            <a:round/>
          </a:ln>
        </p:spPr>
      </p:sp>
      <p:sp>
        <p:nvSpPr>
          <p:cNvPr id="636" name="Rectangle 23"/>
          <p:cNvSpPr/>
          <p:nvPr/>
        </p:nvSpPr>
        <p:spPr>
          <a:xfrm>
            <a:off x="8797680" y="4668840"/>
            <a:ext cx="289440" cy="223920"/>
          </a:xfrm>
          <a:prstGeom prst="rect">
            <a:avLst/>
          </a:prstGeom>
          <a:solidFill>
            <a:srgbClr val="333333"/>
          </a:solidFill>
          <a:ln w="29160">
            <a:solidFill>
              <a:srgbClr val="000000"/>
            </a:solidFill>
            <a:round/>
          </a:ln>
        </p:spPr>
      </p:sp>
      <p:sp>
        <p:nvSpPr>
          <p:cNvPr id="637" name="Rectangle 24"/>
          <p:cNvSpPr/>
          <p:nvPr/>
        </p:nvSpPr>
        <p:spPr>
          <a:xfrm>
            <a:off x="8797680" y="4889160"/>
            <a:ext cx="289440" cy="224280"/>
          </a:xfrm>
          <a:prstGeom prst="rect">
            <a:avLst/>
          </a:prstGeom>
          <a:solidFill>
            <a:srgbClr val="111111"/>
          </a:solidFill>
          <a:ln w="29160">
            <a:solidFill>
              <a:srgbClr val="000000"/>
            </a:solidFill>
            <a:round/>
          </a:ln>
        </p:spPr>
      </p:sp>
      <p:sp>
        <p:nvSpPr>
          <p:cNvPr id="638" name="Rectangle 25"/>
          <p:cNvSpPr/>
          <p:nvPr/>
        </p:nvSpPr>
        <p:spPr>
          <a:xfrm>
            <a:off x="8797680" y="5110200"/>
            <a:ext cx="289440" cy="223560"/>
          </a:xfrm>
          <a:prstGeom prst="rect">
            <a:avLst/>
          </a:prstGeom>
          <a:solidFill>
            <a:srgbClr val="111111"/>
          </a:solidFill>
          <a:ln w="29160">
            <a:solidFill>
              <a:srgbClr val="000000"/>
            </a:solidFill>
            <a:round/>
          </a:ln>
        </p:spPr>
      </p:sp>
      <p:sp>
        <p:nvSpPr>
          <p:cNvPr id="639" name="Rectangle 26"/>
          <p:cNvSpPr/>
          <p:nvPr/>
        </p:nvSpPr>
        <p:spPr>
          <a:xfrm>
            <a:off x="8797680" y="5330520"/>
            <a:ext cx="289440" cy="223920"/>
          </a:xfrm>
          <a:prstGeom prst="rect">
            <a:avLst/>
          </a:prstGeom>
          <a:solidFill>
            <a:srgbClr val="eeeeee"/>
          </a:solidFill>
          <a:ln w="29160">
            <a:solidFill>
              <a:srgbClr val="000000"/>
            </a:solidFill>
            <a:round/>
          </a:ln>
        </p:spPr>
      </p:sp>
      <p:sp>
        <p:nvSpPr>
          <p:cNvPr id="640" name="Rectangle 27"/>
          <p:cNvSpPr/>
          <p:nvPr/>
        </p:nvSpPr>
        <p:spPr>
          <a:xfrm>
            <a:off x="8797680" y="5550840"/>
            <a:ext cx="289440" cy="224280"/>
          </a:xfrm>
          <a:prstGeom prst="rect">
            <a:avLst/>
          </a:prstGeom>
          <a:solidFill>
            <a:srgbClr val="ffffff"/>
          </a:solidFill>
          <a:ln w="29160">
            <a:solidFill>
              <a:srgbClr val="000000"/>
            </a:solidFill>
            <a:round/>
          </a:ln>
        </p:spPr>
      </p:sp>
      <p:sp>
        <p:nvSpPr>
          <p:cNvPr id="641" name="Rectangle 28"/>
          <p:cNvSpPr/>
          <p:nvPr/>
        </p:nvSpPr>
        <p:spPr>
          <a:xfrm>
            <a:off x="8797680" y="5771520"/>
            <a:ext cx="289440" cy="223920"/>
          </a:xfrm>
          <a:prstGeom prst="rect">
            <a:avLst/>
          </a:prstGeom>
          <a:solidFill>
            <a:srgbClr val="eeeeee"/>
          </a:solidFill>
          <a:ln w="29160">
            <a:solidFill>
              <a:srgbClr val="000000"/>
            </a:solidFill>
            <a:round/>
          </a:ln>
        </p:spPr>
      </p:sp>
      <p:sp>
        <p:nvSpPr>
          <p:cNvPr id="642" name="Rectangle 29"/>
          <p:cNvSpPr/>
          <p:nvPr/>
        </p:nvSpPr>
        <p:spPr>
          <a:xfrm>
            <a:off x="8797680" y="5991840"/>
            <a:ext cx="289440" cy="224280"/>
          </a:xfrm>
          <a:prstGeom prst="rect">
            <a:avLst/>
          </a:prstGeom>
          <a:solidFill>
            <a:srgbClr val="cccccc"/>
          </a:solidFill>
          <a:ln w="29160">
            <a:solidFill>
              <a:srgbClr val="000000"/>
            </a:solidFill>
            <a:round/>
          </a:ln>
        </p:spPr>
      </p:sp>
      <p:sp>
        <p:nvSpPr>
          <p:cNvPr id="643" name="Rectangle 30"/>
          <p:cNvSpPr/>
          <p:nvPr/>
        </p:nvSpPr>
        <p:spPr>
          <a:xfrm>
            <a:off x="8797680" y="6212160"/>
            <a:ext cx="289440" cy="224280"/>
          </a:xfrm>
          <a:prstGeom prst="rect">
            <a:avLst/>
          </a:prstGeom>
          <a:solidFill>
            <a:srgbClr val="eeeeee"/>
          </a:solidFill>
          <a:ln w="29160">
            <a:solidFill>
              <a:srgbClr val="000000"/>
            </a:solidFill>
            <a:round/>
          </a:ln>
        </p:spPr>
      </p:sp>
      <p:sp>
        <p:nvSpPr>
          <p:cNvPr id="644" name="TextShape 31"/>
          <p:cNvSpPr txBox="1"/>
          <p:nvPr/>
        </p:nvSpPr>
        <p:spPr>
          <a:xfrm>
            <a:off x="8470800" y="6524640"/>
            <a:ext cx="1032120" cy="602280"/>
          </a:xfrm>
          <a:prstGeom prst="rect">
            <a:avLst/>
          </a:prstGeom>
        </p:spPr>
        <p:txBody>
          <a:bodyPr lIns="90000" rIns="90000" tIns="45000" bIns="45000"/>
          <a:p>
            <a:r>
              <a:rPr lang="en-US">
                <a:latin typeface="Arial"/>
              </a:rPr>
              <a:t>Gene i</a:t>
            </a:r>
            <a:endParaRPr/>
          </a:p>
          <a:p>
            <a:r>
              <a:rPr lang="en-US">
                <a:latin typeface="Arial"/>
              </a:rPr>
              <a:t>(TF A)</a:t>
            </a:r>
            <a:endParaRPr/>
          </a:p>
        </p:txBody>
      </p:sp>
      <p:sp>
        <p:nvSpPr>
          <p:cNvPr id="645" name="Ellipse 32"/>
          <p:cNvSpPr/>
          <p:nvPr/>
        </p:nvSpPr>
        <p:spPr>
          <a:xfrm>
            <a:off x="7401960" y="2134440"/>
            <a:ext cx="1582200" cy="1781280"/>
          </a:xfrm>
          <a:prstGeom prst="ellipse">
            <a:avLst/>
          </a:prstGeom>
          <a:solidFill>
            <a:srgbClr val="729fcf"/>
          </a:solidFill>
          <a:ln w="38160">
            <a:solidFill>
              <a:srgbClr val="000000"/>
            </a:solidFill>
            <a:round/>
            <a:headEnd len="med" type="triangle" w="med"/>
            <a:tailEnd len="med" type="triangle" w="med"/>
          </a:ln>
        </p:spPr>
      </p:sp>
      <p:sp>
        <p:nvSpPr>
          <p:cNvPr id="646" name="Ellipse 33"/>
          <p:cNvSpPr/>
          <p:nvPr/>
        </p:nvSpPr>
        <p:spPr>
          <a:xfrm>
            <a:off x="3797640" y="1852200"/>
            <a:ext cx="3645360" cy="2457360"/>
          </a:xfrm>
          <a:prstGeom prst="ellipse">
            <a:avLst/>
          </a:prstGeom>
          <a:solidFill>
            <a:srgbClr val="000000"/>
          </a:solidFill>
          <a:ln w="38160">
            <a:solidFill>
              <a:srgbClr val="000000"/>
            </a:solidFill>
            <a:round/>
            <a:headEnd len="med" type="triangle" w="med"/>
            <a:tailEnd len="med" type="triangle" w="med"/>
          </a:ln>
        </p:spPr>
      </p:sp>
      <p:sp>
        <p:nvSpPr>
          <p:cNvPr id="647" name="Ellipse 34"/>
          <p:cNvSpPr/>
          <p:nvPr/>
        </p:nvSpPr>
        <p:spPr>
          <a:xfrm>
            <a:off x="2513880" y="2158920"/>
            <a:ext cx="3686760" cy="472320"/>
          </a:xfrm>
          <a:prstGeom prst="ellipse">
            <a:avLst/>
          </a:prstGeom>
          <a:solidFill>
            <a:srgbClr val="729fcf"/>
          </a:solidFill>
          <a:ln w="12600">
            <a:solidFill>
              <a:srgbClr val="000000"/>
            </a:solidFill>
            <a:round/>
          </a:ln>
        </p:spPr>
      </p:sp>
      <p:sp>
        <p:nvSpPr>
          <p:cNvPr id="648" name="TextShape 35"/>
          <p:cNvSpPr txBox="1"/>
          <p:nvPr/>
        </p:nvSpPr>
        <p:spPr>
          <a:xfrm>
            <a:off x="7873920" y="1881000"/>
            <a:ext cx="893880" cy="262440"/>
          </a:xfrm>
          <a:prstGeom prst="rect">
            <a:avLst/>
          </a:prstGeom>
        </p:spPr>
        <p:txBody>
          <a:bodyPr lIns="90000" rIns="90000" tIns="45000" bIns="45000"/>
          <a:p>
            <a:r>
              <a:rPr lang="en-US" sz="1200">
                <a:latin typeface="Arial"/>
              </a:rPr>
              <a:t>R-squared</a:t>
            </a:r>
            <a:endParaRPr/>
          </a:p>
        </p:txBody>
      </p:sp>
      <p:sp>
        <p:nvSpPr>
          <p:cNvPr id="649" name="TextShape 36"/>
          <p:cNvSpPr txBox="1"/>
          <p:nvPr/>
        </p:nvSpPr>
        <p:spPr>
          <a:xfrm>
            <a:off x="4221000" y="1599120"/>
            <a:ext cx="3170880" cy="262440"/>
          </a:xfrm>
          <a:prstGeom prst="rect">
            <a:avLst/>
          </a:prstGeom>
        </p:spPr>
        <p:txBody>
          <a:bodyPr lIns="90000" rIns="90000" tIns="45000" bIns="45000"/>
          <a:p>
            <a:r>
              <a:rPr lang="en-US" sz="1200">
                <a:latin typeface="Arial"/>
              </a:rPr>
              <a:t>Penalized Logistic Regression Classification</a:t>
            </a:r>
            <a:endParaRPr/>
          </a:p>
        </p:txBody>
      </p:sp>
      <p:sp>
        <p:nvSpPr>
          <p:cNvPr id="650" name="TextShape 37"/>
          <p:cNvSpPr txBox="1"/>
          <p:nvPr/>
        </p:nvSpPr>
        <p:spPr>
          <a:xfrm>
            <a:off x="7882200" y="2238840"/>
            <a:ext cx="776520" cy="346320"/>
          </a:xfrm>
          <a:prstGeom prst="rect">
            <a:avLst/>
          </a:prstGeom>
        </p:spPr>
        <p:txBody>
          <a:bodyPr lIns="90000" rIns="90000" tIns="45000" bIns="45000"/>
          <a:p>
            <a:r>
              <a:rPr lang="en-US">
                <a:latin typeface="Arial"/>
              </a:rPr>
              <a:t>Direct</a:t>
            </a:r>
            <a:endParaRPr/>
          </a:p>
        </p:txBody>
      </p:sp>
      <p:sp>
        <p:nvSpPr>
          <p:cNvPr id="651" name="TextShape 38"/>
          <p:cNvSpPr txBox="1"/>
          <p:nvPr/>
        </p:nvSpPr>
        <p:spPr>
          <a:xfrm rot="681600">
            <a:off x="5687280" y="1986120"/>
            <a:ext cx="1046520" cy="346320"/>
          </a:xfrm>
          <a:prstGeom prst="rect">
            <a:avLst/>
          </a:prstGeom>
        </p:spPr>
        <p:txBody>
          <a:bodyPr lIns="90000" rIns="90000" tIns="45000" bIns="45000"/>
          <a:p>
            <a:r>
              <a:rPr lang="en-US">
                <a:latin typeface="Arial"/>
              </a:rPr>
              <a:t>Indirect</a:t>
            </a:r>
            <a:endParaRPr/>
          </a:p>
        </p:txBody>
      </p:sp>
      <p:sp>
        <p:nvSpPr>
          <p:cNvPr id="652" name="Rectangle 39"/>
          <p:cNvSpPr/>
          <p:nvPr/>
        </p:nvSpPr>
        <p:spPr>
          <a:xfrm>
            <a:off x="2772720" y="2909160"/>
            <a:ext cx="288720" cy="221040"/>
          </a:xfrm>
          <a:prstGeom prst="rect">
            <a:avLst/>
          </a:prstGeom>
          <a:solidFill>
            <a:srgbClr val="000000"/>
          </a:solidFill>
          <a:ln w="29160">
            <a:solidFill>
              <a:srgbClr val="000000"/>
            </a:solidFill>
            <a:round/>
          </a:ln>
        </p:spPr>
      </p:sp>
      <p:sp>
        <p:nvSpPr>
          <p:cNvPr id="653" name="Rectangle 40"/>
          <p:cNvSpPr/>
          <p:nvPr/>
        </p:nvSpPr>
        <p:spPr>
          <a:xfrm>
            <a:off x="2772720" y="3126960"/>
            <a:ext cx="288720" cy="221400"/>
          </a:xfrm>
          <a:prstGeom prst="rect">
            <a:avLst/>
          </a:prstGeom>
          <a:solidFill>
            <a:srgbClr val="999999"/>
          </a:solidFill>
          <a:ln w="29160">
            <a:solidFill>
              <a:srgbClr val="000000"/>
            </a:solidFill>
            <a:round/>
          </a:ln>
        </p:spPr>
      </p:sp>
      <p:sp>
        <p:nvSpPr>
          <p:cNvPr id="654" name="Rectangle 41"/>
          <p:cNvSpPr/>
          <p:nvPr/>
        </p:nvSpPr>
        <p:spPr>
          <a:xfrm>
            <a:off x="2772720" y="3345480"/>
            <a:ext cx="288720" cy="221040"/>
          </a:xfrm>
          <a:prstGeom prst="rect">
            <a:avLst/>
          </a:prstGeom>
          <a:solidFill>
            <a:srgbClr val="666666"/>
          </a:solidFill>
          <a:ln w="29160">
            <a:solidFill>
              <a:srgbClr val="000000"/>
            </a:solidFill>
            <a:round/>
          </a:ln>
        </p:spPr>
      </p:sp>
      <p:sp>
        <p:nvSpPr>
          <p:cNvPr id="655" name="Rectangle 42"/>
          <p:cNvSpPr/>
          <p:nvPr/>
        </p:nvSpPr>
        <p:spPr>
          <a:xfrm>
            <a:off x="2772720" y="3562920"/>
            <a:ext cx="288720" cy="222120"/>
          </a:xfrm>
          <a:prstGeom prst="rect">
            <a:avLst/>
          </a:prstGeom>
          <a:solidFill>
            <a:srgbClr val="ffffff"/>
          </a:solidFill>
          <a:ln w="29160">
            <a:solidFill>
              <a:srgbClr val="000000"/>
            </a:solidFill>
            <a:round/>
          </a:ln>
        </p:spPr>
      </p:sp>
      <p:sp>
        <p:nvSpPr>
          <p:cNvPr id="656" name="Rectangle 43"/>
          <p:cNvSpPr/>
          <p:nvPr/>
        </p:nvSpPr>
        <p:spPr>
          <a:xfrm>
            <a:off x="2772720" y="3780360"/>
            <a:ext cx="288720" cy="222480"/>
          </a:xfrm>
          <a:prstGeom prst="rect">
            <a:avLst/>
          </a:prstGeom>
          <a:solidFill>
            <a:srgbClr val="000000"/>
          </a:solidFill>
          <a:ln w="29160">
            <a:solidFill>
              <a:srgbClr val="000000"/>
            </a:solidFill>
            <a:round/>
          </a:ln>
        </p:spPr>
      </p:sp>
      <p:sp>
        <p:nvSpPr>
          <p:cNvPr id="657" name="Rectangle 44"/>
          <p:cNvSpPr/>
          <p:nvPr/>
        </p:nvSpPr>
        <p:spPr>
          <a:xfrm>
            <a:off x="2772720" y="3998880"/>
            <a:ext cx="288720" cy="221400"/>
          </a:xfrm>
          <a:prstGeom prst="rect">
            <a:avLst/>
          </a:prstGeom>
          <a:solidFill>
            <a:srgbClr val="666666"/>
          </a:solidFill>
          <a:ln w="29160">
            <a:solidFill>
              <a:srgbClr val="000000"/>
            </a:solidFill>
            <a:round/>
          </a:ln>
        </p:spPr>
      </p:sp>
      <p:sp>
        <p:nvSpPr>
          <p:cNvPr id="658" name="Rectangle 45"/>
          <p:cNvSpPr/>
          <p:nvPr/>
        </p:nvSpPr>
        <p:spPr>
          <a:xfrm>
            <a:off x="2772720" y="4216680"/>
            <a:ext cx="288720" cy="222120"/>
          </a:xfrm>
          <a:prstGeom prst="rect">
            <a:avLst/>
          </a:prstGeom>
          <a:solidFill>
            <a:srgbClr val="000000"/>
          </a:solidFill>
          <a:ln w="29160">
            <a:solidFill>
              <a:srgbClr val="000000"/>
            </a:solidFill>
            <a:round/>
          </a:ln>
        </p:spPr>
      </p:sp>
      <p:sp>
        <p:nvSpPr>
          <p:cNvPr id="659" name="Rectangle 46"/>
          <p:cNvSpPr/>
          <p:nvPr/>
        </p:nvSpPr>
        <p:spPr>
          <a:xfrm>
            <a:off x="2772720" y="4434840"/>
            <a:ext cx="288720" cy="221760"/>
          </a:xfrm>
          <a:prstGeom prst="rect">
            <a:avLst/>
          </a:prstGeom>
          <a:solidFill>
            <a:srgbClr val="333333"/>
          </a:solidFill>
          <a:ln w="29160">
            <a:solidFill>
              <a:srgbClr val="000000"/>
            </a:solidFill>
            <a:round/>
          </a:ln>
        </p:spPr>
      </p:sp>
      <p:sp>
        <p:nvSpPr>
          <p:cNvPr id="660" name="Rectangle 47"/>
          <p:cNvSpPr/>
          <p:nvPr/>
        </p:nvSpPr>
        <p:spPr>
          <a:xfrm>
            <a:off x="2772720" y="4652640"/>
            <a:ext cx="288720" cy="221760"/>
          </a:xfrm>
          <a:prstGeom prst="rect">
            <a:avLst/>
          </a:prstGeom>
          <a:solidFill>
            <a:srgbClr val="333333"/>
          </a:solidFill>
          <a:ln w="29160">
            <a:solidFill>
              <a:srgbClr val="000000"/>
            </a:solidFill>
            <a:round/>
          </a:ln>
        </p:spPr>
      </p:sp>
      <p:sp>
        <p:nvSpPr>
          <p:cNvPr id="661" name="Rectangle 48"/>
          <p:cNvSpPr/>
          <p:nvPr/>
        </p:nvSpPr>
        <p:spPr>
          <a:xfrm>
            <a:off x="2772720" y="4871160"/>
            <a:ext cx="288720" cy="221760"/>
          </a:xfrm>
          <a:prstGeom prst="rect">
            <a:avLst/>
          </a:prstGeom>
          <a:solidFill>
            <a:srgbClr val="111111"/>
          </a:solidFill>
          <a:ln w="29160">
            <a:solidFill>
              <a:srgbClr val="000000"/>
            </a:solidFill>
            <a:round/>
          </a:ln>
        </p:spPr>
      </p:sp>
      <p:sp>
        <p:nvSpPr>
          <p:cNvPr id="662" name="Rectangle 49"/>
          <p:cNvSpPr/>
          <p:nvPr/>
        </p:nvSpPr>
        <p:spPr>
          <a:xfrm>
            <a:off x="2772720" y="5088960"/>
            <a:ext cx="288720" cy="221400"/>
          </a:xfrm>
          <a:prstGeom prst="rect">
            <a:avLst/>
          </a:prstGeom>
          <a:solidFill>
            <a:srgbClr val="111111"/>
          </a:solidFill>
          <a:ln w="29160">
            <a:solidFill>
              <a:srgbClr val="000000"/>
            </a:solidFill>
            <a:round/>
          </a:ln>
        </p:spPr>
      </p:sp>
      <p:sp>
        <p:nvSpPr>
          <p:cNvPr id="663" name="Rectangle 50"/>
          <p:cNvSpPr/>
          <p:nvPr/>
        </p:nvSpPr>
        <p:spPr>
          <a:xfrm>
            <a:off x="2772720" y="5307120"/>
            <a:ext cx="288720" cy="221760"/>
          </a:xfrm>
          <a:prstGeom prst="rect">
            <a:avLst/>
          </a:prstGeom>
          <a:solidFill>
            <a:srgbClr val="eeeeee"/>
          </a:solidFill>
          <a:ln w="29160">
            <a:solidFill>
              <a:srgbClr val="000000"/>
            </a:solidFill>
            <a:round/>
          </a:ln>
        </p:spPr>
      </p:sp>
      <p:sp>
        <p:nvSpPr>
          <p:cNvPr id="664" name="Rectangle 51"/>
          <p:cNvSpPr/>
          <p:nvPr/>
        </p:nvSpPr>
        <p:spPr>
          <a:xfrm>
            <a:off x="2772720" y="5524920"/>
            <a:ext cx="288720" cy="221400"/>
          </a:xfrm>
          <a:prstGeom prst="rect">
            <a:avLst/>
          </a:prstGeom>
          <a:solidFill>
            <a:srgbClr val="ffffff"/>
          </a:solidFill>
          <a:ln w="29160">
            <a:solidFill>
              <a:srgbClr val="000000"/>
            </a:solidFill>
            <a:round/>
          </a:ln>
        </p:spPr>
      </p:sp>
      <p:sp>
        <p:nvSpPr>
          <p:cNvPr id="665" name="Rectangle 52"/>
          <p:cNvSpPr/>
          <p:nvPr/>
        </p:nvSpPr>
        <p:spPr>
          <a:xfrm>
            <a:off x="2772720" y="5742720"/>
            <a:ext cx="288720" cy="221760"/>
          </a:xfrm>
          <a:prstGeom prst="rect">
            <a:avLst/>
          </a:prstGeom>
          <a:solidFill>
            <a:srgbClr val="eeeeee"/>
          </a:solidFill>
          <a:ln w="29160">
            <a:solidFill>
              <a:srgbClr val="000000"/>
            </a:solidFill>
            <a:round/>
          </a:ln>
        </p:spPr>
      </p:sp>
      <p:sp>
        <p:nvSpPr>
          <p:cNvPr id="666" name="Rectangle 53"/>
          <p:cNvSpPr/>
          <p:nvPr/>
        </p:nvSpPr>
        <p:spPr>
          <a:xfrm>
            <a:off x="2772720" y="5961240"/>
            <a:ext cx="288720" cy="221400"/>
          </a:xfrm>
          <a:prstGeom prst="rect">
            <a:avLst/>
          </a:prstGeom>
          <a:solidFill>
            <a:srgbClr val="cccccc"/>
          </a:solidFill>
          <a:ln w="29160">
            <a:solidFill>
              <a:srgbClr val="000000"/>
            </a:solidFill>
            <a:round/>
          </a:ln>
        </p:spPr>
      </p:sp>
      <p:sp>
        <p:nvSpPr>
          <p:cNvPr id="667" name="Rectangle 54"/>
          <p:cNvSpPr/>
          <p:nvPr/>
        </p:nvSpPr>
        <p:spPr>
          <a:xfrm>
            <a:off x="2772720" y="6179040"/>
            <a:ext cx="288720" cy="221040"/>
          </a:xfrm>
          <a:prstGeom prst="rect">
            <a:avLst/>
          </a:prstGeom>
          <a:solidFill>
            <a:srgbClr val="eeeeee"/>
          </a:solidFill>
          <a:ln w="29160">
            <a:solidFill>
              <a:srgbClr val="000000"/>
            </a:solidFill>
            <a:round/>
          </a:ln>
        </p:spPr>
      </p:sp>
      <p:sp>
        <p:nvSpPr>
          <p:cNvPr id="668" name="Rectangle 55"/>
          <p:cNvSpPr/>
          <p:nvPr/>
        </p:nvSpPr>
        <p:spPr>
          <a:xfrm>
            <a:off x="3056040" y="3345840"/>
            <a:ext cx="288720" cy="221400"/>
          </a:xfrm>
          <a:prstGeom prst="rect">
            <a:avLst/>
          </a:prstGeom>
          <a:solidFill>
            <a:srgbClr val="000000"/>
          </a:solidFill>
          <a:ln w="29160">
            <a:solidFill>
              <a:srgbClr val="000000"/>
            </a:solidFill>
            <a:round/>
          </a:ln>
        </p:spPr>
      </p:sp>
      <p:sp>
        <p:nvSpPr>
          <p:cNvPr id="669" name="Rectangle 56"/>
          <p:cNvSpPr/>
          <p:nvPr/>
        </p:nvSpPr>
        <p:spPr>
          <a:xfrm>
            <a:off x="3056040" y="3562920"/>
            <a:ext cx="288720" cy="222120"/>
          </a:xfrm>
          <a:prstGeom prst="rect">
            <a:avLst/>
          </a:prstGeom>
          <a:solidFill>
            <a:srgbClr val="999999"/>
          </a:solidFill>
          <a:ln w="29160">
            <a:solidFill>
              <a:srgbClr val="000000"/>
            </a:solidFill>
            <a:round/>
          </a:ln>
        </p:spPr>
      </p:sp>
      <p:sp>
        <p:nvSpPr>
          <p:cNvPr id="670" name="Rectangle 57"/>
          <p:cNvSpPr/>
          <p:nvPr/>
        </p:nvSpPr>
        <p:spPr>
          <a:xfrm>
            <a:off x="3056040" y="3781440"/>
            <a:ext cx="288720" cy="221760"/>
          </a:xfrm>
          <a:prstGeom prst="rect">
            <a:avLst/>
          </a:prstGeom>
          <a:solidFill>
            <a:srgbClr val="666666"/>
          </a:solidFill>
          <a:ln w="29160">
            <a:solidFill>
              <a:srgbClr val="000000"/>
            </a:solidFill>
            <a:round/>
          </a:ln>
        </p:spPr>
      </p:sp>
      <p:sp>
        <p:nvSpPr>
          <p:cNvPr id="671" name="Rectangle 58"/>
          <p:cNvSpPr/>
          <p:nvPr/>
        </p:nvSpPr>
        <p:spPr>
          <a:xfrm>
            <a:off x="3056040" y="3999240"/>
            <a:ext cx="288720" cy="222120"/>
          </a:xfrm>
          <a:prstGeom prst="rect">
            <a:avLst/>
          </a:prstGeom>
          <a:solidFill>
            <a:srgbClr val="ffffff"/>
          </a:solidFill>
          <a:ln w="29160">
            <a:solidFill>
              <a:srgbClr val="000000"/>
            </a:solidFill>
            <a:round/>
          </a:ln>
        </p:spPr>
      </p:sp>
      <p:sp>
        <p:nvSpPr>
          <p:cNvPr id="672" name="Rectangle 59"/>
          <p:cNvSpPr/>
          <p:nvPr/>
        </p:nvSpPr>
        <p:spPr>
          <a:xfrm>
            <a:off x="3056040" y="4216680"/>
            <a:ext cx="288720" cy="222120"/>
          </a:xfrm>
          <a:prstGeom prst="rect">
            <a:avLst/>
          </a:prstGeom>
          <a:solidFill>
            <a:srgbClr val="000000"/>
          </a:solidFill>
          <a:ln w="29160">
            <a:solidFill>
              <a:srgbClr val="000000"/>
            </a:solidFill>
            <a:round/>
          </a:ln>
        </p:spPr>
      </p:sp>
      <p:sp>
        <p:nvSpPr>
          <p:cNvPr id="673" name="Rectangle 60"/>
          <p:cNvSpPr/>
          <p:nvPr/>
        </p:nvSpPr>
        <p:spPr>
          <a:xfrm>
            <a:off x="3056040" y="4435560"/>
            <a:ext cx="288720" cy="221400"/>
          </a:xfrm>
          <a:prstGeom prst="rect">
            <a:avLst/>
          </a:prstGeom>
          <a:solidFill>
            <a:srgbClr val="666666"/>
          </a:solidFill>
          <a:ln w="29160">
            <a:solidFill>
              <a:srgbClr val="000000"/>
            </a:solidFill>
            <a:round/>
          </a:ln>
        </p:spPr>
      </p:sp>
      <p:sp>
        <p:nvSpPr>
          <p:cNvPr id="674" name="Rectangle 61"/>
          <p:cNvSpPr/>
          <p:nvPr/>
        </p:nvSpPr>
        <p:spPr>
          <a:xfrm>
            <a:off x="3056040" y="4653360"/>
            <a:ext cx="288720" cy="221760"/>
          </a:xfrm>
          <a:prstGeom prst="rect">
            <a:avLst/>
          </a:prstGeom>
          <a:solidFill>
            <a:srgbClr val="000000"/>
          </a:solidFill>
          <a:ln w="29160">
            <a:solidFill>
              <a:srgbClr val="000000"/>
            </a:solidFill>
            <a:round/>
          </a:ln>
        </p:spPr>
      </p:sp>
      <p:sp>
        <p:nvSpPr>
          <p:cNvPr id="675" name="Rectangle 62"/>
          <p:cNvSpPr/>
          <p:nvPr/>
        </p:nvSpPr>
        <p:spPr>
          <a:xfrm>
            <a:off x="3056040" y="4871520"/>
            <a:ext cx="288720" cy="221760"/>
          </a:xfrm>
          <a:prstGeom prst="rect">
            <a:avLst/>
          </a:prstGeom>
          <a:solidFill>
            <a:srgbClr val="333333"/>
          </a:solidFill>
          <a:ln w="29160">
            <a:solidFill>
              <a:srgbClr val="000000"/>
            </a:solidFill>
            <a:round/>
          </a:ln>
        </p:spPr>
      </p:sp>
      <p:sp>
        <p:nvSpPr>
          <p:cNvPr id="676" name="Rectangle 63"/>
          <p:cNvSpPr/>
          <p:nvPr/>
        </p:nvSpPr>
        <p:spPr>
          <a:xfrm>
            <a:off x="3056040" y="5089680"/>
            <a:ext cx="288720" cy="221040"/>
          </a:xfrm>
          <a:prstGeom prst="rect">
            <a:avLst/>
          </a:prstGeom>
          <a:solidFill>
            <a:srgbClr val="333333"/>
          </a:solidFill>
          <a:ln w="29160">
            <a:solidFill>
              <a:srgbClr val="000000"/>
            </a:solidFill>
            <a:round/>
          </a:ln>
        </p:spPr>
      </p:sp>
      <p:sp>
        <p:nvSpPr>
          <p:cNvPr id="677" name="Rectangle 64"/>
          <p:cNvSpPr/>
          <p:nvPr/>
        </p:nvSpPr>
        <p:spPr>
          <a:xfrm>
            <a:off x="3056040" y="5743440"/>
            <a:ext cx="288720" cy="221400"/>
          </a:xfrm>
          <a:prstGeom prst="rect">
            <a:avLst/>
          </a:prstGeom>
          <a:solidFill>
            <a:srgbClr val="eeeeee"/>
          </a:solidFill>
          <a:ln w="29160">
            <a:solidFill>
              <a:srgbClr val="000000"/>
            </a:solidFill>
            <a:round/>
          </a:ln>
        </p:spPr>
      </p:sp>
      <p:sp>
        <p:nvSpPr>
          <p:cNvPr id="678" name="Rectangle 65"/>
          <p:cNvSpPr/>
          <p:nvPr/>
        </p:nvSpPr>
        <p:spPr>
          <a:xfrm>
            <a:off x="3056040" y="5961600"/>
            <a:ext cx="288720" cy="221040"/>
          </a:xfrm>
          <a:prstGeom prst="rect">
            <a:avLst/>
          </a:prstGeom>
          <a:solidFill>
            <a:srgbClr val="ffffff"/>
          </a:solidFill>
          <a:ln w="29160">
            <a:solidFill>
              <a:srgbClr val="000000"/>
            </a:solidFill>
            <a:round/>
          </a:ln>
        </p:spPr>
      </p:sp>
      <p:sp>
        <p:nvSpPr>
          <p:cNvPr id="679" name="Rectangle 66"/>
          <p:cNvSpPr/>
          <p:nvPr/>
        </p:nvSpPr>
        <p:spPr>
          <a:xfrm>
            <a:off x="3056040" y="6179760"/>
            <a:ext cx="288720" cy="221040"/>
          </a:xfrm>
          <a:prstGeom prst="rect">
            <a:avLst/>
          </a:prstGeom>
          <a:solidFill>
            <a:srgbClr val="eeeeee"/>
          </a:solidFill>
          <a:ln w="29160">
            <a:solidFill>
              <a:srgbClr val="000000"/>
            </a:solidFill>
            <a:round/>
          </a:ln>
        </p:spPr>
      </p:sp>
      <p:sp>
        <p:nvSpPr>
          <p:cNvPr id="680" name="Rectangle 67"/>
          <p:cNvSpPr/>
          <p:nvPr/>
        </p:nvSpPr>
        <p:spPr>
          <a:xfrm>
            <a:off x="3056040" y="2905560"/>
            <a:ext cx="288720" cy="222120"/>
          </a:xfrm>
          <a:prstGeom prst="rect">
            <a:avLst/>
          </a:prstGeom>
          <a:solidFill>
            <a:srgbClr val="cccccc"/>
          </a:solidFill>
          <a:ln w="29160">
            <a:solidFill>
              <a:srgbClr val="000000"/>
            </a:solidFill>
            <a:round/>
          </a:ln>
        </p:spPr>
      </p:sp>
      <p:sp>
        <p:nvSpPr>
          <p:cNvPr id="681" name="Rectangle 68"/>
          <p:cNvSpPr/>
          <p:nvPr/>
        </p:nvSpPr>
        <p:spPr>
          <a:xfrm>
            <a:off x="3056040" y="3123360"/>
            <a:ext cx="288720" cy="222480"/>
          </a:xfrm>
          <a:prstGeom prst="rect">
            <a:avLst/>
          </a:prstGeom>
          <a:solidFill>
            <a:srgbClr val="eeeeee"/>
          </a:solidFill>
          <a:ln w="29160">
            <a:solidFill>
              <a:srgbClr val="000000"/>
            </a:solidFill>
            <a:round/>
          </a:ln>
        </p:spPr>
      </p:sp>
      <p:sp>
        <p:nvSpPr>
          <p:cNvPr id="682" name="Rectangle 69"/>
          <p:cNvSpPr/>
          <p:nvPr/>
        </p:nvSpPr>
        <p:spPr>
          <a:xfrm>
            <a:off x="3339000" y="2909160"/>
            <a:ext cx="288720" cy="221040"/>
          </a:xfrm>
          <a:prstGeom prst="rect">
            <a:avLst/>
          </a:prstGeom>
          <a:solidFill>
            <a:srgbClr val="000000"/>
          </a:solidFill>
          <a:ln w="29160">
            <a:solidFill>
              <a:srgbClr val="000000"/>
            </a:solidFill>
            <a:round/>
          </a:ln>
        </p:spPr>
      </p:sp>
      <p:sp>
        <p:nvSpPr>
          <p:cNvPr id="683" name="Rectangle 70"/>
          <p:cNvSpPr/>
          <p:nvPr/>
        </p:nvSpPr>
        <p:spPr>
          <a:xfrm>
            <a:off x="3339000" y="3126960"/>
            <a:ext cx="288720" cy="221400"/>
          </a:xfrm>
          <a:prstGeom prst="rect">
            <a:avLst/>
          </a:prstGeom>
          <a:solidFill>
            <a:srgbClr val="999999"/>
          </a:solidFill>
          <a:ln w="29160">
            <a:solidFill>
              <a:srgbClr val="000000"/>
            </a:solidFill>
            <a:round/>
          </a:ln>
        </p:spPr>
      </p:sp>
      <p:sp>
        <p:nvSpPr>
          <p:cNvPr id="684" name="Rectangle 71"/>
          <p:cNvSpPr/>
          <p:nvPr/>
        </p:nvSpPr>
        <p:spPr>
          <a:xfrm>
            <a:off x="3339000" y="3345480"/>
            <a:ext cx="288720" cy="221040"/>
          </a:xfrm>
          <a:prstGeom prst="rect">
            <a:avLst/>
          </a:prstGeom>
          <a:solidFill>
            <a:srgbClr val="666666"/>
          </a:solidFill>
          <a:ln w="29160">
            <a:solidFill>
              <a:srgbClr val="000000"/>
            </a:solidFill>
            <a:round/>
          </a:ln>
        </p:spPr>
      </p:sp>
      <p:sp>
        <p:nvSpPr>
          <p:cNvPr id="685" name="Rectangle 72"/>
          <p:cNvSpPr/>
          <p:nvPr/>
        </p:nvSpPr>
        <p:spPr>
          <a:xfrm>
            <a:off x="3339000" y="3562920"/>
            <a:ext cx="288720" cy="222120"/>
          </a:xfrm>
          <a:prstGeom prst="rect">
            <a:avLst/>
          </a:prstGeom>
          <a:solidFill>
            <a:srgbClr val="ffffff"/>
          </a:solidFill>
          <a:ln w="29160">
            <a:solidFill>
              <a:srgbClr val="000000"/>
            </a:solidFill>
            <a:round/>
          </a:ln>
        </p:spPr>
      </p:sp>
      <p:sp>
        <p:nvSpPr>
          <p:cNvPr id="686" name="Rectangle 73"/>
          <p:cNvSpPr/>
          <p:nvPr/>
        </p:nvSpPr>
        <p:spPr>
          <a:xfrm>
            <a:off x="3339000" y="3780360"/>
            <a:ext cx="288720" cy="222480"/>
          </a:xfrm>
          <a:prstGeom prst="rect">
            <a:avLst/>
          </a:prstGeom>
          <a:solidFill>
            <a:srgbClr val="000000"/>
          </a:solidFill>
          <a:ln w="29160">
            <a:solidFill>
              <a:srgbClr val="000000"/>
            </a:solidFill>
            <a:round/>
          </a:ln>
        </p:spPr>
      </p:sp>
      <p:sp>
        <p:nvSpPr>
          <p:cNvPr id="687" name="Rectangle 74"/>
          <p:cNvSpPr/>
          <p:nvPr/>
        </p:nvSpPr>
        <p:spPr>
          <a:xfrm>
            <a:off x="3339000" y="3998880"/>
            <a:ext cx="288720" cy="221400"/>
          </a:xfrm>
          <a:prstGeom prst="rect">
            <a:avLst/>
          </a:prstGeom>
          <a:solidFill>
            <a:srgbClr val="666666"/>
          </a:solidFill>
          <a:ln w="29160">
            <a:solidFill>
              <a:srgbClr val="000000"/>
            </a:solidFill>
            <a:round/>
          </a:ln>
        </p:spPr>
      </p:sp>
      <p:sp>
        <p:nvSpPr>
          <p:cNvPr id="688" name="Rectangle 75"/>
          <p:cNvSpPr/>
          <p:nvPr/>
        </p:nvSpPr>
        <p:spPr>
          <a:xfrm>
            <a:off x="3339000" y="4216680"/>
            <a:ext cx="288720" cy="222120"/>
          </a:xfrm>
          <a:prstGeom prst="rect">
            <a:avLst/>
          </a:prstGeom>
          <a:solidFill>
            <a:srgbClr val="000000"/>
          </a:solidFill>
          <a:ln w="29160">
            <a:solidFill>
              <a:srgbClr val="000000"/>
            </a:solidFill>
            <a:round/>
          </a:ln>
        </p:spPr>
      </p:sp>
      <p:sp>
        <p:nvSpPr>
          <p:cNvPr id="689" name="Rectangle 76"/>
          <p:cNvSpPr/>
          <p:nvPr/>
        </p:nvSpPr>
        <p:spPr>
          <a:xfrm>
            <a:off x="3339000" y="4434840"/>
            <a:ext cx="288720" cy="221760"/>
          </a:xfrm>
          <a:prstGeom prst="rect">
            <a:avLst/>
          </a:prstGeom>
          <a:solidFill>
            <a:srgbClr val="333333"/>
          </a:solidFill>
          <a:ln w="29160">
            <a:solidFill>
              <a:srgbClr val="000000"/>
            </a:solidFill>
            <a:round/>
          </a:ln>
        </p:spPr>
      </p:sp>
      <p:sp>
        <p:nvSpPr>
          <p:cNvPr id="690" name="Rectangle 77"/>
          <p:cNvSpPr/>
          <p:nvPr/>
        </p:nvSpPr>
        <p:spPr>
          <a:xfrm>
            <a:off x="3339000" y="4652640"/>
            <a:ext cx="288720" cy="221760"/>
          </a:xfrm>
          <a:prstGeom prst="rect">
            <a:avLst/>
          </a:prstGeom>
          <a:solidFill>
            <a:srgbClr val="333333"/>
          </a:solidFill>
          <a:ln w="29160">
            <a:solidFill>
              <a:srgbClr val="000000"/>
            </a:solidFill>
            <a:round/>
          </a:ln>
        </p:spPr>
      </p:sp>
      <p:sp>
        <p:nvSpPr>
          <p:cNvPr id="691" name="Rectangle 78"/>
          <p:cNvSpPr/>
          <p:nvPr/>
        </p:nvSpPr>
        <p:spPr>
          <a:xfrm>
            <a:off x="3339000" y="4871160"/>
            <a:ext cx="288720" cy="221760"/>
          </a:xfrm>
          <a:prstGeom prst="rect">
            <a:avLst/>
          </a:prstGeom>
          <a:solidFill>
            <a:srgbClr val="111111"/>
          </a:solidFill>
          <a:ln w="29160">
            <a:solidFill>
              <a:srgbClr val="000000"/>
            </a:solidFill>
            <a:round/>
          </a:ln>
        </p:spPr>
      </p:sp>
      <p:sp>
        <p:nvSpPr>
          <p:cNvPr id="692" name="Rectangle 79"/>
          <p:cNvSpPr/>
          <p:nvPr/>
        </p:nvSpPr>
        <p:spPr>
          <a:xfrm>
            <a:off x="3339000" y="5088960"/>
            <a:ext cx="288720" cy="221400"/>
          </a:xfrm>
          <a:prstGeom prst="rect">
            <a:avLst/>
          </a:prstGeom>
          <a:solidFill>
            <a:srgbClr val="111111"/>
          </a:solidFill>
          <a:ln w="29160">
            <a:solidFill>
              <a:srgbClr val="000000"/>
            </a:solidFill>
            <a:round/>
          </a:ln>
        </p:spPr>
      </p:sp>
      <p:sp>
        <p:nvSpPr>
          <p:cNvPr id="693" name="Rectangle 80"/>
          <p:cNvSpPr/>
          <p:nvPr/>
        </p:nvSpPr>
        <p:spPr>
          <a:xfrm>
            <a:off x="3339000" y="5307120"/>
            <a:ext cx="288720" cy="221760"/>
          </a:xfrm>
          <a:prstGeom prst="rect">
            <a:avLst/>
          </a:prstGeom>
          <a:solidFill>
            <a:srgbClr val="eeeeee"/>
          </a:solidFill>
          <a:ln w="29160">
            <a:solidFill>
              <a:srgbClr val="000000"/>
            </a:solidFill>
            <a:round/>
          </a:ln>
        </p:spPr>
      </p:sp>
      <p:sp>
        <p:nvSpPr>
          <p:cNvPr id="694" name="Rectangle 81"/>
          <p:cNvSpPr/>
          <p:nvPr/>
        </p:nvSpPr>
        <p:spPr>
          <a:xfrm>
            <a:off x="3339000" y="5524920"/>
            <a:ext cx="288720" cy="221400"/>
          </a:xfrm>
          <a:prstGeom prst="rect">
            <a:avLst/>
          </a:prstGeom>
          <a:solidFill>
            <a:srgbClr val="ffffff"/>
          </a:solidFill>
          <a:ln w="29160">
            <a:solidFill>
              <a:srgbClr val="000000"/>
            </a:solidFill>
            <a:round/>
          </a:ln>
        </p:spPr>
      </p:sp>
      <p:sp>
        <p:nvSpPr>
          <p:cNvPr id="695" name="Rectangle 82"/>
          <p:cNvSpPr/>
          <p:nvPr/>
        </p:nvSpPr>
        <p:spPr>
          <a:xfrm>
            <a:off x="3339000" y="5742720"/>
            <a:ext cx="288720" cy="221760"/>
          </a:xfrm>
          <a:prstGeom prst="rect">
            <a:avLst/>
          </a:prstGeom>
          <a:solidFill>
            <a:srgbClr val="eeeeee"/>
          </a:solidFill>
          <a:ln w="29160">
            <a:solidFill>
              <a:srgbClr val="000000"/>
            </a:solidFill>
            <a:round/>
          </a:ln>
        </p:spPr>
      </p:sp>
      <p:sp>
        <p:nvSpPr>
          <p:cNvPr id="696" name="Rectangle 83"/>
          <p:cNvSpPr/>
          <p:nvPr/>
        </p:nvSpPr>
        <p:spPr>
          <a:xfrm>
            <a:off x="3339000" y="5961240"/>
            <a:ext cx="288720" cy="221400"/>
          </a:xfrm>
          <a:prstGeom prst="rect">
            <a:avLst/>
          </a:prstGeom>
          <a:solidFill>
            <a:srgbClr val="cccccc"/>
          </a:solidFill>
          <a:ln w="29160">
            <a:solidFill>
              <a:srgbClr val="000000"/>
            </a:solidFill>
            <a:round/>
          </a:ln>
        </p:spPr>
      </p:sp>
      <p:sp>
        <p:nvSpPr>
          <p:cNvPr id="697" name="Rectangle 84"/>
          <p:cNvSpPr/>
          <p:nvPr/>
        </p:nvSpPr>
        <p:spPr>
          <a:xfrm>
            <a:off x="3339000" y="6179040"/>
            <a:ext cx="288720" cy="221040"/>
          </a:xfrm>
          <a:prstGeom prst="rect">
            <a:avLst/>
          </a:prstGeom>
          <a:solidFill>
            <a:srgbClr val="eeeeee"/>
          </a:solidFill>
          <a:ln w="29160">
            <a:solidFill>
              <a:srgbClr val="000000"/>
            </a:solidFill>
            <a:round/>
          </a:ln>
        </p:spPr>
      </p:sp>
      <p:sp>
        <p:nvSpPr>
          <p:cNvPr id="698" name="Rectangle 85"/>
          <p:cNvSpPr/>
          <p:nvPr/>
        </p:nvSpPr>
        <p:spPr>
          <a:xfrm>
            <a:off x="3622320" y="2909160"/>
            <a:ext cx="288720" cy="221040"/>
          </a:xfrm>
          <a:prstGeom prst="rect">
            <a:avLst/>
          </a:prstGeom>
          <a:solidFill>
            <a:srgbClr val="000000"/>
          </a:solidFill>
          <a:ln w="29160">
            <a:solidFill>
              <a:srgbClr val="000000"/>
            </a:solidFill>
            <a:round/>
          </a:ln>
        </p:spPr>
      </p:sp>
      <p:sp>
        <p:nvSpPr>
          <p:cNvPr id="699" name="Rectangle 86"/>
          <p:cNvSpPr/>
          <p:nvPr/>
        </p:nvSpPr>
        <p:spPr>
          <a:xfrm>
            <a:off x="3622320" y="3126960"/>
            <a:ext cx="288720" cy="221400"/>
          </a:xfrm>
          <a:prstGeom prst="rect">
            <a:avLst/>
          </a:prstGeom>
          <a:solidFill>
            <a:srgbClr val="999999"/>
          </a:solidFill>
          <a:ln w="29160">
            <a:solidFill>
              <a:srgbClr val="000000"/>
            </a:solidFill>
            <a:round/>
          </a:ln>
        </p:spPr>
      </p:sp>
      <p:sp>
        <p:nvSpPr>
          <p:cNvPr id="700" name="Rectangle 87"/>
          <p:cNvSpPr/>
          <p:nvPr/>
        </p:nvSpPr>
        <p:spPr>
          <a:xfrm>
            <a:off x="3622320" y="3345480"/>
            <a:ext cx="288720" cy="221040"/>
          </a:xfrm>
          <a:prstGeom prst="rect">
            <a:avLst/>
          </a:prstGeom>
          <a:solidFill>
            <a:srgbClr val="666666"/>
          </a:solidFill>
          <a:ln w="29160">
            <a:solidFill>
              <a:srgbClr val="000000"/>
            </a:solidFill>
            <a:round/>
          </a:ln>
        </p:spPr>
      </p:sp>
      <p:sp>
        <p:nvSpPr>
          <p:cNvPr id="701" name="Rectangle 88"/>
          <p:cNvSpPr/>
          <p:nvPr/>
        </p:nvSpPr>
        <p:spPr>
          <a:xfrm>
            <a:off x="3622320" y="3562920"/>
            <a:ext cx="288720" cy="222120"/>
          </a:xfrm>
          <a:prstGeom prst="rect">
            <a:avLst/>
          </a:prstGeom>
          <a:solidFill>
            <a:srgbClr val="ffffff"/>
          </a:solidFill>
          <a:ln w="29160">
            <a:solidFill>
              <a:srgbClr val="000000"/>
            </a:solidFill>
            <a:round/>
          </a:ln>
        </p:spPr>
      </p:sp>
      <p:sp>
        <p:nvSpPr>
          <p:cNvPr id="702" name="Rectangle 89"/>
          <p:cNvSpPr/>
          <p:nvPr/>
        </p:nvSpPr>
        <p:spPr>
          <a:xfrm>
            <a:off x="3622320" y="3780360"/>
            <a:ext cx="288720" cy="222480"/>
          </a:xfrm>
          <a:prstGeom prst="rect">
            <a:avLst/>
          </a:prstGeom>
          <a:solidFill>
            <a:srgbClr val="000000"/>
          </a:solidFill>
          <a:ln w="29160">
            <a:solidFill>
              <a:srgbClr val="000000"/>
            </a:solidFill>
            <a:round/>
          </a:ln>
        </p:spPr>
      </p:sp>
      <p:sp>
        <p:nvSpPr>
          <p:cNvPr id="703" name="Rectangle 90"/>
          <p:cNvSpPr/>
          <p:nvPr/>
        </p:nvSpPr>
        <p:spPr>
          <a:xfrm>
            <a:off x="3622320" y="3998880"/>
            <a:ext cx="288720" cy="221400"/>
          </a:xfrm>
          <a:prstGeom prst="rect">
            <a:avLst/>
          </a:prstGeom>
          <a:solidFill>
            <a:srgbClr val="666666"/>
          </a:solidFill>
          <a:ln w="29160">
            <a:solidFill>
              <a:srgbClr val="000000"/>
            </a:solidFill>
            <a:round/>
          </a:ln>
        </p:spPr>
      </p:sp>
      <p:sp>
        <p:nvSpPr>
          <p:cNvPr id="704" name="Rectangle 91"/>
          <p:cNvSpPr/>
          <p:nvPr/>
        </p:nvSpPr>
        <p:spPr>
          <a:xfrm>
            <a:off x="3622320" y="4216680"/>
            <a:ext cx="288720" cy="222120"/>
          </a:xfrm>
          <a:prstGeom prst="rect">
            <a:avLst/>
          </a:prstGeom>
          <a:solidFill>
            <a:srgbClr val="000000"/>
          </a:solidFill>
          <a:ln w="29160">
            <a:solidFill>
              <a:srgbClr val="000000"/>
            </a:solidFill>
            <a:round/>
          </a:ln>
        </p:spPr>
      </p:sp>
      <p:sp>
        <p:nvSpPr>
          <p:cNvPr id="705" name="Rectangle 92"/>
          <p:cNvSpPr/>
          <p:nvPr/>
        </p:nvSpPr>
        <p:spPr>
          <a:xfrm>
            <a:off x="3622320" y="4434840"/>
            <a:ext cx="288720" cy="221760"/>
          </a:xfrm>
          <a:prstGeom prst="rect">
            <a:avLst/>
          </a:prstGeom>
          <a:solidFill>
            <a:srgbClr val="333333"/>
          </a:solidFill>
          <a:ln w="29160">
            <a:solidFill>
              <a:srgbClr val="000000"/>
            </a:solidFill>
            <a:round/>
          </a:ln>
        </p:spPr>
      </p:sp>
      <p:sp>
        <p:nvSpPr>
          <p:cNvPr id="706" name="Rectangle 93"/>
          <p:cNvSpPr/>
          <p:nvPr/>
        </p:nvSpPr>
        <p:spPr>
          <a:xfrm>
            <a:off x="3622320" y="4652640"/>
            <a:ext cx="288720" cy="221760"/>
          </a:xfrm>
          <a:prstGeom prst="rect">
            <a:avLst/>
          </a:prstGeom>
          <a:solidFill>
            <a:srgbClr val="333333"/>
          </a:solidFill>
          <a:ln w="29160">
            <a:solidFill>
              <a:srgbClr val="000000"/>
            </a:solidFill>
            <a:round/>
          </a:ln>
        </p:spPr>
      </p:sp>
      <p:sp>
        <p:nvSpPr>
          <p:cNvPr id="707" name="Rectangle 94"/>
          <p:cNvSpPr/>
          <p:nvPr/>
        </p:nvSpPr>
        <p:spPr>
          <a:xfrm>
            <a:off x="3622320" y="4871160"/>
            <a:ext cx="288720" cy="221760"/>
          </a:xfrm>
          <a:prstGeom prst="rect">
            <a:avLst/>
          </a:prstGeom>
          <a:solidFill>
            <a:srgbClr val="111111"/>
          </a:solidFill>
          <a:ln w="29160">
            <a:solidFill>
              <a:srgbClr val="000000"/>
            </a:solidFill>
            <a:round/>
          </a:ln>
        </p:spPr>
      </p:sp>
      <p:sp>
        <p:nvSpPr>
          <p:cNvPr id="708" name="Rectangle 95"/>
          <p:cNvSpPr/>
          <p:nvPr/>
        </p:nvSpPr>
        <p:spPr>
          <a:xfrm>
            <a:off x="3622320" y="5743800"/>
            <a:ext cx="288720" cy="221040"/>
          </a:xfrm>
          <a:prstGeom prst="rect">
            <a:avLst/>
          </a:prstGeom>
          <a:solidFill>
            <a:srgbClr val="111111"/>
          </a:solidFill>
          <a:ln w="29160">
            <a:solidFill>
              <a:srgbClr val="000000"/>
            </a:solidFill>
            <a:round/>
          </a:ln>
        </p:spPr>
      </p:sp>
      <p:sp>
        <p:nvSpPr>
          <p:cNvPr id="709" name="Rectangle 96"/>
          <p:cNvSpPr/>
          <p:nvPr/>
        </p:nvSpPr>
        <p:spPr>
          <a:xfrm>
            <a:off x="3622320" y="5307120"/>
            <a:ext cx="288720" cy="221760"/>
          </a:xfrm>
          <a:prstGeom prst="rect">
            <a:avLst/>
          </a:prstGeom>
          <a:solidFill>
            <a:srgbClr val="eeeeee"/>
          </a:solidFill>
          <a:ln w="29160">
            <a:solidFill>
              <a:srgbClr val="000000"/>
            </a:solidFill>
            <a:round/>
          </a:ln>
        </p:spPr>
      </p:sp>
      <p:sp>
        <p:nvSpPr>
          <p:cNvPr id="710" name="Rectangle 97"/>
          <p:cNvSpPr/>
          <p:nvPr/>
        </p:nvSpPr>
        <p:spPr>
          <a:xfrm>
            <a:off x="3622320" y="5524920"/>
            <a:ext cx="288720" cy="221400"/>
          </a:xfrm>
          <a:prstGeom prst="rect">
            <a:avLst/>
          </a:prstGeom>
          <a:solidFill>
            <a:srgbClr val="ffffff"/>
          </a:solidFill>
          <a:ln w="29160">
            <a:solidFill>
              <a:srgbClr val="000000"/>
            </a:solidFill>
            <a:round/>
          </a:ln>
        </p:spPr>
      </p:sp>
      <p:sp>
        <p:nvSpPr>
          <p:cNvPr id="711" name="Rectangle 98"/>
          <p:cNvSpPr/>
          <p:nvPr/>
        </p:nvSpPr>
        <p:spPr>
          <a:xfrm>
            <a:off x="3622320" y="5088600"/>
            <a:ext cx="288720" cy="221400"/>
          </a:xfrm>
          <a:prstGeom prst="rect">
            <a:avLst/>
          </a:prstGeom>
          <a:solidFill>
            <a:srgbClr val="eeeeee"/>
          </a:solidFill>
          <a:ln w="29160">
            <a:solidFill>
              <a:srgbClr val="000000"/>
            </a:solidFill>
            <a:round/>
          </a:ln>
        </p:spPr>
      </p:sp>
      <p:sp>
        <p:nvSpPr>
          <p:cNvPr id="712" name="Rectangle 99"/>
          <p:cNvSpPr/>
          <p:nvPr/>
        </p:nvSpPr>
        <p:spPr>
          <a:xfrm>
            <a:off x="3622320" y="5961240"/>
            <a:ext cx="288720" cy="221400"/>
          </a:xfrm>
          <a:prstGeom prst="rect">
            <a:avLst/>
          </a:prstGeom>
          <a:solidFill>
            <a:srgbClr val="cccccc"/>
          </a:solidFill>
          <a:ln w="29160">
            <a:solidFill>
              <a:srgbClr val="000000"/>
            </a:solidFill>
            <a:round/>
          </a:ln>
        </p:spPr>
      </p:sp>
      <p:sp>
        <p:nvSpPr>
          <p:cNvPr id="713" name="Rectangle 100"/>
          <p:cNvSpPr/>
          <p:nvPr/>
        </p:nvSpPr>
        <p:spPr>
          <a:xfrm>
            <a:off x="3622320" y="6179040"/>
            <a:ext cx="288720" cy="221040"/>
          </a:xfrm>
          <a:prstGeom prst="rect">
            <a:avLst/>
          </a:prstGeom>
          <a:solidFill>
            <a:srgbClr val="eeeeee"/>
          </a:solidFill>
          <a:ln w="29160">
            <a:solidFill>
              <a:srgbClr val="000000"/>
            </a:solidFill>
            <a:round/>
          </a:ln>
        </p:spPr>
      </p:sp>
      <p:sp>
        <p:nvSpPr>
          <p:cNvPr id="714" name="Rectangle 101"/>
          <p:cNvSpPr/>
          <p:nvPr/>
        </p:nvSpPr>
        <p:spPr>
          <a:xfrm>
            <a:off x="3904920" y="2909160"/>
            <a:ext cx="289080" cy="221040"/>
          </a:xfrm>
          <a:prstGeom prst="rect">
            <a:avLst/>
          </a:prstGeom>
          <a:solidFill>
            <a:srgbClr val="000000"/>
          </a:solidFill>
          <a:ln w="29160">
            <a:solidFill>
              <a:srgbClr val="000000"/>
            </a:solidFill>
            <a:round/>
          </a:ln>
        </p:spPr>
      </p:sp>
      <p:sp>
        <p:nvSpPr>
          <p:cNvPr id="715" name="Rectangle 102"/>
          <p:cNvSpPr/>
          <p:nvPr/>
        </p:nvSpPr>
        <p:spPr>
          <a:xfrm>
            <a:off x="3904920" y="3126960"/>
            <a:ext cx="289080" cy="221400"/>
          </a:xfrm>
          <a:prstGeom prst="rect">
            <a:avLst/>
          </a:prstGeom>
          <a:solidFill>
            <a:srgbClr val="999999"/>
          </a:solidFill>
          <a:ln w="29160">
            <a:solidFill>
              <a:srgbClr val="000000"/>
            </a:solidFill>
            <a:round/>
          </a:ln>
        </p:spPr>
      </p:sp>
      <p:sp>
        <p:nvSpPr>
          <p:cNvPr id="716" name="Rectangle 103"/>
          <p:cNvSpPr/>
          <p:nvPr/>
        </p:nvSpPr>
        <p:spPr>
          <a:xfrm>
            <a:off x="3904920" y="3345480"/>
            <a:ext cx="289080" cy="221040"/>
          </a:xfrm>
          <a:prstGeom prst="rect">
            <a:avLst/>
          </a:prstGeom>
          <a:solidFill>
            <a:srgbClr val="666666"/>
          </a:solidFill>
          <a:ln w="29160">
            <a:solidFill>
              <a:srgbClr val="000000"/>
            </a:solidFill>
            <a:round/>
          </a:ln>
        </p:spPr>
      </p:sp>
      <p:sp>
        <p:nvSpPr>
          <p:cNvPr id="717" name="Rectangle 104"/>
          <p:cNvSpPr/>
          <p:nvPr/>
        </p:nvSpPr>
        <p:spPr>
          <a:xfrm>
            <a:off x="3904920" y="3562920"/>
            <a:ext cx="289080" cy="222120"/>
          </a:xfrm>
          <a:prstGeom prst="rect">
            <a:avLst/>
          </a:prstGeom>
          <a:solidFill>
            <a:srgbClr val="ffffff"/>
          </a:solidFill>
          <a:ln w="29160">
            <a:solidFill>
              <a:srgbClr val="000000"/>
            </a:solidFill>
            <a:round/>
          </a:ln>
        </p:spPr>
      </p:sp>
      <p:sp>
        <p:nvSpPr>
          <p:cNvPr id="718" name="Rectangle 105"/>
          <p:cNvSpPr/>
          <p:nvPr/>
        </p:nvSpPr>
        <p:spPr>
          <a:xfrm>
            <a:off x="3904920" y="3780360"/>
            <a:ext cx="289080" cy="222480"/>
          </a:xfrm>
          <a:prstGeom prst="rect">
            <a:avLst/>
          </a:prstGeom>
          <a:solidFill>
            <a:srgbClr val="000000"/>
          </a:solidFill>
          <a:ln w="29160">
            <a:solidFill>
              <a:srgbClr val="000000"/>
            </a:solidFill>
            <a:round/>
          </a:ln>
        </p:spPr>
      </p:sp>
      <p:sp>
        <p:nvSpPr>
          <p:cNvPr id="719" name="Rectangle 106"/>
          <p:cNvSpPr/>
          <p:nvPr/>
        </p:nvSpPr>
        <p:spPr>
          <a:xfrm>
            <a:off x="3904920" y="3998880"/>
            <a:ext cx="289080" cy="221400"/>
          </a:xfrm>
          <a:prstGeom prst="rect">
            <a:avLst/>
          </a:prstGeom>
          <a:solidFill>
            <a:srgbClr val="666666"/>
          </a:solidFill>
          <a:ln w="29160">
            <a:solidFill>
              <a:srgbClr val="000000"/>
            </a:solidFill>
            <a:round/>
          </a:ln>
        </p:spPr>
      </p:sp>
      <p:sp>
        <p:nvSpPr>
          <p:cNvPr id="720" name="Rectangle 107"/>
          <p:cNvSpPr/>
          <p:nvPr/>
        </p:nvSpPr>
        <p:spPr>
          <a:xfrm>
            <a:off x="3904920" y="4216680"/>
            <a:ext cx="289080" cy="222120"/>
          </a:xfrm>
          <a:prstGeom prst="rect">
            <a:avLst/>
          </a:prstGeom>
          <a:solidFill>
            <a:srgbClr val="000000"/>
          </a:solidFill>
          <a:ln w="29160">
            <a:solidFill>
              <a:srgbClr val="000000"/>
            </a:solidFill>
            <a:round/>
          </a:ln>
        </p:spPr>
      </p:sp>
      <p:sp>
        <p:nvSpPr>
          <p:cNvPr id="721" name="Rectangle 108"/>
          <p:cNvSpPr/>
          <p:nvPr/>
        </p:nvSpPr>
        <p:spPr>
          <a:xfrm>
            <a:off x="3904920" y="4434840"/>
            <a:ext cx="289080" cy="221760"/>
          </a:xfrm>
          <a:prstGeom prst="rect">
            <a:avLst/>
          </a:prstGeom>
          <a:solidFill>
            <a:srgbClr val="333333"/>
          </a:solidFill>
          <a:ln w="29160">
            <a:solidFill>
              <a:srgbClr val="000000"/>
            </a:solidFill>
            <a:round/>
          </a:ln>
        </p:spPr>
      </p:sp>
      <p:sp>
        <p:nvSpPr>
          <p:cNvPr id="722" name="Rectangle 109"/>
          <p:cNvSpPr/>
          <p:nvPr/>
        </p:nvSpPr>
        <p:spPr>
          <a:xfrm>
            <a:off x="3904920" y="4652640"/>
            <a:ext cx="289080" cy="221760"/>
          </a:xfrm>
          <a:prstGeom prst="rect">
            <a:avLst/>
          </a:prstGeom>
          <a:solidFill>
            <a:srgbClr val="333333"/>
          </a:solidFill>
          <a:ln w="29160">
            <a:solidFill>
              <a:srgbClr val="000000"/>
            </a:solidFill>
            <a:round/>
          </a:ln>
        </p:spPr>
      </p:sp>
      <p:sp>
        <p:nvSpPr>
          <p:cNvPr id="723" name="Rectangle 110"/>
          <p:cNvSpPr/>
          <p:nvPr/>
        </p:nvSpPr>
        <p:spPr>
          <a:xfrm>
            <a:off x="3904920" y="4871160"/>
            <a:ext cx="289080" cy="221760"/>
          </a:xfrm>
          <a:prstGeom prst="rect">
            <a:avLst/>
          </a:prstGeom>
          <a:solidFill>
            <a:srgbClr val="111111"/>
          </a:solidFill>
          <a:ln w="29160">
            <a:solidFill>
              <a:srgbClr val="000000"/>
            </a:solidFill>
            <a:round/>
          </a:ln>
        </p:spPr>
      </p:sp>
      <p:sp>
        <p:nvSpPr>
          <p:cNvPr id="724" name="Rectangle 111"/>
          <p:cNvSpPr/>
          <p:nvPr/>
        </p:nvSpPr>
        <p:spPr>
          <a:xfrm>
            <a:off x="3904920" y="5088960"/>
            <a:ext cx="289080" cy="221400"/>
          </a:xfrm>
          <a:prstGeom prst="rect">
            <a:avLst/>
          </a:prstGeom>
          <a:solidFill>
            <a:srgbClr val="111111"/>
          </a:solidFill>
          <a:ln w="29160">
            <a:solidFill>
              <a:srgbClr val="000000"/>
            </a:solidFill>
            <a:round/>
          </a:ln>
        </p:spPr>
      </p:sp>
      <p:sp>
        <p:nvSpPr>
          <p:cNvPr id="725" name="Rectangle 112"/>
          <p:cNvSpPr/>
          <p:nvPr/>
        </p:nvSpPr>
        <p:spPr>
          <a:xfrm>
            <a:off x="3904920" y="5307120"/>
            <a:ext cx="289080" cy="221760"/>
          </a:xfrm>
          <a:prstGeom prst="rect">
            <a:avLst/>
          </a:prstGeom>
          <a:solidFill>
            <a:srgbClr val="eeeeee"/>
          </a:solidFill>
          <a:ln w="29160">
            <a:solidFill>
              <a:srgbClr val="000000"/>
            </a:solidFill>
            <a:round/>
          </a:ln>
        </p:spPr>
      </p:sp>
      <p:sp>
        <p:nvSpPr>
          <p:cNvPr id="726" name="Rectangle 113"/>
          <p:cNvSpPr/>
          <p:nvPr/>
        </p:nvSpPr>
        <p:spPr>
          <a:xfrm>
            <a:off x="3904920" y="5524920"/>
            <a:ext cx="289080" cy="221400"/>
          </a:xfrm>
          <a:prstGeom prst="rect">
            <a:avLst/>
          </a:prstGeom>
          <a:solidFill>
            <a:srgbClr val="ffffff"/>
          </a:solidFill>
          <a:ln w="29160">
            <a:solidFill>
              <a:srgbClr val="000000"/>
            </a:solidFill>
            <a:round/>
          </a:ln>
        </p:spPr>
      </p:sp>
      <p:sp>
        <p:nvSpPr>
          <p:cNvPr id="727" name="Rectangle 114"/>
          <p:cNvSpPr/>
          <p:nvPr/>
        </p:nvSpPr>
        <p:spPr>
          <a:xfrm>
            <a:off x="3904920" y="5742720"/>
            <a:ext cx="289080" cy="221760"/>
          </a:xfrm>
          <a:prstGeom prst="rect">
            <a:avLst/>
          </a:prstGeom>
          <a:solidFill>
            <a:srgbClr val="eeeeee"/>
          </a:solidFill>
          <a:ln w="29160">
            <a:solidFill>
              <a:srgbClr val="000000"/>
            </a:solidFill>
            <a:round/>
          </a:ln>
        </p:spPr>
      </p:sp>
      <p:sp>
        <p:nvSpPr>
          <p:cNvPr id="728" name="Rectangle 115"/>
          <p:cNvSpPr/>
          <p:nvPr/>
        </p:nvSpPr>
        <p:spPr>
          <a:xfrm>
            <a:off x="3904920" y="5961240"/>
            <a:ext cx="289080" cy="221400"/>
          </a:xfrm>
          <a:prstGeom prst="rect">
            <a:avLst/>
          </a:prstGeom>
          <a:solidFill>
            <a:srgbClr val="cccccc"/>
          </a:solidFill>
          <a:ln w="29160">
            <a:solidFill>
              <a:srgbClr val="000000"/>
            </a:solidFill>
            <a:round/>
          </a:ln>
        </p:spPr>
      </p:sp>
      <p:sp>
        <p:nvSpPr>
          <p:cNvPr id="729" name="Rectangle 116"/>
          <p:cNvSpPr/>
          <p:nvPr/>
        </p:nvSpPr>
        <p:spPr>
          <a:xfrm>
            <a:off x="3904920" y="6179040"/>
            <a:ext cx="289080" cy="221040"/>
          </a:xfrm>
          <a:prstGeom prst="rect">
            <a:avLst/>
          </a:prstGeom>
          <a:solidFill>
            <a:srgbClr val="eeeeee"/>
          </a:solidFill>
          <a:ln w="29160">
            <a:solidFill>
              <a:srgbClr val="000000"/>
            </a:solidFill>
            <a:round/>
          </a:ln>
        </p:spPr>
      </p:sp>
      <p:sp>
        <p:nvSpPr>
          <p:cNvPr id="730" name="Rectangle 117"/>
          <p:cNvSpPr/>
          <p:nvPr/>
        </p:nvSpPr>
        <p:spPr>
          <a:xfrm>
            <a:off x="4188240" y="5309280"/>
            <a:ext cx="289080" cy="221760"/>
          </a:xfrm>
          <a:prstGeom prst="rect">
            <a:avLst/>
          </a:prstGeom>
          <a:solidFill>
            <a:srgbClr val="000000"/>
          </a:solidFill>
          <a:ln w="29160">
            <a:solidFill>
              <a:srgbClr val="000000"/>
            </a:solidFill>
            <a:round/>
          </a:ln>
        </p:spPr>
      </p:sp>
      <p:sp>
        <p:nvSpPr>
          <p:cNvPr id="731" name="Rectangle 118"/>
          <p:cNvSpPr/>
          <p:nvPr/>
        </p:nvSpPr>
        <p:spPr>
          <a:xfrm>
            <a:off x="4188240" y="5527800"/>
            <a:ext cx="289080" cy="221760"/>
          </a:xfrm>
          <a:prstGeom prst="rect">
            <a:avLst/>
          </a:prstGeom>
          <a:solidFill>
            <a:srgbClr val="999999"/>
          </a:solidFill>
          <a:ln w="29160">
            <a:solidFill>
              <a:srgbClr val="000000"/>
            </a:solidFill>
            <a:round/>
          </a:ln>
        </p:spPr>
      </p:sp>
      <p:sp>
        <p:nvSpPr>
          <p:cNvPr id="732" name="Rectangle 119"/>
          <p:cNvSpPr/>
          <p:nvPr/>
        </p:nvSpPr>
        <p:spPr>
          <a:xfrm>
            <a:off x="4188240" y="5745600"/>
            <a:ext cx="289080" cy="221400"/>
          </a:xfrm>
          <a:prstGeom prst="rect">
            <a:avLst/>
          </a:prstGeom>
          <a:solidFill>
            <a:srgbClr val="666666"/>
          </a:solidFill>
          <a:ln w="29160">
            <a:solidFill>
              <a:srgbClr val="000000"/>
            </a:solidFill>
            <a:round/>
          </a:ln>
        </p:spPr>
      </p:sp>
      <p:sp>
        <p:nvSpPr>
          <p:cNvPr id="733" name="Rectangle 120"/>
          <p:cNvSpPr/>
          <p:nvPr/>
        </p:nvSpPr>
        <p:spPr>
          <a:xfrm>
            <a:off x="4188240" y="5963040"/>
            <a:ext cx="289080" cy="222120"/>
          </a:xfrm>
          <a:prstGeom prst="rect">
            <a:avLst/>
          </a:prstGeom>
          <a:solidFill>
            <a:srgbClr val="ffffff"/>
          </a:solidFill>
          <a:ln w="29160">
            <a:solidFill>
              <a:srgbClr val="000000"/>
            </a:solidFill>
            <a:round/>
          </a:ln>
        </p:spPr>
      </p:sp>
      <p:sp>
        <p:nvSpPr>
          <p:cNvPr id="734" name="Rectangle 121"/>
          <p:cNvSpPr/>
          <p:nvPr/>
        </p:nvSpPr>
        <p:spPr>
          <a:xfrm>
            <a:off x="4188240" y="6181560"/>
            <a:ext cx="289080" cy="221400"/>
          </a:xfrm>
          <a:prstGeom prst="rect">
            <a:avLst/>
          </a:prstGeom>
          <a:solidFill>
            <a:srgbClr val="000000"/>
          </a:solidFill>
          <a:ln w="29160">
            <a:solidFill>
              <a:srgbClr val="000000"/>
            </a:solidFill>
            <a:round/>
          </a:ln>
        </p:spPr>
      </p:sp>
      <p:sp>
        <p:nvSpPr>
          <p:cNvPr id="735" name="Rectangle 122"/>
          <p:cNvSpPr/>
          <p:nvPr/>
        </p:nvSpPr>
        <p:spPr>
          <a:xfrm>
            <a:off x="4188240" y="2908080"/>
            <a:ext cx="289080" cy="221040"/>
          </a:xfrm>
          <a:prstGeom prst="rect">
            <a:avLst/>
          </a:prstGeom>
          <a:solidFill>
            <a:srgbClr val="666666"/>
          </a:solidFill>
          <a:ln w="29160">
            <a:solidFill>
              <a:srgbClr val="000000"/>
            </a:solidFill>
            <a:round/>
          </a:ln>
        </p:spPr>
      </p:sp>
      <p:sp>
        <p:nvSpPr>
          <p:cNvPr id="736" name="Rectangle 123"/>
          <p:cNvSpPr/>
          <p:nvPr/>
        </p:nvSpPr>
        <p:spPr>
          <a:xfrm>
            <a:off x="4188240" y="3125880"/>
            <a:ext cx="289080" cy="221040"/>
          </a:xfrm>
          <a:prstGeom prst="rect">
            <a:avLst/>
          </a:prstGeom>
          <a:solidFill>
            <a:srgbClr val="000000"/>
          </a:solidFill>
          <a:ln w="29160">
            <a:solidFill>
              <a:srgbClr val="000000"/>
            </a:solidFill>
            <a:round/>
          </a:ln>
        </p:spPr>
      </p:sp>
      <p:sp>
        <p:nvSpPr>
          <p:cNvPr id="737" name="Rectangle 124"/>
          <p:cNvSpPr/>
          <p:nvPr/>
        </p:nvSpPr>
        <p:spPr>
          <a:xfrm>
            <a:off x="4188240" y="3344400"/>
            <a:ext cx="289080" cy="221040"/>
          </a:xfrm>
          <a:prstGeom prst="rect">
            <a:avLst/>
          </a:prstGeom>
          <a:solidFill>
            <a:srgbClr val="333333"/>
          </a:solidFill>
          <a:ln w="29160">
            <a:solidFill>
              <a:srgbClr val="000000"/>
            </a:solidFill>
            <a:round/>
          </a:ln>
        </p:spPr>
      </p:sp>
      <p:sp>
        <p:nvSpPr>
          <p:cNvPr id="738" name="Rectangle 125"/>
          <p:cNvSpPr/>
          <p:nvPr/>
        </p:nvSpPr>
        <p:spPr>
          <a:xfrm>
            <a:off x="4188240" y="3562200"/>
            <a:ext cx="289080" cy="220680"/>
          </a:xfrm>
          <a:prstGeom prst="rect">
            <a:avLst/>
          </a:prstGeom>
          <a:solidFill>
            <a:srgbClr val="333333"/>
          </a:solidFill>
          <a:ln w="29160">
            <a:solidFill>
              <a:srgbClr val="000000"/>
            </a:solidFill>
            <a:round/>
          </a:ln>
        </p:spPr>
      </p:sp>
      <p:sp>
        <p:nvSpPr>
          <p:cNvPr id="739" name="Rectangle 126"/>
          <p:cNvSpPr/>
          <p:nvPr/>
        </p:nvSpPr>
        <p:spPr>
          <a:xfrm>
            <a:off x="4188240" y="3780000"/>
            <a:ext cx="289080" cy="221760"/>
          </a:xfrm>
          <a:prstGeom prst="rect">
            <a:avLst/>
          </a:prstGeom>
          <a:solidFill>
            <a:srgbClr val="111111"/>
          </a:solidFill>
          <a:ln w="29160">
            <a:solidFill>
              <a:srgbClr val="000000"/>
            </a:solidFill>
            <a:round/>
          </a:ln>
        </p:spPr>
      </p:sp>
      <p:sp>
        <p:nvSpPr>
          <p:cNvPr id="740" name="Rectangle 127"/>
          <p:cNvSpPr/>
          <p:nvPr/>
        </p:nvSpPr>
        <p:spPr>
          <a:xfrm>
            <a:off x="4188240" y="3998160"/>
            <a:ext cx="289080" cy="221040"/>
          </a:xfrm>
          <a:prstGeom prst="rect">
            <a:avLst/>
          </a:prstGeom>
          <a:solidFill>
            <a:srgbClr val="111111"/>
          </a:solidFill>
          <a:ln w="29160">
            <a:solidFill>
              <a:srgbClr val="000000"/>
            </a:solidFill>
            <a:round/>
          </a:ln>
        </p:spPr>
      </p:sp>
      <p:sp>
        <p:nvSpPr>
          <p:cNvPr id="741" name="Rectangle 128"/>
          <p:cNvSpPr/>
          <p:nvPr/>
        </p:nvSpPr>
        <p:spPr>
          <a:xfrm>
            <a:off x="4188240" y="4215960"/>
            <a:ext cx="289080" cy="221400"/>
          </a:xfrm>
          <a:prstGeom prst="rect">
            <a:avLst/>
          </a:prstGeom>
          <a:solidFill>
            <a:srgbClr val="eeeeee"/>
          </a:solidFill>
          <a:ln w="29160">
            <a:solidFill>
              <a:srgbClr val="000000"/>
            </a:solidFill>
            <a:round/>
          </a:ln>
        </p:spPr>
      </p:sp>
      <p:sp>
        <p:nvSpPr>
          <p:cNvPr id="742" name="Rectangle 129"/>
          <p:cNvSpPr/>
          <p:nvPr/>
        </p:nvSpPr>
        <p:spPr>
          <a:xfrm>
            <a:off x="4188240" y="4433760"/>
            <a:ext cx="289080" cy="222120"/>
          </a:xfrm>
          <a:prstGeom prst="rect">
            <a:avLst/>
          </a:prstGeom>
          <a:solidFill>
            <a:srgbClr val="ffffff"/>
          </a:solidFill>
          <a:ln w="29160">
            <a:solidFill>
              <a:srgbClr val="000000"/>
            </a:solidFill>
            <a:round/>
          </a:ln>
        </p:spPr>
      </p:sp>
      <p:sp>
        <p:nvSpPr>
          <p:cNvPr id="743" name="Rectangle 130"/>
          <p:cNvSpPr/>
          <p:nvPr/>
        </p:nvSpPr>
        <p:spPr>
          <a:xfrm>
            <a:off x="4188240" y="4651560"/>
            <a:ext cx="289080" cy="221400"/>
          </a:xfrm>
          <a:prstGeom prst="rect">
            <a:avLst/>
          </a:prstGeom>
          <a:solidFill>
            <a:srgbClr val="eeeeee"/>
          </a:solidFill>
          <a:ln w="29160">
            <a:solidFill>
              <a:srgbClr val="000000"/>
            </a:solidFill>
            <a:round/>
          </a:ln>
        </p:spPr>
      </p:sp>
      <p:sp>
        <p:nvSpPr>
          <p:cNvPr id="744" name="Rectangle 131"/>
          <p:cNvSpPr/>
          <p:nvPr/>
        </p:nvSpPr>
        <p:spPr>
          <a:xfrm>
            <a:off x="4188240" y="4870080"/>
            <a:ext cx="289080" cy="221760"/>
          </a:xfrm>
          <a:prstGeom prst="rect">
            <a:avLst/>
          </a:prstGeom>
          <a:solidFill>
            <a:srgbClr val="cccccc"/>
          </a:solidFill>
          <a:ln w="29160">
            <a:solidFill>
              <a:srgbClr val="000000"/>
            </a:solidFill>
            <a:round/>
          </a:ln>
        </p:spPr>
      </p:sp>
      <p:sp>
        <p:nvSpPr>
          <p:cNvPr id="745" name="Rectangle 132"/>
          <p:cNvSpPr/>
          <p:nvPr/>
        </p:nvSpPr>
        <p:spPr>
          <a:xfrm>
            <a:off x="4188240" y="5087520"/>
            <a:ext cx="289080" cy="221760"/>
          </a:xfrm>
          <a:prstGeom prst="rect">
            <a:avLst/>
          </a:prstGeom>
          <a:solidFill>
            <a:srgbClr val="eeeeee"/>
          </a:solidFill>
          <a:ln w="29160">
            <a:solidFill>
              <a:srgbClr val="000000"/>
            </a:solidFill>
            <a:round/>
          </a:ln>
        </p:spPr>
      </p:sp>
      <p:sp>
        <p:nvSpPr>
          <p:cNvPr id="746" name="Rectangle 133"/>
          <p:cNvSpPr/>
          <p:nvPr/>
        </p:nvSpPr>
        <p:spPr>
          <a:xfrm>
            <a:off x="4471200" y="5309280"/>
            <a:ext cx="289080" cy="221760"/>
          </a:xfrm>
          <a:prstGeom prst="rect">
            <a:avLst/>
          </a:prstGeom>
          <a:solidFill>
            <a:srgbClr val="000000"/>
          </a:solidFill>
          <a:ln w="29160">
            <a:solidFill>
              <a:srgbClr val="000000"/>
            </a:solidFill>
            <a:round/>
          </a:ln>
        </p:spPr>
      </p:sp>
      <p:sp>
        <p:nvSpPr>
          <p:cNvPr id="747" name="Rectangle 134"/>
          <p:cNvSpPr/>
          <p:nvPr/>
        </p:nvSpPr>
        <p:spPr>
          <a:xfrm>
            <a:off x="4471200" y="5527800"/>
            <a:ext cx="289080" cy="221760"/>
          </a:xfrm>
          <a:prstGeom prst="rect">
            <a:avLst/>
          </a:prstGeom>
          <a:solidFill>
            <a:srgbClr val="999999"/>
          </a:solidFill>
          <a:ln w="29160">
            <a:solidFill>
              <a:srgbClr val="000000"/>
            </a:solidFill>
            <a:round/>
          </a:ln>
        </p:spPr>
      </p:sp>
      <p:sp>
        <p:nvSpPr>
          <p:cNvPr id="748" name="Rectangle 135"/>
          <p:cNvSpPr/>
          <p:nvPr/>
        </p:nvSpPr>
        <p:spPr>
          <a:xfrm>
            <a:off x="4471200" y="5745600"/>
            <a:ext cx="289080" cy="221400"/>
          </a:xfrm>
          <a:prstGeom prst="rect">
            <a:avLst/>
          </a:prstGeom>
          <a:solidFill>
            <a:srgbClr val="666666"/>
          </a:solidFill>
          <a:ln w="29160">
            <a:solidFill>
              <a:srgbClr val="000000"/>
            </a:solidFill>
            <a:round/>
          </a:ln>
        </p:spPr>
      </p:sp>
      <p:sp>
        <p:nvSpPr>
          <p:cNvPr id="749" name="Rectangle 136"/>
          <p:cNvSpPr/>
          <p:nvPr/>
        </p:nvSpPr>
        <p:spPr>
          <a:xfrm>
            <a:off x="4471200" y="5963040"/>
            <a:ext cx="289080" cy="222120"/>
          </a:xfrm>
          <a:prstGeom prst="rect">
            <a:avLst/>
          </a:prstGeom>
          <a:solidFill>
            <a:srgbClr val="ffffff"/>
          </a:solidFill>
          <a:ln w="29160">
            <a:solidFill>
              <a:srgbClr val="000000"/>
            </a:solidFill>
            <a:round/>
          </a:ln>
        </p:spPr>
      </p:sp>
      <p:sp>
        <p:nvSpPr>
          <p:cNvPr id="750" name="Rectangle 137"/>
          <p:cNvSpPr/>
          <p:nvPr/>
        </p:nvSpPr>
        <p:spPr>
          <a:xfrm>
            <a:off x="4471200" y="6181560"/>
            <a:ext cx="289080" cy="221400"/>
          </a:xfrm>
          <a:prstGeom prst="rect">
            <a:avLst/>
          </a:prstGeom>
          <a:solidFill>
            <a:srgbClr val="000000"/>
          </a:solidFill>
          <a:ln w="29160">
            <a:solidFill>
              <a:srgbClr val="000000"/>
            </a:solidFill>
            <a:round/>
          </a:ln>
        </p:spPr>
      </p:sp>
      <p:sp>
        <p:nvSpPr>
          <p:cNvPr id="751" name="Rectangle 138"/>
          <p:cNvSpPr/>
          <p:nvPr/>
        </p:nvSpPr>
        <p:spPr>
          <a:xfrm>
            <a:off x="4471200" y="2908080"/>
            <a:ext cx="289080" cy="221040"/>
          </a:xfrm>
          <a:prstGeom prst="rect">
            <a:avLst/>
          </a:prstGeom>
          <a:solidFill>
            <a:srgbClr val="666666"/>
          </a:solidFill>
          <a:ln w="29160">
            <a:solidFill>
              <a:srgbClr val="000000"/>
            </a:solidFill>
            <a:round/>
          </a:ln>
        </p:spPr>
      </p:sp>
      <p:sp>
        <p:nvSpPr>
          <p:cNvPr id="752" name="Rectangle 139"/>
          <p:cNvSpPr/>
          <p:nvPr/>
        </p:nvSpPr>
        <p:spPr>
          <a:xfrm>
            <a:off x="4471200" y="3125880"/>
            <a:ext cx="289080" cy="221040"/>
          </a:xfrm>
          <a:prstGeom prst="rect">
            <a:avLst/>
          </a:prstGeom>
          <a:solidFill>
            <a:srgbClr val="000000"/>
          </a:solidFill>
          <a:ln w="29160">
            <a:solidFill>
              <a:srgbClr val="000000"/>
            </a:solidFill>
            <a:round/>
          </a:ln>
        </p:spPr>
      </p:sp>
      <p:sp>
        <p:nvSpPr>
          <p:cNvPr id="753" name="Rectangle 140"/>
          <p:cNvSpPr/>
          <p:nvPr/>
        </p:nvSpPr>
        <p:spPr>
          <a:xfrm>
            <a:off x="4471200" y="3344400"/>
            <a:ext cx="289080" cy="221040"/>
          </a:xfrm>
          <a:prstGeom prst="rect">
            <a:avLst/>
          </a:prstGeom>
          <a:solidFill>
            <a:srgbClr val="333333"/>
          </a:solidFill>
          <a:ln w="29160">
            <a:solidFill>
              <a:srgbClr val="000000"/>
            </a:solidFill>
            <a:round/>
          </a:ln>
        </p:spPr>
      </p:sp>
      <p:sp>
        <p:nvSpPr>
          <p:cNvPr id="754" name="Rectangle 141"/>
          <p:cNvSpPr/>
          <p:nvPr/>
        </p:nvSpPr>
        <p:spPr>
          <a:xfrm>
            <a:off x="4471200" y="3998160"/>
            <a:ext cx="289080" cy="221040"/>
          </a:xfrm>
          <a:prstGeom prst="rect">
            <a:avLst/>
          </a:prstGeom>
          <a:solidFill>
            <a:srgbClr val="111111"/>
          </a:solidFill>
          <a:ln w="29160">
            <a:solidFill>
              <a:srgbClr val="000000"/>
            </a:solidFill>
            <a:round/>
          </a:ln>
        </p:spPr>
      </p:sp>
      <p:sp>
        <p:nvSpPr>
          <p:cNvPr id="755" name="Rectangle 142"/>
          <p:cNvSpPr/>
          <p:nvPr/>
        </p:nvSpPr>
        <p:spPr>
          <a:xfrm>
            <a:off x="4471200" y="4215960"/>
            <a:ext cx="289080" cy="221400"/>
          </a:xfrm>
          <a:prstGeom prst="rect">
            <a:avLst/>
          </a:prstGeom>
          <a:solidFill>
            <a:srgbClr val="eeeeee"/>
          </a:solidFill>
          <a:ln w="29160">
            <a:solidFill>
              <a:srgbClr val="000000"/>
            </a:solidFill>
            <a:round/>
          </a:ln>
        </p:spPr>
      </p:sp>
      <p:sp>
        <p:nvSpPr>
          <p:cNvPr id="756" name="Rectangle 143"/>
          <p:cNvSpPr/>
          <p:nvPr/>
        </p:nvSpPr>
        <p:spPr>
          <a:xfrm>
            <a:off x="4471200" y="4433760"/>
            <a:ext cx="289080" cy="222120"/>
          </a:xfrm>
          <a:prstGeom prst="rect">
            <a:avLst/>
          </a:prstGeom>
          <a:solidFill>
            <a:srgbClr val="ffffff"/>
          </a:solidFill>
          <a:ln w="29160">
            <a:solidFill>
              <a:srgbClr val="000000"/>
            </a:solidFill>
            <a:round/>
          </a:ln>
        </p:spPr>
      </p:sp>
      <p:sp>
        <p:nvSpPr>
          <p:cNvPr id="757" name="Rectangle 144"/>
          <p:cNvSpPr/>
          <p:nvPr/>
        </p:nvSpPr>
        <p:spPr>
          <a:xfrm>
            <a:off x="4471200" y="4651560"/>
            <a:ext cx="289080" cy="221400"/>
          </a:xfrm>
          <a:prstGeom prst="rect">
            <a:avLst/>
          </a:prstGeom>
          <a:solidFill>
            <a:srgbClr val="eeeeee"/>
          </a:solidFill>
          <a:ln w="29160">
            <a:solidFill>
              <a:srgbClr val="000000"/>
            </a:solidFill>
            <a:round/>
          </a:ln>
        </p:spPr>
      </p:sp>
      <p:sp>
        <p:nvSpPr>
          <p:cNvPr id="758" name="Rectangle 145"/>
          <p:cNvSpPr/>
          <p:nvPr/>
        </p:nvSpPr>
        <p:spPr>
          <a:xfrm>
            <a:off x="4471200" y="4870080"/>
            <a:ext cx="289080" cy="221760"/>
          </a:xfrm>
          <a:prstGeom prst="rect">
            <a:avLst/>
          </a:prstGeom>
          <a:solidFill>
            <a:srgbClr val="cccccc"/>
          </a:solidFill>
          <a:ln w="29160">
            <a:solidFill>
              <a:srgbClr val="000000"/>
            </a:solidFill>
            <a:round/>
          </a:ln>
        </p:spPr>
      </p:sp>
      <p:sp>
        <p:nvSpPr>
          <p:cNvPr id="759" name="Rectangle 146"/>
          <p:cNvSpPr/>
          <p:nvPr/>
        </p:nvSpPr>
        <p:spPr>
          <a:xfrm>
            <a:off x="4471200" y="5087520"/>
            <a:ext cx="289080" cy="221760"/>
          </a:xfrm>
          <a:prstGeom prst="rect">
            <a:avLst/>
          </a:prstGeom>
          <a:solidFill>
            <a:srgbClr val="eeeeee"/>
          </a:solidFill>
          <a:ln w="29160">
            <a:solidFill>
              <a:srgbClr val="000000"/>
            </a:solidFill>
            <a:round/>
          </a:ln>
        </p:spPr>
      </p:sp>
      <p:sp>
        <p:nvSpPr>
          <p:cNvPr id="760" name="Rectangle 147"/>
          <p:cNvSpPr/>
          <p:nvPr/>
        </p:nvSpPr>
        <p:spPr>
          <a:xfrm>
            <a:off x="4754520" y="5310000"/>
            <a:ext cx="289080" cy="221040"/>
          </a:xfrm>
          <a:prstGeom prst="rect">
            <a:avLst/>
          </a:prstGeom>
          <a:solidFill>
            <a:srgbClr val="000000"/>
          </a:solidFill>
          <a:ln w="29160">
            <a:solidFill>
              <a:srgbClr val="000000"/>
            </a:solidFill>
            <a:round/>
          </a:ln>
        </p:spPr>
      </p:sp>
      <p:sp>
        <p:nvSpPr>
          <p:cNvPr id="761" name="Rectangle 148"/>
          <p:cNvSpPr/>
          <p:nvPr/>
        </p:nvSpPr>
        <p:spPr>
          <a:xfrm>
            <a:off x="4754520" y="5527800"/>
            <a:ext cx="289080" cy="221760"/>
          </a:xfrm>
          <a:prstGeom prst="rect">
            <a:avLst/>
          </a:prstGeom>
          <a:solidFill>
            <a:srgbClr val="999999"/>
          </a:solidFill>
          <a:ln w="29160">
            <a:solidFill>
              <a:srgbClr val="000000"/>
            </a:solidFill>
            <a:round/>
          </a:ln>
        </p:spPr>
      </p:sp>
      <p:sp>
        <p:nvSpPr>
          <p:cNvPr id="762" name="Rectangle 149"/>
          <p:cNvSpPr/>
          <p:nvPr/>
        </p:nvSpPr>
        <p:spPr>
          <a:xfrm>
            <a:off x="4754520" y="5746320"/>
            <a:ext cx="289080" cy="221040"/>
          </a:xfrm>
          <a:prstGeom prst="rect">
            <a:avLst/>
          </a:prstGeom>
          <a:solidFill>
            <a:srgbClr val="666666"/>
          </a:solidFill>
          <a:ln w="29160">
            <a:solidFill>
              <a:srgbClr val="000000"/>
            </a:solidFill>
            <a:round/>
          </a:ln>
        </p:spPr>
      </p:sp>
      <p:sp>
        <p:nvSpPr>
          <p:cNvPr id="763" name="Rectangle 150"/>
          <p:cNvSpPr/>
          <p:nvPr/>
        </p:nvSpPr>
        <p:spPr>
          <a:xfrm>
            <a:off x="4754520" y="5963400"/>
            <a:ext cx="289080" cy="222480"/>
          </a:xfrm>
          <a:prstGeom prst="rect">
            <a:avLst/>
          </a:prstGeom>
          <a:solidFill>
            <a:srgbClr val="ffffff"/>
          </a:solidFill>
          <a:ln w="29160">
            <a:solidFill>
              <a:srgbClr val="000000"/>
            </a:solidFill>
            <a:round/>
          </a:ln>
        </p:spPr>
      </p:sp>
      <p:sp>
        <p:nvSpPr>
          <p:cNvPr id="764" name="Rectangle 151"/>
          <p:cNvSpPr/>
          <p:nvPr/>
        </p:nvSpPr>
        <p:spPr>
          <a:xfrm>
            <a:off x="4754520" y="6181560"/>
            <a:ext cx="289080" cy="221400"/>
          </a:xfrm>
          <a:prstGeom prst="rect">
            <a:avLst/>
          </a:prstGeom>
          <a:solidFill>
            <a:srgbClr val="000000"/>
          </a:solidFill>
          <a:ln w="29160">
            <a:solidFill>
              <a:srgbClr val="000000"/>
            </a:solidFill>
            <a:round/>
          </a:ln>
        </p:spPr>
      </p:sp>
      <p:sp>
        <p:nvSpPr>
          <p:cNvPr id="765" name="Rectangle 152"/>
          <p:cNvSpPr/>
          <p:nvPr/>
        </p:nvSpPr>
        <p:spPr>
          <a:xfrm>
            <a:off x="4754520" y="2908440"/>
            <a:ext cx="289080" cy="221040"/>
          </a:xfrm>
          <a:prstGeom prst="rect">
            <a:avLst/>
          </a:prstGeom>
          <a:solidFill>
            <a:srgbClr val="666666"/>
          </a:solidFill>
          <a:ln w="29160">
            <a:solidFill>
              <a:srgbClr val="000000"/>
            </a:solidFill>
            <a:round/>
          </a:ln>
        </p:spPr>
      </p:sp>
      <p:sp>
        <p:nvSpPr>
          <p:cNvPr id="766" name="Rectangle 153"/>
          <p:cNvSpPr/>
          <p:nvPr/>
        </p:nvSpPr>
        <p:spPr>
          <a:xfrm>
            <a:off x="4754520" y="3125880"/>
            <a:ext cx="289080" cy="221760"/>
          </a:xfrm>
          <a:prstGeom prst="rect">
            <a:avLst/>
          </a:prstGeom>
          <a:solidFill>
            <a:srgbClr val="000000"/>
          </a:solidFill>
          <a:ln w="29160">
            <a:solidFill>
              <a:srgbClr val="000000"/>
            </a:solidFill>
            <a:round/>
          </a:ln>
        </p:spPr>
      </p:sp>
      <p:sp>
        <p:nvSpPr>
          <p:cNvPr id="767" name="Rectangle 154"/>
          <p:cNvSpPr/>
          <p:nvPr/>
        </p:nvSpPr>
        <p:spPr>
          <a:xfrm>
            <a:off x="4754520" y="3780000"/>
            <a:ext cx="289080" cy="221760"/>
          </a:xfrm>
          <a:prstGeom prst="rect">
            <a:avLst/>
          </a:prstGeom>
          <a:solidFill>
            <a:srgbClr val="111111"/>
          </a:solidFill>
          <a:ln w="29160">
            <a:solidFill>
              <a:srgbClr val="000000"/>
            </a:solidFill>
            <a:round/>
          </a:ln>
        </p:spPr>
      </p:sp>
      <p:sp>
        <p:nvSpPr>
          <p:cNvPr id="768" name="Rectangle 155"/>
          <p:cNvSpPr/>
          <p:nvPr/>
        </p:nvSpPr>
        <p:spPr>
          <a:xfrm>
            <a:off x="4754520" y="3998160"/>
            <a:ext cx="289080" cy="221400"/>
          </a:xfrm>
          <a:prstGeom prst="rect">
            <a:avLst/>
          </a:prstGeom>
          <a:solidFill>
            <a:srgbClr val="111111"/>
          </a:solidFill>
          <a:ln w="29160">
            <a:solidFill>
              <a:srgbClr val="000000"/>
            </a:solidFill>
            <a:round/>
          </a:ln>
        </p:spPr>
      </p:sp>
      <p:sp>
        <p:nvSpPr>
          <p:cNvPr id="769" name="Rectangle 156"/>
          <p:cNvSpPr/>
          <p:nvPr/>
        </p:nvSpPr>
        <p:spPr>
          <a:xfrm>
            <a:off x="4754520" y="4216320"/>
            <a:ext cx="289080" cy="221400"/>
          </a:xfrm>
          <a:prstGeom prst="rect">
            <a:avLst/>
          </a:prstGeom>
          <a:solidFill>
            <a:srgbClr val="eeeeee"/>
          </a:solidFill>
          <a:ln w="29160">
            <a:solidFill>
              <a:srgbClr val="000000"/>
            </a:solidFill>
            <a:round/>
          </a:ln>
        </p:spPr>
      </p:sp>
      <p:sp>
        <p:nvSpPr>
          <p:cNvPr id="770" name="Rectangle 157"/>
          <p:cNvSpPr/>
          <p:nvPr/>
        </p:nvSpPr>
        <p:spPr>
          <a:xfrm>
            <a:off x="4754520" y="4434120"/>
            <a:ext cx="289080" cy="221760"/>
          </a:xfrm>
          <a:prstGeom prst="rect">
            <a:avLst/>
          </a:prstGeom>
          <a:solidFill>
            <a:srgbClr val="ffffff"/>
          </a:solidFill>
          <a:ln w="29160">
            <a:solidFill>
              <a:srgbClr val="000000"/>
            </a:solidFill>
            <a:round/>
          </a:ln>
        </p:spPr>
      </p:sp>
      <p:sp>
        <p:nvSpPr>
          <p:cNvPr id="771" name="Rectangle 158"/>
          <p:cNvSpPr/>
          <p:nvPr/>
        </p:nvSpPr>
        <p:spPr>
          <a:xfrm>
            <a:off x="4754520" y="4652280"/>
            <a:ext cx="289080" cy="221400"/>
          </a:xfrm>
          <a:prstGeom prst="rect">
            <a:avLst/>
          </a:prstGeom>
          <a:solidFill>
            <a:srgbClr val="999999"/>
          </a:solidFill>
          <a:ln w="29160">
            <a:solidFill>
              <a:srgbClr val="000000"/>
            </a:solidFill>
            <a:round/>
          </a:ln>
        </p:spPr>
      </p:sp>
      <p:sp>
        <p:nvSpPr>
          <p:cNvPr id="772" name="Rectangle 159"/>
          <p:cNvSpPr/>
          <p:nvPr/>
        </p:nvSpPr>
        <p:spPr>
          <a:xfrm>
            <a:off x="4754520" y="4870080"/>
            <a:ext cx="289080" cy="221760"/>
          </a:xfrm>
          <a:prstGeom prst="rect">
            <a:avLst/>
          </a:prstGeom>
          <a:solidFill>
            <a:srgbClr val="cccccc"/>
          </a:solidFill>
          <a:ln w="29160">
            <a:solidFill>
              <a:srgbClr val="000000"/>
            </a:solidFill>
            <a:round/>
          </a:ln>
        </p:spPr>
      </p:sp>
      <p:sp>
        <p:nvSpPr>
          <p:cNvPr id="773" name="Rectangle 160"/>
          <p:cNvSpPr/>
          <p:nvPr/>
        </p:nvSpPr>
        <p:spPr>
          <a:xfrm>
            <a:off x="4754520" y="5087880"/>
            <a:ext cx="289080" cy="222120"/>
          </a:xfrm>
          <a:prstGeom prst="rect">
            <a:avLst/>
          </a:prstGeom>
          <a:solidFill>
            <a:srgbClr val="eeeeee"/>
          </a:solidFill>
          <a:ln w="29160">
            <a:solidFill>
              <a:srgbClr val="000000"/>
            </a:solidFill>
            <a:round/>
          </a:ln>
        </p:spPr>
      </p:sp>
      <p:sp>
        <p:nvSpPr>
          <p:cNvPr id="774" name="Rectangle 161"/>
          <p:cNvSpPr/>
          <p:nvPr/>
        </p:nvSpPr>
        <p:spPr>
          <a:xfrm>
            <a:off x="4471200" y="3561480"/>
            <a:ext cx="289080" cy="221400"/>
          </a:xfrm>
          <a:prstGeom prst="rect">
            <a:avLst/>
          </a:prstGeom>
          <a:solidFill>
            <a:srgbClr val="ffffff"/>
          </a:solidFill>
          <a:ln w="29160">
            <a:solidFill>
              <a:srgbClr val="000000"/>
            </a:solidFill>
            <a:round/>
          </a:ln>
        </p:spPr>
      </p:sp>
      <p:sp>
        <p:nvSpPr>
          <p:cNvPr id="775" name="Rectangle 162"/>
          <p:cNvSpPr/>
          <p:nvPr/>
        </p:nvSpPr>
        <p:spPr>
          <a:xfrm>
            <a:off x="4471200" y="3779640"/>
            <a:ext cx="289080" cy="221040"/>
          </a:xfrm>
          <a:prstGeom prst="rect">
            <a:avLst/>
          </a:prstGeom>
          <a:solidFill>
            <a:srgbClr val="eeeeee"/>
          </a:solidFill>
          <a:ln w="29160">
            <a:solidFill>
              <a:srgbClr val="000000"/>
            </a:solidFill>
            <a:round/>
          </a:ln>
        </p:spPr>
      </p:sp>
      <p:sp>
        <p:nvSpPr>
          <p:cNvPr id="776" name="Rectangle 163"/>
          <p:cNvSpPr/>
          <p:nvPr/>
        </p:nvSpPr>
        <p:spPr>
          <a:xfrm>
            <a:off x="3056040" y="5306400"/>
            <a:ext cx="288720" cy="222480"/>
          </a:xfrm>
          <a:prstGeom prst="rect">
            <a:avLst/>
          </a:prstGeom>
          <a:solidFill>
            <a:srgbClr val="ffffff"/>
          </a:solidFill>
          <a:ln w="29160">
            <a:solidFill>
              <a:srgbClr val="000000"/>
            </a:solidFill>
            <a:round/>
          </a:ln>
        </p:spPr>
      </p:sp>
      <p:sp>
        <p:nvSpPr>
          <p:cNvPr id="777" name="Rectangle 164"/>
          <p:cNvSpPr/>
          <p:nvPr/>
        </p:nvSpPr>
        <p:spPr>
          <a:xfrm>
            <a:off x="3056040" y="5524920"/>
            <a:ext cx="288720" cy="221400"/>
          </a:xfrm>
          <a:prstGeom prst="rect">
            <a:avLst/>
          </a:prstGeom>
          <a:solidFill>
            <a:srgbClr val="eeeeee"/>
          </a:solidFill>
          <a:ln w="29160">
            <a:solidFill>
              <a:srgbClr val="000000"/>
            </a:solidFill>
            <a:round/>
          </a:ln>
        </p:spPr>
      </p:sp>
      <p:sp>
        <p:nvSpPr>
          <p:cNvPr id="778" name="Rectangle 165"/>
          <p:cNvSpPr/>
          <p:nvPr/>
        </p:nvSpPr>
        <p:spPr>
          <a:xfrm>
            <a:off x="4754520" y="3342960"/>
            <a:ext cx="289080" cy="221400"/>
          </a:xfrm>
          <a:prstGeom prst="rect">
            <a:avLst/>
          </a:prstGeom>
          <a:solidFill>
            <a:srgbClr val="ffffff"/>
          </a:solidFill>
          <a:ln w="29160">
            <a:solidFill>
              <a:srgbClr val="000000"/>
            </a:solidFill>
            <a:round/>
          </a:ln>
        </p:spPr>
      </p:sp>
      <p:sp>
        <p:nvSpPr>
          <p:cNvPr id="779" name="Rectangle 166"/>
          <p:cNvSpPr/>
          <p:nvPr/>
        </p:nvSpPr>
        <p:spPr>
          <a:xfrm>
            <a:off x="4754520" y="3560760"/>
            <a:ext cx="289080" cy="221400"/>
          </a:xfrm>
          <a:prstGeom prst="rect">
            <a:avLst/>
          </a:prstGeom>
          <a:solidFill>
            <a:srgbClr val="eeeeee"/>
          </a:solidFill>
          <a:ln w="29160">
            <a:solidFill>
              <a:srgbClr val="000000"/>
            </a:solidFill>
            <a:round/>
          </a:ln>
        </p:spPr>
      </p:sp>
      <p:sp>
        <p:nvSpPr>
          <p:cNvPr id="780" name="Rectangle 167"/>
          <p:cNvSpPr/>
          <p:nvPr/>
        </p:nvSpPr>
        <p:spPr>
          <a:xfrm>
            <a:off x="5038200" y="5310000"/>
            <a:ext cx="288360" cy="221040"/>
          </a:xfrm>
          <a:prstGeom prst="rect">
            <a:avLst/>
          </a:prstGeom>
          <a:solidFill>
            <a:srgbClr val="000000"/>
          </a:solidFill>
          <a:ln w="29160">
            <a:solidFill>
              <a:srgbClr val="000000"/>
            </a:solidFill>
            <a:round/>
          </a:ln>
        </p:spPr>
      </p:sp>
      <p:sp>
        <p:nvSpPr>
          <p:cNvPr id="781" name="Rectangle 168"/>
          <p:cNvSpPr/>
          <p:nvPr/>
        </p:nvSpPr>
        <p:spPr>
          <a:xfrm>
            <a:off x="5038200" y="5527800"/>
            <a:ext cx="288360" cy="221760"/>
          </a:xfrm>
          <a:prstGeom prst="rect">
            <a:avLst/>
          </a:prstGeom>
          <a:solidFill>
            <a:srgbClr val="999999"/>
          </a:solidFill>
          <a:ln w="29160">
            <a:solidFill>
              <a:srgbClr val="000000"/>
            </a:solidFill>
            <a:round/>
          </a:ln>
        </p:spPr>
      </p:sp>
      <p:sp>
        <p:nvSpPr>
          <p:cNvPr id="782" name="Rectangle 169"/>
          <p:cNvSpPr/>
          <p:nvPr/>
        </p:nvSpPr>
        <p:spPr>
          <a:xfrm>
            <a:off x="5038200" y="5746320"/>
            <a:ext cx="288360" cy="221040"/>
          </a:xfrm>
          <a:prstGeom prst="rect">
            <a:avLst/>
          </a:prstGeom>
          <a:solidFill>
            <a:srgbClr val="666666"/>
          </a:solidFill>
          <a:ln w="29160">
            <a:solidFill>
              <a:srgbClr val="000000"/>
            </a:solidFill>
            <a:round/>
          </a:ln>
        </p:spPr>
      </p:sp>
      <p:sp>
        <p:nvSpPr>
          <p:cNvPr id="783" name="Rectangle 170"/>
          <p:cNvSpPr/>
          <p:nvPr/>
        </p:nvSpPr>
        <p:spPr>
          <a:xfrm>
            <a:off x="5038200" y="5963400"/>
            <a:ext cx="288360" cy="222480"/>
          </a:xfrm>
          <a:prstGeom prst="rect">
            <a:avLst/>
          </a:prstGeom>
          <a:solidFill>
            <a:srgbClr val="ffffff"/>
          </a:solidFill>
          <a:ln w="29160">
            <a:solidFill>
              <a:srgbClr val="000000"/>
            </a:solidFill>
            <a:round/>
          </a:ln>
        </p:spPr>
      </p:sp>
      <p:sp>
        <p:nvSpPr>
          <p:cNvPr id="784" name="Rectangle 171"/>
          <p:cNvSpPr/>
          <p:nvPr/>
        </p:nvSpPr>
        <p:spPr>
          <a:xfrm>
            <a:off x="5038200" y="6181560"/>
            <a:ext cx="288360" cy="221400"/>
          </a:xfrm>
          <a:prstGeom prst="rect">
            <a:avLst/>
          </a:prstGeom>
          <a:solidFill>
            <a:srgbClr val="000000"/>
          </a:solidFill>
          <a:ln w="29160">
            <a:solidFill>
              <a:srgbClr val="000000"/>
            </a:solidFill>
            <a:round/>
          </a:ln>
        </p:spPr>
      </p:sp>
      <p:sp>
        <p:nvSpPr>
          <p:cNvPr id="785" name="Rectangle 172"/>
          <p:cNvSpPr/>
          <p:nvPr/>
        </p:nvSpPr>
        <p:spPr>
          <a:xfrm>
            <a:off x="5038200" y="2908440"/>
            <a:ext cx="288360" cy="221040"/>
          </a:xfrm>
          <a:prstGeom prst="rect">
            <a:avLst/>
          </a:prstGeom>
          <a:solidFill>
            <a:srgbClr val="666666"/>
          </a:solidFill>
          <a:ln w="29160">
            <a:solidFill>
              <a:srgbClr val="000000"/>
            </a:solidFill>
            <a:round/>
          </a:ln>
        </p:spPr>
      </p:sp>
      <p:sp>
        <p:nvSpPr>
          <p:cNvPr id="786" name="Rectangle 173"/>
          <p:cNvSpPr/>
          <p:nvPr/>
        </p:nvSpPr>
        <p:spPr>
          <a:xfrm>
            <a:off x="5038200" y="3125880"/>
            <a:ext cx="288360" cy="221760"/>
          </a:xfrm>
          <a:prstGeom prst="rect">
            <a:avLst/>
          </a:prstGeom>
          <a:solidFill>
            <a:srgbClr val="000000"/>
          </a:solidFill>
          <a:ln w="29160">
            <a:solidFill>
              <a:srgbClr val="000000"/>
            </a:solidFill>
            <a:round/>
          </a:ln>
        </p:spPr>
      </p:sp>
      <p:sp>
        <p:nvSpPr>
          <p:cNvPr id="787" name="Rectangle 174"/>
          <p:cNvSpPr/>
          <p:nvPr/>
        </p:nvSpPr>
        <p:spPr>
          <a:xfrm>
            <a:off x="5038200" y="3344400"/>
            <a:ext cx="288360" cy="221400"/>
          </a:xfrm>
          <a:prstGeom prst="rect">
            <a:avLst/>
          </a:prstGeom>
          <a:solidFill>
            <a:srgbClr val="333333"/>
          </a:solidFill>
          <a:ln w="29160">
            <a:solidFill>
              <a:srgbClr val="000000"/>
            </a:solidFill>
            <a:round/>
          </a:ln>
        </p:spPr>
      </p:sp>
      <p:sp>
        <p:nvSpPr>
          <p:cNvPr id="788" name="Rectangle 175"/>
          <p:cNvSpPr/>
          <p:nvPr/>
        </p:nvSpPr>
        <p:spPr>
          <a:xfrm>
            <a:off x="5038200" y="3562200"/>
            <a:ext cx="288360" cy="221040"/>
          </a:xfrm>
          <a:prstGeom prst="rect">
            <a:avLst/>
          </a:prstGeom>
          <a:solidFill>
            <a:srgbClr val="333333"/>
          </a:solidFill>
          <a:ln w="29160">
            <a:solidFill>
              <a:srgbClr val="000000"/>
            </a:solidFill>
            <a:round/>
          </a:ln>
        </p:spPr>
      </p:sp>
      <p:sp>
        <p:nvSpPr>
          <p:cNvPr id="789" name="Rectangle 176"/>
          <p:cNvSpPr/>
          <p:nvPr/>
        </p:nvSpPr>
        <p:spPr>
          <a:xfrm>
            <a:off x="5038200" y="3780000"/>
            <a:ext cx="288360" cy="221760"/>
          </a:xfrm>
          <a:prstGeom prst="rect">
            <a:avLst/>
          </a:prstGeom>
          <a:solidFill>
            <a:srgbClr val="111111"/>
          </a:solidFill>
          <a:ln w="29160">
            <a:solidFill>
              <a:srgbClr val="000000"/>
            </a:solidFill>
            <a:round/>
          </a:ln>
        </p:spPr>
      </p:sp>
      <p:sp>
        <p:nvSpPr>
          <p:cNvPr id="790" name="Rectangle 177"/>
          <p:cNvSpPr/>
          <p:nvPr/>
        </p:nvSpPr>
        <p:spPr>
          <a:xfrm>
            <a:off x="5038200" y="3998160"/>
            <a:ext cx="288360" cy="221400"/>
          </a:xfrm>
          <a:prstGeom prst="rect">
            <a:avLst/>
          </a:prstGeom>
          <a:solidFill>
            <a:srgbClr val="111111"/>
          </a:solidFill>
          <a:ln w="29160">
            <a:solidFill>
              <a:srgbClr val="000000"/>
            </a:solidFill>
            <a:round/>
          </a:ln>
        </p:spPr>
      </p:sp>
      <p:sp>
        <p:nvSpPr>
          <p:cNvPr id="791" name="Rectangle 178"/>
          <p:cNvSpPr/>
          <p:nvPr/>
        </p:nvSpPr>
        <p:spPr>
          <a:xfrm>
            <a:off x="5038200" y="4216320"/>
            <a:ext cx="288360" cy="221400"/>
          </a:xfrm>
          <a:prstGeom prst="rect">
            <a:avLst/>
          </a:prstGeom>
          <a:solidFill>
            <a:srgbClr val="eeeeee"/>
          </a:solidFill>
          <a:ln w="29160">
            <a:solidFill>
              <a:srgbClr val="000000"/>
            </a:solidFill>
            <a:round/>
          </a:ln>
        </p:spPr>
      </p:sp>
      <p:sp>
        <p:nvSpPr>
          <p:cNvPr id="792" name="Rectangle 179"/>
          <p:cNvSpPr/>
          <p:nvPr/>
        </p:nvSpPr>
        <p:spPr>
          <a:xfrm>
            <a:off x="5038200" y="4434120"/>
            <a:ext cx="288360" cy="221760"/>
          </a:xfrm>
          <a:prstGeom prst="rect">
            <a:avLst/>
          </a:prstGeom>
          <a:solidFill>
            <a:srgbClr val="ffffff"/>
          </a:solidFill>
          <a:ln w="29160">
            <a:solidFill>
              <a:srgbClr val="000000"/>
            </a:solidFill>
            <a:round/>
          </a:ln>
        </p:spPr>
      </p:sp>
      <p:sp>
        <p:nvSpPr>
          <p:cNvPr id="793" name="Rectangle 180"/>
          <p:cNvSpPr/>
          <p:nvPr/>
        </p:nvSpPr>
        <p:spPr>
          <a:xfrm>
            <a:off x="5038200" y="4652280"/>
            <a:ext cx="288360" cy="221400"/>
          </a:xfrm>
          <a:prstGeom prst="rect">
            <a:avLst/>
          </a:prstGeom>
          <a:solidFill>
            <a:srgbClr val="999999"/>
          </a:solidFill>
          <a:ln w="29160">
            <a:solidFill>
              <a:srgbClr val="000000"/>
            </a:solidFill>
            <a:round/>
          </a:ln>
        </p:spPr>
      </p:sp>
      <p:sp>
        <p:nvSpPr>
          <p:cNvPr id="794" name="Rectangle 181"/>
          <p:cNvSpPr/>
          <p:nvPr/>
        </p:nvSpPr>
        <p:spPr>
          <a:xfrm>
            <a:off x="5038200" y="4870080"/>
            <a:ext cx="288360" cy="221760"/>
          </a:xfrm>
          <a:prstGeom prst="rect">
            <a:avLst/>
          </a:prstGeom>
          <a:solidFill>
            <a:srgbClr val="cccccc"/>
          </a:solidFill>
          <a:ln w="29160">
            <a:solidFill>
              <a:srgbClr val="000000"/>
            </a:solidFill>
            <a:round/>
          </a:ln>
        </p:spPr>
      </p:sp>
      <p:sp>
        <p:nvSpPr>
          <p:cNvPr id="795" name="Rectangle 182"/>
          <p:cNvSpPr/>
          <p:nvPr/>
        </p:nvSpPr>
        <p:spPr>
          <a:xfrm>
            <a:off x="5038200" y="5087880"/>
            <a:ext cx="288360" cy="222120"/>
          </a:xfrm>
          <a:prstGeom prst="rect">
            <a:avLst/>
          </a:prstGeom>
          <a:solidFill>
            <a:srgbClr val="eeeeee"/>
          </a:solidFill>
          <a:ln w="29160">
            <a:solidFill>
              <a:srgbClr val="000000"/>
            </a:solidFill>
            <a:round/>
          </a:ln>
        </p:spPr>
      </p:sp>
      <p:sp>
        <p:nvSpPr>
          <p:cNvPr id="796" name="Rectangle 183"/>
          <p:cNvSpPr/>
          <p:nvPr/>
        </p:nvSpPr>
        <p:spPr>
          <a:xfrm>
            <a:off x="5321160" y="5310360"/>
            <a:ext cx="288720" cy="221400"/>
          </a:xfrm>
          <a:prstGeom prst="rect">
            <a:avLst/>
          </a:prstGeom>
          <a:solidFill>
            <a:srgbClr val="000000"/>
          </a:solidFill>
          <a:ln w="29160">
            <a:solidFill>
              <a:srgbClr val="000000"/>
            </a:solidFill>
            <a:round/>
          </a:ln>
        </p:spPr>
      </p:sp>
      <p:sp>
        <p:nvSpPr>
          <p:cNvPr id="797" name="Rectangle 184"/>
          <p:cNvSpPr/>
          <p:nvPr/>
        </p:nvSpPr>
        <p:spPr>
          <a:xfrm>
            <a:off x="5321160" y="5528160"/>
            <a:ext cx="288720" cy="221400"/>
          </a:xfrm>
          <a:prstGeom prst="rect">
            <a:avLst/>
          </a:prstGeom>
          <a:solidFill>
            <a:srgbClr val="999999"/>
          </a:solidFill>
          <a:ln w="29160">
            <a:solidFill>
              <a:srgbClr val="000000"/>
            </a:solidFill>
            <a:round/>
          </a:ln>
        </p:spPr>
      </p:sp>
      <p:sp>
        <p:nvSpPr>
          <p:cNvPr id="798" name="Rectangle 185"/>
          <p:cNvSpPr/>
          <p:nvPr/>
        </p:nvSpPr>
        <p:spPr>
          <a:xfrm>
            <a:off x="5321160" y="5746320"/>
            <a:ext cx="288720" cy="221040"/>
          </a:xfrm>
          <a:prstGeom prst="rect">
            <a:avLst/>
          </a:prstGeom>
          <a:solidFill>
            <a:srgbClr val="666666"/>
          </a:solidFill>
          <a:ln w="29160">
            <a:solidFill>
              <a:srgbClr val="000000"/>
            </a:solidFill>
            <a:round/>
          </a:ln>
        </p:spPr>
      </p:sp>
      <p:sp>
        <p:nvSpPr>
          <p:cNvPr id="799" name="Rectangle 186"/>
          <p:cNvSpPr/>
          <p:nvPr/>
        </p:nvSpPr>
        <p:spPr>
          <a:xfrm>
            <a:off x="5321160" y="5963760"/>
            <a:ext cx="288720" cy="222120"/>
          </a:xfrm>
          <a:prstGeom prst="rect">
            <a:avLst/>
          </a:prstGeom>
          <a:solidFill>
            <a:srgbClr val="ffffff"/>
          </a:solidFill>
          <a:ln w="29160">
            <a:solidFill>
              <a:srgbClr val="000000"/>
            </a:solidFill>
            <a:round/>
          </a:ln>
        </p:spPr>
      </p:sp>
      <p:sp>
        <p:nvSpPr>
          <p:cNvPr id="800" name="Rectangle 187"/>
          <p:cNvSpPr/>
          <p:nvPr/>
        </p:nvSpPr>
        <p:spPr>
          <a:xfrm>
            <a:off x="5321160" y="6181560"/>
            <a:ext cx="288720" cy="222120"/>
          </a:xfrm>
          <a:prstGeom prst="rect">
            <a:avLst/>
          </a:prstGeom>
          <a:solidFill>
            <a:srgbClr val="000000"/>
          </a:solidFill>
          <a:ln w="29160">
            <a:solidFill>
              <a:srgbClr val="000000"/>
            </a:solidFill>
            <a:round/>
          </a:ln>
        </p:spPr>
      </p:sp>
      <p:sp>
        <p:nvSpPr>
          <p:cNvPr id="801" name="Rectangle 188"/>
          <p:cNvSpPr/>
          <p:nvPr/>
        </p:nvSpPr>
        <p:spPr>
          <a:xfrm>
            <a:off x="5321160" y="2909160"/>
            <a:ext cx="288720" cy="221040"/>
          </a:xfrm>
          <a:prstGeom prst="rect">
            <a:avLst/>
          </a:prstGeom>
          <a:solidFill>
            <a:srgbClr val="666666"/>
          </a:solidFill>
          <a:ln w="29160">
            <a:solidFill>
              <a:srgbClr val="000000"/>
            </a:solidFill>
            <a:round/>
          </a:ln>
        </p:spPr>
      </p:sp>
      <p:sp>
        <p:nvSpPr>
          <p:cNvPr id="802" name="Rectangle 189"/>
          <p:cNvSpPr/>
          <p:nvPr/>
        </p:nvSpPr>
        <p:spPr>
          <a:xfrm>
            <a:off x="5321160" y="3126600"/>
            <a:ext cx="288720" cy="221400"/>
          </a:xfrm>
          <a:prstGeom prst="rect">
            <a:avLst/>
          </a:prstGeom>
          <a:solidFill>
            <a:srgbClr val="000000"/>
          </a:solidFill>
          <a:ln w="29160">
            <a:solidFill>
              <a:srgbClr val="000000"/>
            </a:solidFill>
            <a:round/>
          </a:ln>
        </p:spPr>
      </p:sp>
      <p:sp>
        <p:nvSpPr>
          <p:cNvPr id="803" name="Rectangle 190"/>
          <p:cNvSpPr/>
          <p:nvPr/>
        </p:nvSpPr>
        <p:spPr>
          <a:xfrm>
            <a:off x="5321160" y="3344760"/>
            <a:ext cx="288720" cy="221040"/>
          </a:xfrm>
          <a:prstGeom prst="rect">
            <a:avLst/>
          </a:prstGeom>
          <a:solidFill>
            <a:srgbClr val="333333"/>
          </a:solidFill>
          <a:ln w="29160">
            <a:solidFill>
              <a:srgbClr val="000000"/>
            </a:solidFill>
            <a:round/>
          </a:ln>
        </p:spPr>
      </p:sp>
      <p:sp>
        <p:nvSpPr>
          <p:cNvPr id="804" name="Rectangle 191"/>
          <p:cNvSpPr/>
          <p:nvPr/>
        </p:nvSpPr>
        <p:spPr>
          <a:xfrm>
            <a:off x="5321160" y="3562920"/>
            <a:ext cx="288720" cy="221040"/>
          </a:xfrm>
          <a:prstGeom prst="rect">
            <a:avLst/>
          </a:prstGeom>
          <a:solidFill>
            <a:srgbClr val="808080"/>
          </a:solidFill>
          <a:ln w="29160">
            <a:solidFill>
              <a:srgbClr val="000000"/>
            </a:solidFill>
            <a:round/>
          </a:ln>
        </p:spPr>
      </p:sp>
      <p:sp>
        <p:nvSpPr>
          <p:cNvPr id="805" name="Rectangle 192"/>
          <p:cNvSpPr/>
          <p:nvPr/>
        </p:nvSpPr>
        <p:spPr>
          <a:xfrm>
            <a:off x="5321160" y="3780000"/>
            <a:ext cx="288720" cy="222120"/>
          </a:xfrm>
          <a:prstGeom prst="rect">
            <a:avLst/>
          </a:prstGeom>
          <a:solidFill>
            <a:srgbClr val="808080"/>
          </a:solidFill>
          <a:ln w="29160">
            <a:solidFill>
              <a:srgbClr val="000000"/>
            </a:solidFill>
            <a:round/>
          </a:ln>
        </p:spPr>
      </p:sp>
      <p:sp>
        <p:nvSpPr>
          <p:cNvPr id="806" name="Rectangle 193"/>
          <p:cNvSpPr/>
          <p:nvPr/>
        </p:nvSpPr>
        <p:spPr>
          <a:xfrm>
            <a:off x="5321160" y="3998160"/>
            <a:ext cx="288720" cy="222120"/>
          </a:xfrm>
          <a:prstGeom prst="rect">
            <a:avLst/>
          </a:prstGeom>
          <a:solidFill>
            <a:srgbClr val="111111"/>
          </a:solidFill>
          <a:ln w="29160">
            <a:solidFill>
              <a:srgbClr val="000000"/>
            </a:solidFill>
            <a:round/>
          </a:ln>
        </p:spPr>
      </p:sp>
      <p:sp>
        <p:nvSpPr>
          <p:cNvPr id="807" name="Rectangle 194"/>
          <p:cNvSpPr/>
          <p:nvPr/>
        </p:nvSpPr>
        <p:spPr>
          <a:xfrm>
            <a:off x="5321160" y="4216320"/>
            <a:ext cx="288720" cy="221760"/>
          </a:xfrm>
          <a:prstGeom prst="rect">
            <a:avLst/>
          </a:prstGeom>
          <a:solidFill>
            <a:srgbClr val="eeeeee"/>
          </a:solidFill>
          <a:ln w="29160">
            <a:solidFill>
              <a:srgbClr val="000000"/>
            </a:solidFill>
            <a:round/>
          </a:ln>
        </p:spPr>
      </p:sp>
      <p:sp>
        <p:nvSpPr>
          <p:cNvPr id="808" name="Rectangle 195"/>
          <p:cNvSpPr/>
          <p:nvPr/>
        </p:nvSpPr>
        <p:spPr>
          <a:xfrm>
            <a:off x="5321160" y="4434120"/>
            <a:ext cx="288720" cy="221760"/>
          </a:xfrm>
          <a:prstGeom prst="rect">
            <a:avLst/>
          </a:prstGeom>
          <a:solidFill>
            <a:srgbClr val="ffffff"/>
          </a:solidFill>
          <a:ln w="29160">
            <a:solidFill>
              <a:srgbClr val="000000"/>
            </a:solidFill>
            <a:round/>
          </a:ln>
        </p:spPr>
      </p:sp>
      <p:sp>
        <p:nvSpPr>
          <p:cNvPr id="809" name="Rectangle 196"/>
          <p:cNvSpPr/>
          <p:nvPr/>
        </p:nvSpPr>
        <p:spPr>
          <a:xfrm>
            <a:off x="5321160" y="4652640"/>
            <a:ext cx="288720" cy="221040"/>
          </a:xfrm>
          <a:prstGeom prst="rect">
            <a:avLst/>
          </a:prstGeom>
          <a:solidFill>
            <a:srgbClr val="eeeeee"/>
          </a:solidFill>
          <a:ln w="29160">
            <a:solidFill>
              <a:srgbClr val="000000"/>
            </a:solidFill>
            <a:round/>
          </a:ln>
        </p:spPr>
      </p:sp>
      <p:sp>
        <p:nvSpPr>
          <p:cNvPr id="810" name="Rectangle 197"/>
          <p:cNvSpPr/>
          <p:nvPr/>
        </p:nvSpPr>
        <p:spPr>
          <a:xfrm>
            <a:off x="5321160" y="4870440"/>
            <a:ext cx="288720" cy="222120"/>
          </a:xfrm>
          <a:prstGeom prst="rect">
            <a:avLst/>
          </a:prstGeom>
          <a:solidFill>
            <a:srgbClr val="999999"/>
          </a:solidFill>
          <a:ln w="29160">
            <a:solidFill>
              <a:srgbClr val="000000"/>
            </a:solidFill>
            <a:round/>
          </a:ln>
        </p:spPr>
      </p:sp>
      <p:sp>
        <p:nvSpPr>
          <p:cNvPr id="811" name="Rectangle 198"/>
          <p:cNvSpPr/>
          <p:nvPr/>
        </p:nvSpPr>
        <p:spPr>
          <a:xfrm>
            <a:off x="5321160" y="5088600"/>
            <a:ext cx="288720" cy="221760"/>
          </a:xfrm>
          <a:prstGeom prst="rect">
            <a:avLst/>
          </a:prstGeom>
          <a:solidFill>
            <a:srgbClr val="eeeeee"/>
          </a:solidFill>
          <a:ln w="29160">
            <a:solidFill>
              <a:srgbClr val="000000"/>
            </a:solidFill>
            <a:round/>
          </a:ln>
        </p:spPr>
      </p:sp>
      <p:sp>
        <p:nvSpPr>
          <p:cNvPr id="812" name="Rectangle 199"/>
          <p:cNvSpPr/>
          <p:nvPr/>
        </p:nvSpPr>
        <p:spPr>
          <a:xfrm>
            <a:off x="5604480" y="5310360"/>
            <a:ext cx="288360" cy="221400"/>
          </a:xfrm>
          <a:prstGeom prst="rect">
            <a:avLst/>
          </a:prstGeom>
          <a:solidFill>
            <a:srgbClr val="000000"/>
          </a:solidFill>
          <a:ln w="29160">
            <a:solidFill>
              <a:srgbClr val="000000"/>
            </a:solidFill>
            <a:round/>
          </a:ln>
        </p:spPr>
      </p:sp>
      <p:sp>
        <p:nvSpPr>
          <p:cNvPr id="813" name="Rectangle 200"/>
          <p:cNvSpPr/>
          <p:nvPr/>
        </p:nvSpPr>
        <p:spPr>
          <a:xfrm>
            <a:off x="5604480" y="5528160"/>
            <a:ext cx="288360" cy="221400"/>
          </a:xfrm>
          <a:prstGeom prst="rect">
            <a:avLst/>
          </a:prstGeom>
          <a:solidFill>
            <a:srgbClr val="999999"/>
          </a:solidFill>
          <a:ln w="29160">
            <a:solidFill>
              <a:srgbClr val="000000"/>
            </a:solidFill>
            <a:round/>
          </a:ln>
        </p:spPr>
      </p:sp>
      <p:sp>
        <p:nvSpPr>
          <p:cNvPr id="814" name="Rectangle 201"/>
          <p:cNvSpPr/>
          <p:nvPr/>
        </p:nvSpPr>
        <p:spPr>
          <a:xfrm>
            <a:off x="5604480" y="5746320"/>
            <a:ext cx="288360" cy="221040"/>
          </a:xfrm>
          <a:prstGeom prst="rect">
            <a:avLst/>
          </a:prstGeom>
          <a:solidFill>
            <a:srgbClr val="666666"/>
          </a:solidFill>
          <a:ln w="29160">
            <a:solidFill>
              <a:srgbClr val="000000"/>
            </a:solidFill>
            <a:round/>
          </a:ln>
        </p:spPr>
      </p:sp>
      <p:sp>
        <p:nvSpPr>
          <p:cNvPr id="815" name="Rectangle 202"/>
          <p:cNvSpPr/>
          <p:nvPr/>
        </p:nvSpPr>
        <p:spPr>
          <a:xfrm>
            <a:off x="5604480" y="5963760"/>
            <a:ext cx="288360" cy="222120"/>
          </a:xfrm>
          <a:prstGeom prst="rect">
            <a:avLst/>
          </a:prstGeom>
          <a:solidFill>
            <a:srgbClr val="ffffff"/>
          </a:solidFill>
          <a:ln w="29160">
            <a:solidFill>
              <a:srgbClr val="000000"/>
            </a:solidFill>
            <a:round/>
          </a:ln>
        </p:spPr>
      </p:sp>
      <p:sp>
        <p:nvSpPr>
          <p:cNvPr id="816" name="Rectangle 203"/>
          <p:cNvSpPr/>
          <p:nvPr/>
        </p:nvSpPr>
        <p:spPr>
          <a:xfrm>
            <a:off x="5604480" y="6181560"/>
            <a:ext cx="288360" cy="222120"/>
          </a:xfrm>
          <a:prstGeom prst="rect">
            <a:avLst/>
          </a:prstGeom>
          <a:solidFill>
            <a:srgbClr val="000000"/>
          </a:solidFill>
          <a:ln w="29160">
            <a:solidFill>
              <a:srgbClr val="000000"/>
            </a:solidFill>
            <a:round/>
          </a:ln>
        </p:spPr>
      </p:sp>
      <p:sp>
        <p:nvSpPr>
          <p:cNvPr id="817" name="Rectangle 204"/>
          <p:cNvSpPr/>
          <p:nvPr/>
        </p:nvSpPr>
        <p:spPr>
          <a:xfrm>
            <a:off x="5604480" y="2909160"/>
            <a:ext cx="288360" cy="221040"/>
          </a:xfrm>
          <a:prstGeom prst="rect">
            <a:avLst/>
          </a:prstGeom>
          <a:solidFill>
            <a:srgbClr val="666666"/>
          </a:solidFill>
          <a:ln w="29160">
            <a:solidFill>
              <a:srgbClr val="000000"/>
            </a:solidFill>
            <a:round/>
          </a:ln>
        </p:spPr>
      </p:sp>
      <p:sp>
        <p:nvSpPr>
          <p:cNvPr id="818" name="Rectangle 205"/>
          <p:cNvSpPr/>
          <p:nvPr/>
        </p:nvSpPr>
        <p:spPr>
          <a:xfrm>
            <a:off x="5604480" y="3126600"/>
            <a:ext cx="288360" cy="221400"/>
          </a:xfrm>
          <a:prstGeom prst="rect">
            <a:avLst/>
          </a:prstGeom>
          <a:solidFill>
            <a:srgbClr val="000000"/>
          </a:solidFill>
          <a:ln w="29160">
            <a:solidFill>
              <a:srgbClr val="000000"/>
            </a:solidFill>
            <a:round/>
          </a:ln>
        </p:spPr>
      </p:sp>
      <p:sp>
        <p:nvSpPr>
          <p:cNvPr id="819" name="Rectangle 206"/>
          <p:cNvSpPr/>
          <p:nvPr/>
        </p:nvSpPr>
        <p:spPr>
          <a:xfrm>
            <a:off x="5604480" y="3344760"/>
            <a:ext cx="288360" cy="221040"/>
          </a:xfrm>
          <a:prstGeom prst="rect">
            <a:avLst/>
          </a:prstGeom>
          <a:solidFill>
            <a:srgbClr val="808080"/>
          </a:solidFill>
          <a:ln w="29160">
            <a:solidFill>
              <a:srgbClr val="000000"/>
            </a:solidFill>
            <a:round/>
          </a:ln>
        </p:spPr>
      </p:sp>
      <p:sp>
        <p:nvSpPr>
          <p:cNvPr id="820" name="Rectangle 207"/>
          <p:cNvSpPr/>
          <p:nvPr/>
        </p:nvSpPr>
        <p:spPr>
          <a:xfrm>
            <a:off x="5604480" y="3562920"/>
            <a:ext cx="288360" cy="221040"/>
          </a:xfrm>
          <a:prstGeom prst="rect">
            <a:avLst/>
          </a:prstGeom>
          <a:solidFill>
            <a:srgbClr val="333333"/>
          </a:solidFill>
          <a:ln w="29160">
            <a:solidFill>
              <a:srgbClr val="000000"/>
            </a:solidFill>
            <a:round/>
          </a:ln>
        </p:spPr>
      </p:sp>
      <p:sp>
        <p:nvSpPr>
          <p:cNvPr id="821" name="Rectangle 208"/>
          <p:cNvSpPr/>
          <p:nvPr/>
        </p:nvSpPr>
        <p:spPr>
          <a:xfrm>
            <a:off x="5604480" y="3780000"/>
            <a:ext cx="288360" cy="222120"/>
          </a:xfrm>
          <a:prstGeom prst="rect">
            <a:avLst/>
          </a:prstGeom>
          <a:solidFill>
            <a:srgbClr val="111111"/>
          </a:solidFill>
          <a:ln w="29160">
            <a:solidFill>
              <a:srgbClr val="000000"/>
            </a:solidFill>
            <a:round/>
          </a:ln>
        </p:spPr>
      </p:sp>
      <p:sp>
        <p:nvSpPr>
          <p:cNvPr id="822" name="Rectangle 209"/>
          <p:cNvSpPr/>
          <p:nvPr/>
        </p:nvSpPr>
        <p:spPr>
          <a:xfrm>
            <a:off x="5604480" y="3998160"/>
            <a:ext cx="288360" cy="222120"/>
          </a:xfrm>
          <a:prstGeom prst="rect">
            <a:avLst/>
          </a:prstGeom>
          <a:solidFill>
            <a:srgbClr val="808080"/>
          </a:solidFill>
          <a:ln w="29160">
            <a:solidFill>
              <a:srgbClr val="000000"/>
            </a:solidFill>
            <a:round/>
          </a:ln>
        </p:spPr>
      </p:sp>
      <p:sp>
        <p:nvSpPr>
          <p:cNvPr id="823" name="Rectangle 210"/>
          <p:cNvSpPr/>
          <p:nvPr/>
        </p:nvSpPr>
        <p:spPr>
          <a:xfrm>
            <a:off x="5604480" y="4216320"/>
            <a:ext cx="288360" cy="221760"/>
          </a:xfrm>
          <a:prstGeom prst="rect">
            <a:avLst/>
          </a:prstGeom>
          <a:solidFill>
            <a:srgbClr val="eeeeee"/>
          </a:solidFill>
          <a:ln w="29160">
            <a:solidFill>
              <a:srgbClr val="000000"/>
            </a:solidFill>
            <a:round/>
          </a:ln>
        </p:spPr>
      </p:sp>
      <p:sp>
        <p:nvSpPr>
          <p:cNvPr id="824" name="Rectangle 211"/>
          <p:cNvSpPr/>
          <p:nvPr/>
        </p:nvSpPr>
        <p:spPr>
          <a:xfrm>
            <a:off x="5604480" y="4434120"/>
            <a:ext cx="288360" cy="221760"/>
          </a:xfrm>
          <a:prstGeom prst="rect">
            <a:avLst/>
          </a:prstGeom>
          <a:solidFill>
            <a:srgbClr val="ffffff"/>
          </a:solidFill>
          <a:ln w="29160">
            <a:solidFill>
              <a:srgbClr val="000000"/>
            </a:solidFill>
            <a:round/>
          </a:ln>
        </p:spPr>
      </p:sp>
      <p:sp>
        <p:nvSpPr>
          <p:cNvPr id="825" name="Rectangle 212"/>
          <p:cNvSpPr/>
          <p:nvPr/>
        </p:nvSpPr>
        <p:spPr>
          <a:xfrm>
            <a:off x="5604480" y="4652640"/>
            <a:ext cx="288360" cy="221040"/>
          </a:xfrm>
          <a:prstGeom prst="rect">
            <a:avLst/>
          </a:prstGeom>
          <a:solidFill>
            <a:srgbClr val="eeeeee"/>
          </a:solidFill>
          <a:ln w="29160">
            <a:solidFill>
              <a:srgbClr val="000000"/>
            </a:solidFill>
            <a:round/>
          </a:ln>
        </p:spPr>
      </p:sp>
      <p:sp>
        <p:nvSpPr>
          <p:cNvPr id="826" name="Rectangle 213"/>
          <p:cNvSpPr/>
          <p:nvPr/>
        </p:nvSpPr>
        <p:spPr>
          <a:xfrm>
            <a:off x="5604480" y="4870440"/>
            <a:ext cx="288360" cy="222120"/>
          </a:xfrm>
          <a:prstGeom prst="rect">
            <a:avLst/>
          </a:prstGeom>
          <a:solidFill>
            <a:srgbClr val="cccccc"/>
          </a:solidFill>
          <a:ln w="29160">
            <a:solidFill>
              <a:srgbClr val="000000"/>
            </a:solidFill>
            <a:round/>
          </a:ln>
        </p:spPr>
      </p:sp>
      <p:sp>
        <p:nvSpPr>
          <p:cNvPr id="827" name="Rectangle 214"/>
          <p:cNvSpPr/>
          <p:nvPr/>
        </p:nvSpPr>
        <p:spPr>
          <a:xfrm>
            <a:off x="5604480" y="5088600"/>
            <a:ext cx="288360" cy="221760"/>
          </a:xfrm>
          <a:prstGeom prst="rect">
            <a:avLst/>
          </a:prstGeom>
          <a:solidFill>
            <a:srgbClr val="eeeeee"/>
          </a:solidFill>
          <a:ln w="29160">
            <a:solidFill>
              <a:srgbClr val="000000"/>
            </a:solidFill>
            <a:round/>
          </a:ln>
        </p:spPr>
      </p:sp>
      <p:sp>
        <p:nvSpPr>
          <p:cNvPr id="828" name="Rectangle 215"/>
          <p:cNvSpPr/>
          <p:nvPr/>
        </p:nvSpPr>
        <p:spPr>
          <a:xfrm>
            <a:off x="7284240" y="3939840"/>
            <a:ext cx="289440" cy="223920"/>
          </a:xfrm>
          <a:prstGeom prst="rect">
            <a:avLst/>
          </a:prstGeom>
          <a:solidFill>
            <a:srgbClr val="000000"/>
          </a:solidFill>
          <a:ln w="29160">
            <a:solidFill>
              <a:srgbClr val="000000"/>
            </a:solidFill>
            <a:round/>
          </a:ln>
        </p:spPr>
      </p:sp>
      <p:sp>
        <p:nvSpPr>
          <p:cNvPr id="829" name="Rectangle 216"/>
          <p:cNvSpPr/>
          <p:nvPr/>
        </p:nvSpPr>
        <p:spPr>
          <a:xfrm>
            <a:off x="7284240" y="4160160"/>
            <a:ext cx="289440" cy="223920"/>
          </a:xfrm>
          <a:prstGeom prst="rect">
            <a:avLst/>
          </a:prstGeom>
          <a:solidFill>
            <a:srgbClr val="999999"/>
          </a:solidFill>
          <a:ln w="29160">
            <a:solidFill>
              <a:srgbClr val="000000"/>
            </a:solidFill>
            <a:round/>
          </a:ln>
        </p:spPr>
      </p:sp>
      <p:sp>
        <p:nvSpPr>
          <p:cNvPr id="830" name="Rectangle 217"/>
          <p:cNvSpPr/>
          <p:nvPr/>
        </p:nvSpPr>
        <p:spPr>
          <a:xfrm>
            <a:off x="7284240" y="4380840"/>
            <a:ext cx="289440" cy="223920"/>
          </a:xfrm>
          <a:prstGeom prst="rect">
            <a:avLst/>
          </a:prstGeom>
          <a:solidFill>
            <a:srgbClr val="666666"/>
          </a:solidFill>
          <a:ln w="29160">
            <a:solidFill>
              <a:srgbClr val="000000"/>
            </a:solidFill>
            <a:round/>
          </a:ln>
        </p:spPr>
      </p:sp>
      <p:sp>
        <p:nvSpPr>
          <p:cNvPr id="831" name="Rectangle 218"/>
          <p:cNvSpPr/>
          <p:nvPr/>
        </p:nvSpPr>
        <p:spPr>
          <a:xfrm>
            <a:off x="7284240" y="4601160"/>
            <a:ext cx="289440" cy="224280"/>
          </a:xfrm>
          <a:prstGeom prst="rect">
            <a:avLst/>
          </a:prstGeom>
          <a:solidFill>
            <a:srgbClr val="ffffff"/>
          </a:solidFill>
          <a:ln w="29160">
            <a:solidFill>
              <a:srgbClr val="000000"/>
            </a:solidFill>
            <a:round/>
          </a:ln>
        </p:spPr>
      </p:sp>
      <p:sp>
        <p:nvSpPr>
          <p:cNvPr id="832" name="Rectangle 219"/>
          <p:cNvSpPr/>
          <p:nvPr/>
        </p:nvSpPr>
        <p:spPr>
          <a:xfrm>
            <a:off x="7284240" y="4821480"/>
            <a:ext cx="289440" cy="224280"/>
          </a:xfrm>
          <a:prstGeom prst="rect">
            <a:avLst/>
          </a:prstGeom>
          <a:solidFill>
            <a:srgbClr val="000000"/>
          </a:solidFill>
          <a:ln w="29160">
            <a:solidFill>
              <a:srgbClr val="000000"/>
            </a:solidFill>
            <a:round/>
          </a:ln>
        </p:spPr>
      </p:sp>
      <p:sp>
        <p:nvSpPr>
          <p:cNvPr id="833" name="Rectangle 220"/>
          <p:cNvSpPr/>
          <p:nvPr/>
        </p:nvSpPr>
        <p:spPr>
          <a:xfrm>
            <a:off x="7284240" y="5042160"/>
            <a:ext cx="289440" cy="223920"/>
          </a:xfrm>
          <a:prstGeom prst="rect">
            <a:avLst/>
          </a:prstGeom>
          <a:solidFill>
            <a:srgbClr val="666666"/>
          </a:solidFill>
          <a:ln w="29160">
            <a:solidFill>
              <a:srgbClr val="000000"/>
            </a:solidFill>
            <a:round/>
          </a:ln>
        </p:spPr>
      </p:sp>
      <p:sp>
        <p:nvSpPr>
          <p:cNvPr id="834" name="Rectangle 221"/>
          <p:cNvSpPr/>
          <p:nvPr/>
        </p:nvSpPr>
        <p:spPr>
          <a:xfrm>
            <a:off x="7284240" y="5262480"/>
            <a:ext cx="289440" cy="224280"/>
          </a:xfrm>
          <a:prstGeom prst="rect">
            <a:avLst/>
          </a:prstGeom>
          <a:solidFill>
            <a:srgbClr val="000000"/>
          </a:solidFill>
          <a:ln w="29160">
            <a:solidFill>
              <a:srgbClr val="000000"/>
            </a:solidFill>
            <a:round/>
          </a:ln>
        </p:spPr>
      </p:sp>
      <p:sp>
        <p:nvSpPr>
          <p:cNvPr id="835" name="Rectangle 222"/>
          <p:cNvSpPr/>
          <p:nvPr/>
        </p:nvSpPr>
        <p:spPr>
          <a:xfrm>
            <a:off x="7284240" y="5483520"/>
            <a:ext cx="289440" cy="223560"/>
          </a:xfrm>
          <a:prstGeom prst="rect">
            <a:avLst/>
          </a:prstGeom>
          <a:solidFill>
            <a:srgbClr val="333333"/>
          </a:solidFill>
          <a:ln w="29160">
            <a:solidFill>
              <a:srgbClr val="000000"/>
            </a:solidFill>
            <a:round/>
          </a:ln>
        </p:spPr>
      </p:sp>
      <p:sp>
        <p:nvSpPr>
          <p:cNvPr id="836" name="Rectangle 223"/>
          <p:cNvSpPr/>
          <p:nvPr/>
        </p:nvSpPr>
        <p:spPr>
          <a:xfrm>
            <a:off x="7284240" y="5703840"/>
            <a:ext cx="289440" cy="223920"/>
          </a:xfrm>
          <a:prstGeom prst="rect">
            <a:avLst/>
          </a:prstGeom>
          <a:solidFill>
            <a:srgbClr val="333333"/>
          </a:solidFill>
          <a:ln w="29160">
            <a:solidFill>
              <a:srgbClr val="000000"/>
            </a:solidFill>
            <a:round/>
          </a:ln>
        </p:spPr>
      </p:sp>
      <p:sp>
        <p:nvSpPr>
          <p:cNvPr id="837" name="Rectangle 224"/>
          <p:cNvSpPr/>
          <p:nvPr/>
        </p:nvSpPr>
        <p:spPr>
          <a:xfrm>
            <a:off x="7284240" y="5922720"/>
            <a:ext cx="289440" cy="224280"/>
          </a:xfrm>
          <a:prstGeom prst="rect">
            <a:avLst/>
          </a:prstGeom>
          <a:solidFill>
            <a:srgbClr val="cccccc"/>
          </a:solidFill>
          <a:ln w="29160">
            <a:solidFill>
              <a:srgbClr val="000000"/>
            </a:solidFill>
            <a:round/>
          </a:ln>
        </p:spPr>
      </p:sp>
      <p:sp>
        <p:nvSpPr>
          <p:cNvPr id="838" name="Rectangle 225"/>
          <p:cNvSpPr/>
          <p:nvPr/>
        </p:nvSpPr>
        <p:spPr>
          <a:xfrm>
            <a:off x="7284240" y="6143400"/>
            <a:ext cx="289440" cy="223920"/>
          </a:xfrm>
          <a:prstGeom prst="rect">
            <a:avLst/>
          </a:prstGeom>
          <a:solidFill>
            <a:srgbClr val="eeeeee"/>
          </a:solidFill>
          <a:ln w="29160">
            <a:solidFill>
              <a:srgbClr val="000000"/>
            </a:solidFill>
            <a:round/>
          </a:ln>
        </p:spPr>
      </p:sp>
      <p:sp>
        <p:nvSpPr>
          <p:cNvPr id="839" name="Rectangle 226"/>
          <p:cNvSpPr/>
          <p:nvPr/>
        </p:nvSpPr>
        <p:spPr>
          <a:xfrm>
            <a:off x="7284240" y="2834640"/>
            <a:ext cx="289440" cy="224280"/>
          </a:xfrm>
          <a:prstGeom prst="rect">
            <a:avLst/>
          </a:prstGeom>
          <a:solidFill>
            <a:srgbClr val="111111"/>
          </a:solidFill>
          <a:ln w="29160">
            <a:solidFill>
              <a:srgbClr val="000000"/>
            </a:solidFill>
            <a:round/>
          </a:ln>
        </p:spPr>
      </p:sp>
      <p:sp>
        <p:nvSpPr>
          <p:cNvPr id="840" name="Rectangle 227"/>
          <p:cNvSpPr/>
          <p:nvPr/>
        </p:nvSpPr>
        <p:spPr>
          <a:xfrm>
            <a:off x="7284240" y="3055320"/>
            <a:ext cx="289440" cy="223920"/>
          </a:xfrm>
          <a:prstGeom prst="rect">
            <a:avLst/>
          </a:prstGeom>
          <a:solidFill>
            <a:srgbClr val="111111"/>
          </a:solidFill>
          <a:ln w="29160">
            <a:solidFill>
              <a:srgbClr val="000000"/>
            </a:solidFill>
            <a:round/>
          </a:ln>
        </p:spPr>
      </p:sp>
      <p:sp>
        <p:nvSpPr>
          <p:cNvPr id="841" name="Rectangle 228"/>
          <p:cNvSpPr/>
          <p:nvPr/>
        </p:nvSpPr>
        <p:spPr>
          <a:xfrm>
            <a:off x="7284240" y="3275640"/>
            <a:ext cx="289440" cy="224280"/>
          </a:xfrm>
          <a:prstGeom prst="rect">
            <a:avLst/>
          </a:prstGeom>
          <a:solidFill>
            <a:srgbClr val="eeeeee"/>
          </a:solidFill>
          <a:ln w="29160">
            <a:solidFill>
              <a:srgbClr val="000000"/>
            </a:solidFill>
            <a:round/>
          </a:ln>
        </p:spPr>
      </p:sp>
      <p:sp>
        <p:nvSpPr>
          <p:cNvPr id="842" name="Rectangle 229"/>
          <p:cNvSpPr/>
          <p:nvPr/>
        </p:nvSpPr>
        <p:spPr>
          <a:xfrm>
            <a:off x="7284240" y="3495600"/>
            <a:ext cx="289440" cy="224280"/>
          </a:xfrm>
          <a:prstGeom prst="rect">
            <a:avLst/>
          </a:prstGeom>
          <a:solidFill>
            <a:srgbClr val="ffffff"/>
          </a:solidFill>
          <a:ln w="29160">
            <a:solidFill>
              <a:srgbClr val="000000"/>
            </a:solidFill>
            <a:round/>
          </a:ln>
        </p:spPr>
      </p:sp>
      <p:sp>
        <p:nvSpPr>
          <p:cNvPr id="843" name="Rectangle 230"/>
          <p:cNvSpPr/>
          <p:nvPr/>
        </p:nvSpPr>
        <p:spPr>
          <a:xfrm>
            <a:off x="7284240" y="3716640"/>
            <a:ext cx="289440" cy="223560"/>
          </a:xfrm>
          <a:prstGeom prst="rect">
            <a:avLst/>
          </a:prstGeom>
          <a:solidFill>
            <a:srgbClr val="eeeeee"/>
          </a:solidFill>
          <a:ln w="29160">
            <a:solidFill>
              <a:srgbClr val="000000"/>
            </a:solidFill>
            <a:round/>
          </a:ln>
        </p:spPr>
      </p:sp>
    </p:spTree>
  </p:cSld>
  <p:timing>
    <p:tnLst>
      <p:par>
        <p:cTn id="17" dur="indefinite" restart="never" nodeType="tmRoot">
          <p:childTnLst>
            <p:seq>
              <p:cTn id="18" nodeType="mainSeq">
                <p:childTnLst>
                  <p:par>
                    <p:cTn id="19" fill="freeze">
                      <p:stCondLst>
                        <p:cond delay="indefinite"/>
                      </p:stCondLst>
                      <p:childTnLst>
                        <p:par>
                          <p:cTn id="20" fill="freeze">
                            <p:stCondLst>
                              <p:cond delay="0"/>
                            </p:stCondLst>
                            <p:childTnLst>
                              <p:par>
                                <p:cTn id="21" nodeType="clickEffect" fill="hold" presetClass="entr" presetID="1">
                                  <p:stCondLst>
                                    <p:cond delay="0"/>
                                  </p:stCondLst>
                                  <p:childTnLst>
                                    <p:set>
                                      <p:cBhvr>
                                        <p:cTn id="22" dur="1" fill="hold">
                                          <p:stCondLst>
                                            <p:cond delay="0"/>
                                          </p:stCondLst>
                                        </p:cTn>
                                        <p:tgtEl>
                                          <p:spTgt spid="628"/>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629"/>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630"/>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631"/>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632"/>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633"/>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634"/>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635"/>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636"/>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637"/>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638"/>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639"/>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640"/>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641"/>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642"/>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643"/>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644"/>
                                        </p:tgtEl>
                                        <p:attrNameLst>
                                          <p:attrName>style.visibility</p:attrName>
                                        </p:attrNameLst>
                                      </p:cBhvr>
                                      <p:to>
                                        <p:strVal val="visible"/>
                                      </p:to>
                                    </p:set>
                                  </p:childTnLst>
                                </p:cTn>
                              </p:par>
                            </p:childTnLst>
                          </p:cTn>
                        </p:par>
                      </p:childTnLst>
                    </p:cTn>
                  </p:par>
                  <p:par>
                    <p:cTn id="55" fill="freeze">
                      <p:stCondLst>
                        <p:cond delay="indefinite"/>
                      </p:stCondLst>
                      <p:childTnLst>
                        <p:par>
                          <p:cTn id="56" fill="freeze">
                            <p:stCondLst>
                              <p:cond delay="0"/>
                            </p:stCondLst>
                            <p:childTnLst>
                              <p:par>
                                <p:cTn id="57" nodeType="clickEffect" fill="hold" presetClass="entr" presetID="1">
                                  <p:stCondLst>
                                    <p:cond delay="0"/>
                                  </p:stCondLst>
                                  <p:childTnLst>
                                    <p:set>
                                      <p:cBhvr>
                                        <p:cTn id="58" dur="1" fill="hold">
                                          <p:stCondLst>
                                            <p:cond delay="0"/>
                                          </p:stCondLst>
                                        </p:cTn>
                                        <p:tgtEl>
                                          <p:spTgt spid="645"/>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648"/>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650"/>
                                        </p:tgtEl>
                                        <p:attrNameLst>
                                          <p:attrName>style.visibility</p:attrName>
                                        </p:attrNameLst>
                                      </p:cBhvr>
                                      <p:to>
                                        <p:strVal val="visible"/>
                                      </p:to>
                                    </p:set>
                                  </p:childTnLst>
                                </p:cTn>
                              </p:par>
                            </p:childTnLst>
                          </p:cTn>
                        </p:par>
                      </p:childTnLst>
                    </p:cTn>
                  </p:par>
                  <p:par>
                    <p:cTn id="63" fill="freeze">
                      <p:stCondLst>
                        <p:cond delay="indefinite"/>
                      </p:stCondLst>
                      <p:childTnLst>
                        <p:par>
                          <p:cTn id="64" fill="freeze">
                            <p:stCondLst>
                              <p:cond delay="0"/>
                            </p:stCondLst>
                            <p:childTnLst>
                              <p:par>
                                <p:cTn id="65" nodeType="clickEffect" fill="hold" presetClass="entr" presetID="1">
                                  <p:stCondLst>
                                    <p:cond delay="0"/>
                                  </p:stCondLst>
                                  <p:childTnLst>
                                    <p:set>
                                      <p:cBhvr>
                                        <p:cTn id="66" dur="1" fill="hold">
                                          <p:stCondLst>
                                            <p:cond delay="0"/>
                                          </p:stCondLst>
                                        </p:cTn>
                                        <p:tgtEl>
                                          <p:spTgt spid="646"/>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647"/>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649"/>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4" name="TextShape 1"/>
          <p:cNvSpPr txBox="1"/>
          <p:nvPr/>
        </p:nvSpPr>
        <p:spPr>
          <a:xfrm>
            <a:off x="504000" y="302760"/>
            <a:ext cx="9071640" cy="1259640"/>
          </a:xfrm>
          <a:prstGeom prst="rect">
            <a:avLst/>
          </a:prstGeom>
        </p:spPr>
        <p:txBody>
          <a:bodyPr lIns="0" rIns="0" tIns="0" bIns="0" anchor="ctr"/>
          <a:p>
            <a:pPr algn="ctr"/>
            <a:r>
              <a:rPr b="1" lang="en-US" sz="4800">
                <a:latin typeface="Times New Roman"/>
              </a:rPr>
              <a:t>BERE - direct</a:t>
            </a:r>
            <a:endParaRPr/>
          </a:p>
        </p:txBody>
      </p:sp>
      <p:sp>
        <p:nvSpPr>
          <p:cNvPr id="845" name="TextShape 2"/>
          <p:cNvSpPr txBox="1"/>
          <p:nvPr/>
        </p:nvSpPr>
        <p:spPr>
          <a:xfrm>
            <a:off x="1914120" y="1733760"/>
            <a:ext cx="7583760" cy="4953600"/>
          </a:xfrm>
          <a:prstGeom prst="rect">
            <a:avLst/>
          </a:prstGeom>
        </p:spPr>
        <p:txBody>
          <a:bodyPr lIns="90000" rIns="90000" tIns="45000" bIns="45000"/>
          <a:p>
            <a:r>
              <a:rPr lang="en-US">
                <a:latin typeface="Arial"/>
              </a:rPr>
              <a:t>Divide evidence for regulation into 2 parts:</a:t>
            </a:r>
            <a:endParaRPr/>
          </a:p>
          <a:p>
            <a:endParaRPr/>
          </a:p>
          <a:p>
            <a:r>
              <a:rPr lang="en-US">
                <a:latin typeface="Arial"/>
              </a:rPr>
              <a:t>1.) </a:t>
            </a:r>
            <a:r>
              <a:rPr b="1" lang="en-US">
                <a:latin typeface="Arial"/>
              </a:rPr>
              <a:t>Direct evidence</a:t>
            </a:r>
            <a:endParaRPr/>
          </a:p>
          <a:p>
            <a:r>
              <a:rPr lang="en-US">
                <a:latin typeface="Arial"/>
              </a:rPr>
              <a:t>	</a:t>
            </a:r>
            <a:r>
              <a:rPr lang="en-US">
                <a:latin typeface="Arial"/>
              </a:rPr>
              <a:t>Measured by squared conditional correlation with expression level for transcription factor.</a:t>
            </a:r>
            <a:endParaRPr/>
          </a:p>
          <a:p>
            <a:endParaRPr/>
          </a:p>
          <a:p>
            <a:endParaRPr/>
          </a:p>
          <a:p>
            <a:endParaRPr/>
          </a:p>
          <a:p>
            <a:endParaRPr/>
          </a:p>
          <a:p>
            <a:endParaRPr/>
          </a:p>
          <a:p>
            <a:endParaRPr/>
          </a:p>
          <a:p>
            <a:endParaRPr/>
          </a:p>
          <a:p>
            <a:endParaRPr/>
          </a:p>
          <a:p>
            <a:endParaRPr/>
          </a:p>
          <a:p>
            <a:endParaRPr/>
          </a:p>
          <a:p>
            <a:endParaRPr/>
          </a:p>
          <a:p>
            <a:endParaRPr/>
          </a:p>
          <a:p>
            <a:r>
              <a:rPr lang="en-US">
                <a:latin typeface="Arial"/>
              </a:rPr>
              <a:t>This results in a limited order partial correlation network.  Typically feasible to run with without regularization.</a:t>
            </a:r>
            <a:endParaRPr/>
          </a:p>
        </p:txBody>
      </p:sp>
      <p:pic>
        <p:nvPicPr>
          <p:cNvPr id="846" name="" descr=""/>
          <p:cNvPicPr/>
          <p:nvPr/>
        </p:nvPicPr>
        <p:blipFill>
          <a:blip r:embed="rId1"/>
          <a:stretch>
            <a:fillRect/>
          </a:stretch>
        </p:blipFill>
        <p:spPr>
          <a:xfrm>
            <a:off x="2301120" y="3277800"/>
            <a:ext cx="5661000" cy="529560"/>
          </a:xfrm>
          <a:prstGeom prst="rect">
            <a:avLst/>
          </a:prstGeom>
          <a:ln>
            <a:noFill/>
          </a:ln>
        </p:spPr>
      </p:pic>
      <p:pic>
        <p:nvPicPr>
          <p:cNvPr id="847" name="" descr=""/>
          <p:cNvPicPr/>
          <p:nvPr/>
        </p:nvPicPr>
        <p:blipFill>
          <a:blip r:embed="rId2"/>
          <a:stretch>
            <a:fillRect/>
          </a:stretch>
        </p:blipFill>
        <p:spPr>
          <a:xfrm>
            <a:off x="2285280" y="3861000"/>
            <a:ext cx="5457600" cy="211428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8" name="TextShape 1"/>
          <p:cNvSpPr txBox="1"/>
          <p:nvPr/>
        </p:nvSpPr>
        <p:spPr>
          <a:xfrm>
            <a:off x="504000" y="302760"/>
            <a:ext cx="9071640" cy="1259640"/>
          </a:xfrm>
          <a:prstGeom prst="rect">
            <a:avLst/>
          </a:prstGeom>
        </p:spPr>
        <p:txBody>
          <a:bodyPr lIns="0" rIns="0" tIns="0" bIns="0" anchor="ctr"/>
          <a:p>
            <a:pPr algn="ctr"/>
            <a:r>
              <a:rPr b="1" lang="en-US" sz="4800">
                <a:latin typeface="Times New Roman"/>
              </a:rPr>
              <a:t>BERE – indirect</a:t>
            </a:r>
            <a:endParaRPr/>
          </a:p>
        </p:txBody>
      </p:sp>
      <p:sp>
        <p:nvSpPr>
          <p:cNvPr id="849" name="TextShape 2"/>
          <p:cNvSpPr txBox="1"/>
          <p:nvPr/>
        </p:nvSpPr>
        <p:spPr>
          <a:xfrm>
            <a:off x="1914120" y="1958400"/>
            <a:ext cx="7377120" cy="4752360"/>
          </a:xfrm>
          <a:prstGeom prst="rect">
            <a:avLst/>
          </a:prstGeom>
        </p:spPr>
        <p:txBody>
          <a:bodyPr lIns="90000" rIns="90000" tIns="45000" bIns="45000"/>
          <a:p>
            <a:r>
              <a:rPr lang="en-US">
                <a:latin typeface="Arial"/>
              </a:rPr>
              <a:t>2.) </a:t>
            </a:r>
            <a:r>
              <a:rPr b="1" lang="en-US">
                <a:latin typeface="Arial"/>
              </a:rPr>
              <a:t>Indirect evidence</a:t>
            </a:r>
            <a:endParaRPr/>
          </a:p>
          <a:p>
            <a:r>
              <a:rPr b="1" lang="en-US">
                <a:latin typeface="Arial"/>
              </a:rPr>
              <a:t>	</a:t>
            </a:r>
            <a:r>
              <a:rPr lang="en-US">
                <a:latin typeface="Arial"/>
              </a:rPr>
              <a:t>Classification from a regularized logistic regression, with penalty model matrix as inverse TF A expression levels.</a:t>
            </a:r>
            <a:endParaRPr/>
          </a:p>
          <a:p>
            <a:r>
              <a:rPr lang="en-US">
                <a:latin typeface="Arial"/>
              </a:rPr>
              <a:t>Regularization here is across samples.  We are not attempting to do feature selection and are using an L</a:t>
            </a:r>
            <a:r>
              <a:rPr lang="en-US" baseline="-33000">
                <a:latin typeface="Arial"/>
              </a:rPr>
              <a:t>2</a:t>
            </a:r>
            <a:r>
              <a:rPr lang="en-US">
                <a:latin typeface="Arial"/>
              </a:rPr>
              <a:t> penalty.</a:t>
            </a:r>
            <a:endParaRPr/>
          </a:p>
          <a:p>
            <a:r>
              <a:rPr lang="en-US">
                <a:latin typeface="Arial"/>
              </a:rPr>
              <a:t>	</a:t>
            </a:r>
            <a:r>
              <a:rPr lang="en-US">
                <a:latin typeface="Arial"/>
              </a:rPr>
              <a:t>The goal is to find the maximum of the penalized log likelihood function:</a:t>
            </a:r>
            <a:endParaRPr/>
          </a:p>
          <a:p>
            <a:endParaRPr/>
          </a:p>
          <a:p>
            <a:endParaRPr/>
          </a:p>
          <a:p>
            <a:endParaRPr/>
          </a:p>
          <a:p>
            <a:endParaRPr/>
          </a:p>
          <a:p>
            <a:endParaRPr/>
          </a:p>
          <a:p>
            <a:endParaRPr/>
          </a:p>
          <a:p>
            <a:endParaRPr/>
          </a:p>
          <a:p>
            <a:r>
              <a:rPr b="1" lang="en-US">
                <a:latin typeface="Arial"/>
              </a:rPr>
              <a:t>Q</a:t>
            </a:r>
            <a:r>
              <a:rPr lang="en-US">
                <a:latin typeface="Arial"/>
              </a:rPr>
              <a:t> is diagonal with values equal to the inverse transcription factor expression.</a:t>
            </a:r>
            <a:endParaRPr/>
          </a:p>
          <a:p>
            <a:endParaRPr/>
          </a:p>
          <a:p>
            <a:r>
              <a:rPr b="1" lang="en-US">
                <a:latin typeface="Arial"/>
              </a:rPr>
              <a:t>	</a:t>
            </a:r>
            <a:endParaRPr/>
          </a:p>
        </p:txBody>
      </p:sp>
      <p:pic>
        <p:nvPicPr>
          <p:cNvPr id="850" name="" descr=""/>
          <p:cNvPicPr/>
          <p:nvPr/>
        </p:nvPicPr>
        <p:blipFill>
          <a:blip r:embed="rId1"/>
          <a:stretch>
            <a:fillRect/>
          </a:stretch>
        </p:blipFill>
        <p:spPr>
          <a:xfrm>
            <a:off x="2130480" y="4343400"/>
            <a:ext cx="6396840" cy="87408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1" name="TextShape 1"/>
          <p:cNvSpPr txBox="1"/>
          <p:nvPr/>
        </p:nvSpPr>
        <p:spPr>
          <a:xfrm>
            <a:off x="972000" y="302760"/>
            <a:ext cx="9071640" cy="1259640"/>
          </a:xfrm>
          <a:prstGeom prst="rect">
            <a:avLst/>
          </a:prstGeom>
        </p:spPr>
        <p:txBody>
          <a:bodyPr lIns="0" rIns="0" tIns="0" bIns="0" anchor="ctr"/>
          <a:p>
            <a:pPr algn="ctr"/>
            <a:r>
              <a:rPr b="1" lang="en-US" sz="4800">
                <a:latin typeface="Times New Roman"/>
              </a:rPr>
              <a:t>BERE – consensus</a:t>
            </a:r>
            <a:endParaRPr/>
          </a:p>
        </p:txBody>
      </p:sp>
      <p:sp>
        <p:nvSpPr>
          <p:cNvPr id="852" name="TextShape 2"/>
          <p:cNvSpPr txBox="1"/>
          <p:nvPr/>
        </p:nvSpPr>
        <p:spPr>
          <a:xfrm>
            <a:off x="1800000" y="1768320"/>
            <a:ext cx="7619400" cy="3336120"/>
          </a:xfrm>
          <a:prstGeom prst="rect">
            <a:avLst/>
          </a:prstGeom>
        </p:spPr>
        <p:txBody>
          <a:bodyPr lIns="90000" rIns="90000" tIns="45000" bIns="45000"/>
          <a:p>
            <a:r>
              <a:rPr b="1" lang="en-US" sz="2400">
                <a:latin typeface="Arial"/>
              </a:rPr>
              <a:t>How to combine predicted edgeweights?</a:t>
            </a:r>
            <a:endParaRPr/>
          </a:p>
          <a:p>
            <a:endParaRPr/>
          </a:p>
          <a:p>
            <a:r>
              <a:rPr lang="en-US">
                <a:latin typeface="Arial"/>
              </a:rPr>
              <a:t>1.) Rank indirect and direct contributions by TF.</a:t>
            </a:r>
            <a:endParaRPr/>
          </a:p>
          <a:p>
            <a:r>
              <a:rPr lang="en-US">
                <a:latin typeface="Arial"/>
              </a:rPr>
              <a:t>2.) Combine with a weighted sum.</a:t>
            </a:r>
            <a:endParaRPr/>
          </a:p>
          <a:p>
            <a:r>
              <a:rPr lang="en-US">
                <a:latin typeface="Arial"/>
              </a:rPr>
              <a:t>	</a:t>
            </a:r>
            <a:endParaRPr/>
          </a:p>
          <a:p>
            <a:r>
              <a:rPr lang="en-US">
                <a:latin typeface="Arial"/>
              </a:rPr>
              <a:t>	</a:t>
            </a:r>
            <a:endParaRPr/>
          </a:p>
          <a:p>
            <a:endParaRPr/>
          </a:p>
          <a:p>
            <a:endParaRPr/>
          </a:p>
          <a:p>
            <a:r>
              <a:rPr lang="en-US">
                <a:latin typeface="Arial"/>
              </a:rPr>
              <a:t>Greater organism complexity → greater indirect weight.</a:t>
            </a:r>
            <a:endParaRPr/>
          </a:p>
          <a:p>
            <a:endParaRPr/>
          </a:p>
          <a:p>
            <a:endParaRPr/>
          </a:p>
          <a:p>
            <a:endParaRPr/>
          </a:p>
        </p:txBody>
      </p:sp>
      <p:graphicFrame>
        <p:nvGraphicFramePr>
          <p:cNvPr id="853" name="Table 3"/>
          <p:cNvGraphicFramePr/>
          <p:nvPr/>
        </p:nvGraphicFramePr>
        <p:xfrm>
          <a:off x="2280600" y="4520520"/>
          <a:ext cx="4047480" cy="1749240"/>
        </p:xfrm>
        <a:graphic>
          <a:graphicData uri="http://schemas.openxmlformats.org/drawingml/2006/table">
            <a:tbl>
              <a:tblPr/>
              <a:tblGrid>
                <a:gridCol w="3153240"/>
                <a:gridCol w="894600"/>
              </a:tblGrid>
              <a:tr h="349920">
                <a:tc>
                  <a:txBody>
                    <a:bodyPr lIns="90000" rIns="90000" tIns="46800" bIns="46800"/>
                    <a:p>
                      <a:pPr algn="ctr"/>
                      <a:r>
                        <a:rPr b="1" lang="en-US">
                          <a:latin typeface="Arial"/>
                        </a:rPr>
                        <a:t>Optimal indirect weights</a:t>
                      </a:r>
                      <a:endParaRPr/>
                    </a:p>
                  </a:txBody>
                  <a:tcPr/>
                </a:tc>
              </a:tr>
              <a:tr h="349920">
                <a:tc>
                  <a:txBody>
                    <a:bodyPr lIns="90000" rIns="90000" tIns="46800" bIns="46800"/>
                    <a:p>
                      <a:r>
                        <a:rPr b="1" lang="en-US">
                          <a:latin typeface="Arial"/>
                        </a:rPr>
                        <a:t>DREAM5 data</a:t>
                      </a:r>
                      <a:endParaRPr/>
                    </a:p>
                  </a:txBody>
                  <a:tcPr/>
                </a:tc>
                <a:tc>
                  <a:txBody>
                    <a:bodyPr lIns="90000" rIns="90000" tIns="46800" bIns="46800"/>
                    <a:p>
                      <a:r>
                        <a:rPr b="1" lang="en-US">
                          <a:latin typeface="Arial"/>
                        </a:rPr>
                        <a:t>alpha</a:t>
                      </a:r>
                      <a:endParaRPr/>
                    </a:p>
                  </a:txBody>
                  <a:tcPr/>
                </a:tc>
              </a:tr>
              <a:tr h="349920">
                <a:tc>
                  <a:txBody>
                    <a:bodyPr lIns="90000" rIns="90000" tIns="46800" bIns="46800"/>
                    <a:p>
                      <a:r>
                        <a:rPr lang="en-US">
                          <a:latin typeface="Arial"/>
                        </a:rPr>
                        <a:t>In Silico</a:t>
                      </a:r>
                      <a:endParaRPr/>
                    </a:p>
                  </a:txBody>
                  <a:tcPr/>
                </a:tc>
                <a:tc>
                  <a:txBody>
                    <a:bodyPr lIns="90000" rIns="90000" tIns="46800" bIns="46800"/>
                    <a:p>
                      <a:r>
                        <a:rPr lang="en-US">
                          <a:latin typeface="Arial"/>
                        </a:rPr>
                        <a:t>.33</a:t>
                      </a:r>
                      <a:endParaRPr/>
                    </a:p>
                  </a:txBody>
                  <a:tcPr/>
                </a:tc>
              </a:tr>
              <a:tr h="349920">
                <a:tc>
                  <a:txBody>
                    <a:bodyPr lIns="90000" rIns="90000" tIns="46800" bIns="46800"/>
                    <a:p>
                      <a:r>
                        <a:rPr lang="en-US">
                          <a:latin typeface="Arial"/>
                        </a:rPr>
                        <a:t>E. coli</a:t>
                      </a:r>
                      <a:endParaRPr/>
                    </a:p>
                  </a:txBody>
                  <a:tcPr/>
                </a:tc>
                <a:tc>
                  <a:txBody>
                    <a:bodyPr lIns="90000" rIns="90000" tIns="46800" bIns="46800"/>
                    <a:p>
                      <a:r>
                        <a:rPr lang="en-US">
                          <a:latin typeface="Arial"/>
                        </a:rPr>
                        <a:t>.61</a:t>
                      </a:r>
                      <a:endParaRPr/>
                    </a:p>
                  </a:txBody>
                  <a:tcPr/>
                </a:tc>
              </a:tr>
              <a:tr h="349920">
                <a:tc>
                  <a:txBody>
                    <a:bodyPr lIns="90000" rIns="90000" tIns="46800" bIns="46800"/>
                    <a:p>
                      <a:r>
                        <a:rPr lang="en-US">
                          <a:latin typeface="Arial"/>
                        </a:rPr>
                        <a:t>Saccharomyces cerevisiae</a:t>
                      </a:r>
                      <a:endParaRPr/>
                    </a:p>
                  </a:txBody>
                  <a:tcPr/>
                </a:tc>
                <a:tc>
                  <a:txBody>
                    <a:bodyPr lIns="90000" rIns="90000" tIns="46800" bIns="46800"/>
                    <a:p>
                      <a:r>
                        <a:rPr lang="en-US">
                          <a:latin typeface="Arial"/>
                        </a:rPr>
                        <a:t>.88</a:t>
                      </a:r>
                      <a:endParaRPr/>
                    </a:p>
                  </a:txBody>
                  <a:tcPr/>
                </a:tc>
              </a:tr>
            </a:tbl>
          </a:graphicData>
        </a:graphic>
      </p:graphicFrame>
      <p:pic>
        <p:nvPicPr>
          <p:cNvPr id="854" name="" descr=""/>
          <p:cNvPicPr/>
          <p:nvPr/>
        </p:nvPicPr>
        <p:blipFill>
          <a:blip r:embed="rId1"/>
          <a:stretch>
            <a:fillRect/>
          </a:stretch>
        </p:blipFill>
        <p:spPr>
          <a:xfrm>
            <a:off x="1927800" y="3276720"/>
            <a:ext cx="7286400" cy="43776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TextShape 1"/>
          <p:cNvSpPr txBox="1"/>
          <p:nvPr/>
        </p:nvSpPr>
        <p:spPr>
          <a:xfrm>
            <a:off x="1512000" y="288000"/>
            <a:ext cx="8100000" cy="1248120"/>
          </a:xfrm>
          <a:prstGeom prst="rect">
            <a:avLst/>
          </a:prstGeom>
        </p:spPr>
        <p:txBody>
          <a:bodyPr lIns="0" rIns="0" tIns="0" bIns="0" anchor="ctr"/>
          <a:p>
            <a:pPr algn="ctr"/>
            <a:r>
              <a:rPr b="1" lang="en-US" sz="6510">
                <a:latin typeface="Times New Roman"/>
              </a:rPr>
              <a:t>Outline</a:t>
            </a:r>
            <a:endParaRPr/>
          </a:p>
        </p:txBody>
      </p:sp>
      <p:sp>
        <p:nvSpPr>
          <p:cNvPr id="126" name="TextShape 2"/>
          <p:cNvSpPr txBox="1"/>
          <p:nvPr/>
        </p:nvSpPr>
        <p:spPr>
          <a:xfrm>
            <a:off x="1728000" y="1823760"/>
            <a:ext cx="8100000" cy="4384440"/>
          </a:xfrm>
          <a:prstGeom prst="rect">
            <a:avLst/>
          </a:prstGeom>
        </p:spPr>
        <p:txBody>
          <a:bodyPr lIns="0" rIns="0" tIns="0" bIns="0"/>
          <a:p>
            <a:pPr>
              <a:buFont typeface="StarSymbol"/>
              <a:buAutoNum type="arabicParenR"/>
            </a:pPr>
            <a:r>
              <a:rPr lang="en-US" sz="2400">
                <a:latin typeface="Arial"/>
              </a:rPr>
              <a:t> </a:t>
            </a:r>
            <a:r>
              <a:rPr lang="en-US" sz="2400">
                <a:latin typeface="Arial"/>
              </a:rPr>
              <a:t>Why gene regulatory network inference?</a:t>
            </a:r>
            <a:endParaRPr/>
          </a:p>
          <a:p>
            <a:pPr>
              <a:buFont typeface="StarSymbol"/>
              <a:buAutoNum type="arabicParenR"/>
            </a:pPr>
            <a:r>
              <a:rPr lang="en-US" sz="2400">
                <a:latin typeface="Arial"/>
              </a:rPr>
              <a:t> </a:t>
            </a:r>
            <a:r>
              <a:rPr lang="en-US" sz="2400">
                <a:latin typeface="Arial"/>
              </a:rPr>
              <a:t>The challenges of GRN inference.</a:t>
            </a:r>
            <a:endParaRPr/>
          </a:p>
          <a:p>
            <a:pPr>
              <a:buFont typeface="StarSymbol"/>
              <a:buAutoNum type="arabicParenR"/>
            </a:pPr>
            <a:r>
              <a:rPr lang="en-US" sz="2400">
                <a:latin typeface="Arial"/>
              </a:rPr>
              <a:t> </a:t>
            </a:r>
            <a:r>
              <a:rPr lang="en-US" sz="2400">
                <a:latin typeface="Arial"/>
              </a:rPr>
              <a:t>The challenges of GRN differentiation.</a:t>
            </a:r>
            <a:endParaRPr/>
          </a:p>
          <a:p>
            <a:pPr>
              <a:buFont typeface="StarSymbol"/>
              <a:buAutoNum type="arabicParenR"/>
            </a:pPr>
            <a:r>
              <a:rPr lang="en-US" sz="2400">
                <a:latin typeface="Arial"/>
              </a:rPr>
              <a:t> </a:t>
            </a:r>
            <a:r>
              <a:rPr lang="en-US" sz="2400">
                <a:latin typeface="Arial"/>
              </a:rPr>
              <a:t>BERE, a novel GRN algorithm.</a:t>
            </a:r>
            <a:endParaRPr/>
          </a:p>
          <a:p>
            <a:pPr>
              <a:buFont typeface="StarSymbol"/>
              <a:buAutoNum type="arabicParenR"/>
            </a:pPr>
            <a:r>
              <a:rPr lang="en-US" sz="2400">
                <a:latin typeface="Arial"/>
              </a:rPr>
              <a:t> </a:t>
            </a:r>
            <a:r>
              <a:rPr lang="en-US" sz="2400">
                <a:latin typeface="Arial"/>
              </a:rPr>
              <a:t>A novel method for identifying meaningful structural changes in GRNs in case-control studies.</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5" name="TextShape 1"/>
          <p:cNvSpPr txBox="1"/>
          <p:nvPr/>
        </p:nvSpPr>
        <p:spPr>
          <a:xfrm>
            <a:off x="504000" y="302760"/>
            <a:ext cx="9071640" cy="1259640"/>
          </a:xfrm>
          <a:prstGeom prst="rect">
            <a:avLst/>
          </a:prstGeom>
        </p:spPr>
        <p:txBody>
          <a:bodyPr lIns="0" rIns="0" tIns="0" bIns="0" anchor="ctr"/>
          <a:p>
            <a:pPr algn="ctr"/>
            <a:r>
              <a:rPr b="1" lang="en-US" sz="4400">
                <a:latin typeface="Times New Roman"/>
              </a:rPr>
              <a:t>BERE - summary</a:t>
            </a:r>
            <a:endParaRPr/>
          </a:p>
        </p:txBody>
      </p:sp>
      <p:sp>
        <p:nvSpPr>
          <p:cNvPr id="856" name="TextShape 2"/>
          <p:cNvSpPr txBox="1"/>
          <p:nvPr/>
        </p:nvSpPr>
        <p:spPr>
          <a:xfrm>
            <a:off x="1816560" y="1598400"/>
            <a:ext cx="7305480" cy="4185720"/>
          </a:xfrm>
          <a:prstGeom prst="rect">
            <a:avLst/>
          </a:prstGeom>
        </p:spPr>
        <p:txBody>
          <a:bodyPr lIns="90000" rIns="90000" tIns="45000" bIns="45000"/>
          <a:p>
            <a:r>
              <a:rPr lang="en-US">
                <a:latin typeface="Arial"/>
              </a:rPr>
              <a:t>Method overview:</a:t>
            </a:r>
            <a:endParaRPr/>
          </a:p>
          <a:p>
            <a:endParaRPr/>
          </a:p>
          <a:p>
            <a:r>
              <a:rPr lang="en-US">
                <a:latin typeface="Arial"/>
              </a:rPr>
              <a:t>1.) Model gene regulatory network as a bipartite graph between </a:t>
            </a:r>
            <a:r>
              <a:rPr i="1" lang="en-US">
                <a:latin typeface="Arial"/>
              </a:rPr>
              <a:t>m </a:t>
            </a:r>
            <a:r>
              <a:rPr lang="en-US">
                <a:latin typeface="Arial"/>
              </a:rPr>
              <a:t>transcription factors and </a:t>
            </a:r>
            <a:r>
              <a:rPr i="1" lang="en-US">
                <a:latin typeface="Arial"/>
              </a:rPr>
              <a:t>p </a:t>
            </a:r>
            <a:r>
              <a:rPr lang="en-US">
                <a:latin typeface="Arial"/>
              </a:rPr>
              <a:t>genes</a:t>
            </a:r>
            <a:r>
              <a:rPr lang="en-US">
                <a:latin typeface="Arial"/>
              </a:rPr>
              <a:t>.</a:t>
            </a:r>
            <a:endParaRPr/>
          </a:p>
          <a:p>
            <a:endParaRPr/>
          </a:p>
          <a:p>
            <a:r>
              <a:rPr lang="en-US">
                <a:latin typeface="Arial"/>
              </a:rPr>
              <a:t>2.) Consider the </a:t>
            </a:r>
            <a:r>
              <a:rPr lang="en-US" u="sng">
                <a:latin typeface="Arial"/>
              </a:rPr>
              <a:t>direct</a:t>
            </a:r>
            <a:r>
              <a:rPr lang="en-US">
                <a:latin typeface="Arial"/>
              </a:rPr>
              <a:t> evidence of regulation. </a:t>
            </a:r>
            <a:endParaRPr/>
          </a:p>
          <a:p>
            <a:r>
              <a:rPr lang="en-US">
                <a:latin typeface="Arial"/>
              </a:rPr>
              <a:t>	</a:t>
            </a:r>
            <a:r>
              <a:rPr lang="en-US">
                <a:latin typeface="Arial"/>
              </a:rPr>
              <a:t>The squared conditional coexpression of gene </a:t>
            </a:r>
            <a:r>
              <a:rPr i="1" lang="en-US">
                <a:latin typeface="Arial"/>
              </a:rPr>
              <a:t>i</a:t>
            </a:r>
            <a:r>
              <a:rPr lang="en-US">
                <a:latin typeface="Arial"/>
              </a:rPr>
              <a:t> and</a:t>
            </a:r>
            <a:r>
              <a:rPr lang="en-US">
                <a:latin typeface="Arial"/>
              </a:rPr>
              <a:t> gene </a:t>
            </a:r>
            <a:r>
              <a:rPr i="1" lang="en-US">
                <a:latin typeface="Arial"/>
              </a:rPr>
              <a:t>j</a:t>
            </a:r>
            <a:r>
              <a:rPr lang="en-US">
                <a:latin typeface="Arial"/>
              </a:rPr>
              <a:t>, where gene </a:t>
            </a:r>
            <a:r>
              <a:rPr i="1" lang="en-US">
                <a:latin typeface="Arial"/>
              </a:rPr>
              <a:t>i</a:t>
            </a:r>
            <a:r>
              <a:rPr lang="en-US">
                <a:latin typeface="Arial"/>
              </a:rPr>
              <a:t> is </a:t>
            </a:r>
            <a:r>
              <a:rPr lang="en-US">
                <a:latin typeface="Arial"/>
              </a:rPr>
              <a:t>	</a:t>
            </a:r>
            <a:r>
              <a:rPr lang="en-US">
                <a:latin typeface="Arial"/>
              </a:rPr>
              <a:t>a</a:t>
            </a:r>
            <a:r>
              <a:rPr i="1" lang="en-US">
                <a:latin typeface="Arial"/>
              </a:rPr>
              <a:t> </a:t>
            </a:r>
            <a:r>
              <a:rPr lang="en-US">
                <a:latin typeface="Arial"/>
              </a:rPr>
              <a:t>transcription factor.</a:t>
            </a:r>
            <a:endParaRPr/>
          </a:p>
          <a:p>
            <a:endParaRPr/>
          </a:p>
          <a:p>
            <a:r>
              <a:rPr lang="en-US">
                <a:latin typeface="Arial"/>
              </a:rPr>
              <a:t>3.) Consider the </a:t>
            </a:r>
            <a:r>
              <a:rPr lang="en-US" u="sng">
                <a:latin typeface="Arial"/>
              </a:rPr>
              <a:t>indirect</a:t>
            </a:r>
            <a:r>
              <a:rPr lang="en-US">
                <a:latin typeface="Arial"/>
              </a:rPr>
              <a:t> evidence of regulation.</a:t>
            </a:r>
            <a:endParaRPr/>
          </a:p>
          <a:p>
            <a:r>
              <a:rPr lang="en-US">
                <a:latin typeface="Arial"/>
              </a:rPr>
              <a:t>	</a:t>
            </a:r>
            <a:r>
              <a:rPr lang="en-US">
                <a:latin typeface="Arial"/>
              </a:rPr>
              <a:t>Use presence of sequence binding motif for TF </a:t>
            </a:r>
            <a:r>
              <a:rPr i="1" lang="en-US">
                <a:latin typeface="Arial"/>
              </a:rPr>
              <a:t>i </a:t>
            </a:r>
            <a:r>
              <a:rPr lang="en-US">
                <a:latin typeface="Arial"/>
              </a:rPr>
              <a:t>near gene </a:t>
            </a:r>
            <a:r>
              <a:rPr i="1" lang="en-US">
                <a:latin typeface="Arial"/>
              </a:rPr>
              <a:t>j </a:t>
            </a:r>
            <a:r>
              <a:rPr lang="en-US">
                <a:latin typeface="Arial"/>
              </a:rPr>
              <a:t>as a </a:t>
            </a:r>
            <a:r>
              <a:rPr lang="en-US">
                <a:latin typeface="Arial"/>
              </a:rPr>
              <a:t>	</a:t>
            </a:r>
            <a:r>
              <a:rPr lang="en-US">
                <a:latin typeface="Arial"/>
              </a:rPr>
              <a:t>classification label and fit a penalized logistic regression model </a:t>
            </a:r>
            <a:r>
              <a:rPr lang="en-US">
                <a:latin typeface="Arial"/>
              </a:rPr>
              <a:t>	</a:t>
            </a:r>
            <a:r>
              <a:rPr lang="en-US">
                <a:latin typeface="Arial"/>
              </a:rPr>
              <a:t>	</a:t>
            </a:r>
            <a:r>
              <a:rPr lang="en-US">
                <a:latin typeface="Arial"/>
              </a:rPr>
              <a:t>across all genes.</a:t>
            </a:r>
            <a:endParaRPr/>
          </a:p>
          <a:p>
            <a:endParaRPr/>
          </a:p>
          <a:p>
            <a:r>
              <a:rPr lang="en-US">
                <a:latin typeface="Arial"/>
              </a:rPr>
              <a:t>4.) Combine indirect and direct evidence into a score for network edgeweights.</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7" name="TextShape 1"/>
          <p:cNvSpPr txBox="1"/>
          <p:nvPr/>
        </p:nvSpPr>
        <p:spPr>
          <a:xfrm>
            <a:off x="504000" y="208440"/>
            <a:ext cx="9071640" cy="1259640"/>
          </a:xfrm>
          <a:prstGeom prst="rect">
            <a:avLst/>
          </a:prstGeom>
        </p:spPr>
        <p:txBody>
          <a:bodyPr lIns="0" rIns="0" tIns="0" bIns="0" anchor="ctr"/>
          <a:p>
            <a:pPr algn="ctr"/>
            <a:r>
              <a:rPr b="1" lang="en-US" sz="4800">
                <a:latin typeface="Times New Roman"/>
              </a:rPr>
              <a:t>BERE</a:t>
            </a:r>
            <a:endParaRPr/>
          </a:p>
        </p:txBody>
      </p:sp>
      <p:pic>
        <p:nvPicPr>
          <p:cNvPr id="858" name="" descr=""/>
          <p:cNvPicPr/>
          <p:nvPr/>
        </p:nvPicPr>
        <p:blipFill>
          <a:blip r:embed="rId1"/>
          <a:stretch>
            <a:fillRect/>
          </a:stretch>
        </p:blipFill>
        <p:spPr>
          <a:xfrm>
            <a:off x="1599480" y="1593000"/>
            <a:ext cx="2610720" cy="2441880"/>
          </a:xfrm>
          <a:prstGeom prst="rect">
            <a:avLst/>
          </a:prstGeom>
          <a:ln>
            <a:noFill/>
          </a:ln>
        </p:spPr>
      </p:pic>
      <p:pic>
        <p:nvPicPr>
          <p:cNvPr id="859" name="" descr=""/>
          <p:cNvPicPr/>
          <p:nvPr/>
        </p:nvPicPr>
        <p:blipFill>
          <a:blip r:embed="rId2"/>
          <a:stretch>
            <a:fillRect/>
          </a:stretch>
        </p:blipFill>
        <p:spPr>
          <a:xfrm>
            <a:off x="4263120" y="1576080"/>
            <a:ext cx="2628360" cy="2458800"/>
          </a:xfrm>
          <a:prstGeom prst="rect">
            <a:avLst/>
          </a:prstGeom>
          <a:ln>
            <a:noFill/>
          </a:ln>
        </p:spPr>
      </p:pic>
      <p:pic>
        <p:nvPicPr>
          <p:cNvPr id="860" name="" descr=""/>
          <p:cNvPicPr/>
          <p:nvPr/>
        </p:nvPicPr>
        <p:blipFill>
          <a:blip r:embed="rId3"/>
          <a:stretch>
            <a:fillRect/>
          </a:stretch>
        </p:blipFill>
        <p:spPr>
          <a:xfrm>
            <a:off x="6891480" y="1536480"/>
            <a:ext cx="2766960" cy="2587680"/>
          </a:xfrm>
          <a:prstGeom prst="rect">
            <a:avLst/>
          </a:prstGeom>
          <a:ln>
            <a:noFill/>
          </a:ln>
        </p:spPr>
      </p:pic>
      <p:sp>
        <p:nvSpPr>
          <p:cNvPr id="861" name="TextShape 2"/>
          <p:cNvSpPr txBox="1"/>
          <p:nvPr/>
        </p:nvSpPr>
        <p:spPr>
          <a:xfrm>
            <a:off x="2479680" y="1213200"/>
            <a:ext cx="979200" cy="346320"/>
          </a:xfrm>
          <a:prstGeom prst="rect">
            <a:avLst/>
          </a:prstGeom>
        </p:spPr>
        <p:txBody>
          <a:bodyPr lIns="90000" rIns="90000" tIns="45000" bIns="45000"/>
          <a:p>
            <a:r>
              <a:rPr lang="en-US">
                <a:latin typeface="Arial"/>
              </a:rPr>
              <a:t>In Silico</a:t>
            </a:r>
            <a:endParaRPr/>
          </a:p>
        </p:txBody>
      </p:sp>
      <p:sp>
        <p:nvSpPr>
          <p:cNvPr id="862" name="TextShape 3"/>
          <p:cNvSpPr txBox="1"/>
          <p:nvPr/>
        </p:nvSpPr>
        <p:spPr>
          <a:xfrm>
            <a:off x="5284800" y="1213200"/>
            <a:ext cx="802440" cy="346320"/>
          </a:xfrm>
          <a:prstGeom prst="rect">
            <a:avLst/>
          </a:prstGeom>
        </p:spPr>
        <p:txBody>
          <a:bodyPr lIns="90000" rIns="90000" tIns="45000" bIns="45000"/>
          <a:p>
            <a:r>
              <a:rPr lang="en-US">
                <a:latin typeface="Arial"/>
              </a:rPr>
              <a:t>E. coli</a:t>
            </a:r>
            <a:endParaRPr/>
          </a:p>
        </p:txBody>
      </p:sp>
      <p:sp>
        <p:nvSpPr>
          <p:cNvPr id="863" name="TextShape 4"/>
          <p:cNvSpPr txBox="1"/>
          <p:nvPr/>
        </p:nvSpPr>
        <p:spPr>
          <a:xfrm>
            <a:off x="2479680" y="1213200"/>
            <a:ext cx="979200" cy="346320"/>
          </a:xfrm>
          <a:prstGeom prst="rect">
            <a:avLst/>
          </a:prstGeom>
        </p:spPr>
        <p:txBody>
          <a:bodyPr lIns="90000" rIns="90000" tIns="45000" bIns="45000"/>
          <a:p>
            <a:r>
              <a:rPr lang="en-US">
                <a:latin typeface="Arial"/>
              </a:rPr>
              <a:t>In Silico</a:t>
            </a:r>
            <a:endParaRPr/>
          </a:p>
        </p:txBody>
      </p:sp>
      <p:sp>
        <p:nvSpPr>
          <p:cNvPr id="864" name="TextShape 5"/>
          <p:cNvSpPr txBox="1"/>
          <p:nvPr/>
        </p:nvSpPr>
        <p:spPr>
          <a:xfrm>
            <a:off x="7965720" y="1213200"/>
            <a:ext cx="743040" cy="346320"/>
          </a:xfrm>
          <a:prstGeom prst="rect">
            <a:avLst/>
          </a:prstGeom>
        </p:spPr>
        <p:txBody>
          <a:bodyPr lIns="90000" rIns="90000" tIns="45000" bIns="45000"/>
          <a:p>
            <a:r>
              <a:rPr lang="en-US">
                <a:latin typeface="Arial"/>
              </a:rPr>
              <a:t>Yeast</a:t>
            </a:r>
            <a:endParaRPr/>
          </a:p>
        </p:txBody>
      </p:sp>
      <p:sp>
        <p:nvSpPr>
          <p:cNvPr id="865" name="TextShape 6"/>
          <p:cNvSpPr txBox="1"/>
          <p:nvPr/>
        </p:nvSpPr>
        <p:spPr>
          <a:xfrm>
            <a:off x="5285160" y="1213200"/>
            <a:ext cx="802440" cy="346320"/>
          </a:xfrm>
          <a:prstGeom prst="rect">
            <a:avLst/>
          </a:prstGeom>
        </p:spPr>
        <p:txBody>
          <a:bodyPr lIns="90000" rIns="90000" tIns="45000" bIns="45000"/>
          <a:p>
            <a:r>
              <a:rPr lang="en-US">
                <a:latin typeface="Arial"/>
              </a:rPr>
              <a:t>E. coli</a:t>
            </a:r>
            <a:endParaRPr/>
          </a:p>
        </p:txBody>
      </p:sp>
      <p:graphicFrame>
        <p:nvGraphicFramePr>
          <p:cNvPr id="866" name="Table 7"/>
          <p:cNvGraphicFramePr/>
          <p:nvPr/>
        </p:nvGraphicFramePr>
        <p:xfrm>
          <a:off x="1696680" y="4852080"/>
          <a:ext cx="7854120" cy="1306080"/>
        </p:xfrm>
        <a:graphic>
          <a:graphicData uri="http://schemas.openxmlformats.org/drawingml/2006/table">
            <a:tbl>
              <a:tblPr/>
              <a:tblGrid>
                <a:gridCol w="5694840"/>
                <a:gridCol w="2159640"/>
              </a:tblGrid>
              <a:tr h="562680">
                <a:tc>
                  <a:txBody>
                    <a:bodyPr/>
                    <a:p>
                      <a:pPr>
                        <a:lnSpc>
                          <a:spcPct val="100000"/>
                        </a:lnSpc>
                      </a:pPr>
                      <a:r>
                        <a:rPr b="1" lang="en-US">
                          <a:solidFill>
                            <a:srgbClr val="ffffff"/>
                          </a:solidFill>
                          <a:latin typeface="Calibri"/>
                        </a:rPr>
                        <a:t>Running R package: 8GB RAM, 2.40Ghz</a:t>
                      </a:r>
                      <a:endParaRPr/>
                    </a:p>
                  </a:txBody>
                  <a:tcPr/>
                </a:tc>
                <a:tc>
                  <a:txBody>
                    <a:bodyPr/>
                    <a:p>
                      <a:pPr>
                        <a:lnSpc>
                          <a:spcPct val="100000"/>
                        </a:lnSpc>
                      </a:pPr>
                      <a:r>
                        <a:rPr b="1" lang="en-US">
                          <a:solidFill>
                            <a:srgbClr val="ffffff"/>
                          </a:solidFill>
                          <a:latin typeface="Calibri"/>
                        </a:rPr>
                        <a:t>Time</a:t>
                      </a:r>
                      <a:endParaRPr/>
                    </a:p>
                  </a:txBody>
                  <a:tcPr/>
                </a:tc>
              </a:tr>
              <a:tr h="360000">
                <a:tc>
                  <a:txBody>
                    <a:bodyPr/>
                    <a:p>
                      <a:pPr>
                        <a:lnSpc>
                          <a:spcPct val="100000"/>
                        </a:lnSpc>
                      </a:pPr>
                      <a:r>
                        <a:rPr lang="en-US">
                          <a:solidFill>
                            <a:srgbClr val="000000"/>
                          </a:solidFill>
                          <a:latin typeface="Calibri"/>
                        </a:rPr>
                        <a:t>2555 genes, 53 TF, 106 samples</a:t>
                      </a:r>
                      <a:endParaRPr/>
                    </a:p>
                  </a:txBody>
                  <a:tcPr/>
                </a:tc>
                <a:tc>
                  <a:txBody>
                    <a:bodyPr/>
                    <a:p>
                      <a:pPr>
                        <a:lnSpc>
                          <a:spcPct val="100000"/>
                        </a:lnSpc>
                      </a:pPr>
                      <a:r>
                        <a:rPr lang="en-US">
                          <a:solidFill>
                            <a:srgbClr val="000000"/>
                          </a:solidFill>
                          <a:latin typeface="Calibri"/>
                        </a:rPr>
                        <a:t>11s</a:t>
                      </a:r>
                      <a:endParaRPr/>
                    </a:p>
                  </a:txBody>
                  <a:tcPr/>
                </a:tc>
              </a:tr>
              <a:tr h="383760">
                <a:tc>
                  <a:txBody>
                    <a:bodyPr/>
                    <a:p>
                      <a:pPr>
                        <a:lnSpc>
                          <a:spcPct val="100000"/>
                        </a:lnSpc>
                      </a:pPr>
                      <a:r>
                        <a:rPr lang="en-US">
                          <a:solidFill>
                            <a:srgbClr val="000000"/>
                          </a:solidFill>
                          <a:latin typeface="Calibri"/>
                        </a:rPr>
                        <a:t>17342 genes, 189 TF, 226 samples</a:t>
                      </a:r>
                      <a:endParaRPr/>
                    </a:p>
                  </a:txBody>
                  <a:tcPr/>
                </a:tc>
                <a:tc>
                  <a:txBody>
                    <a:bodyPr/>
                    <a:p>
                      <a:pPr>
                        <a:lnSpc>
                          <a:spcPct val="100000"/>
                        </a:lnSpc>
                      </a:pPr>
                      <a:r>
                        <a:rPr lang="en-US">
                          <a:solidFill>
                            <a:srgbClr val="000000"/>
                          </a:solidFill>
                          <a:latin typeface="Calibri"/>
                        </a:rPr>
                        <a:t>12m, 20s</a:t>
                      </a:r>
                      <a:endParaRPr/>
                    </a:p>
                  </a:txBody>
                  <a:tcPr/>
                </a:tc>
              </a:tr>
            </a:tbl>
          </a:graphicData>
        </a:graphic>
      </p:graphicFrame>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7" name="Rectangle 1"/>
          <p:cNvSpPr/>
          <p:nvPr/>
        </p:nvSpPr>
        <p:spPr>
          <a:xfrm>
            <a:off x="1767240" y="988920"/>
            <a:ext cx="7264440" cy="485280"/>
          </a:xfrm>
          <a:prstGeom prst="rect">
            <a:avLst/>
          </a:prstGeom>
          <a:noFill/>
          <a:ln>
            <a:solidFill>
              <a:srgbClr val="000000"/>
            </a:solidFill>
            <a:custDash>
              <a:ds d="197000" sp="197000"/>
            </a:custDash>
          </a:ln>
        </p:spPr>
      </p:sp>
      <p:sp>
        <p:nvSpPr>
          <p:cNvPr id="868" name="Rectangle 2"/>
          <p:cNvSpPr/>
          <p:nvPr/>
        </p:nvSpPr>
        <p:spPr>
          <a:xfrm>
            <a:off x="1767240" y="3112920"/>
            <a:ext cx="7264440" cy="485280"/>
          </a:xfrm>
          <a:prstGeom prst="rect">
            <a:avLst/>
          </a:prstGeom>
          <a:solidFill>
            <a:srgbClr val="ffff00"/>
          </a:solidFill>
          <a:ln>
            <a:solidFill>
              <a:srgbClr val="000000"/>
            </a:solidFill>
            <a:custDash>
              <a:ds d="197000" sp="197000"/>
            </a:custDash>
          </a:ln>
        </p:spPr>
      </p:sp>
      <p:sp>
        <p:nvSpPr>
          <p:cNvPr id="869" name="Line 3"/>
          <p:cNvSpPr/>
          <p:nvPr/>
        </p:nvSpPr>
        <p:spPr>
          <a:xfrm>
            <a:off x="5364360" y="1731960"/>
            <a:ext cx="16560" cy="2889720"/>
          </a:xfrm>
          <a:prstGeom prst="line">
            <a:avLst/>
          </a:prstGeom>
          <a:ln>
            <a:solidFill>
              <a:srgbClr val="000000"/>
            </a:solidFill>
          </a:ln>
        </p:spPr>
      </p:sp>
      <p:sp>
        <p:nvSpPr>
          <p:cNvPr id="870" name="TextShape 4"/>
          <p:cNvSpPr txBox="1"/>
          <p:nvPr/>
        </p:nvSpPr>
        <p:spPr>
          <a:xfrm>
            <a:off x="4442400" y="117000"/>
            <a:ext cx="1794600" cy="663840"/>
          </a:xfrm>
          <a:prstGeom prst="rect">
            <a:avLst/>
          </a:prstGeom>
        </p:spPr>
        <p:txBody>
          <a:bodyPr lIns="90000" rIns="90000" tIns="45000" bIns="45000"/>
          <a:p>
            <a:pPr algn="r"/>
            <a:r>
              <a:rPr lang="en-US" sz="1600">
                <a:latin typeface="Arial"/>
              </a:rPr>
              <a:t>Gene expression Sequence Motifs</a:t>
            </a:r>
            <a:endParaRPr/>
          </a:p>
        </p:txBody>
      </p:sp>
      <p:sp>
        <p:nvSpPr>
          <p:cNvPr id="871" name="TextShape 5"/>
          <p:cNvSpPr txBox="1"/>
          <p:nvPr/>
        </p:nvSpPr>
        <p:spPr>
          <a:xfrm>
            <a:off x="4924080" y="1048320"/>
            <a:ext cx="934920" cy="381600"/>
          </a:xfrm>
          <a:prstGeom prst="rect">
            <a:avLst/>
          </a:prstGeom>
        </p:spPr>
        <p:txBody>
          <a:bodyPr lIns="90000" rIns="90000" tIns="45000" bIns="45000"/>
          <a:p>
            <a:r>
              <a:rPr lang="en-US" sz="1990">
                <a:latin typeface="Arial"/>
              </a:rPr>
              <a:t>BERE</a:t>
            </a:r>
            <a:endParaRPr/>
          </a:p>
        </p:txBody>
      </p:sp>
      <p:sp>
        <p:nvSpPr>
          <p:cNvPr id="872" name="CustomShape 6"/>
          <p:cNvSpPr/>
          <p:nvPr/>
        </p:nvSpPr>
        <p:spPr>
          <a:xfrm>
            <a:off x="2315520" y="1787040"/>
            <a:ext cx="700200" cy="1090800"/>
          </a:xfrm>
          <a:prstGeom prst="rect">
            <a:avLst/>
          </a:prstGeom>
          <a:solidFill>
            <a:srgbClr val="808080"/>
          </a:solidFill>
          <a:ln w="19080">
            <a:noFill/>
          </a:ln>
        </p:spPr>
      </p:sp>
      <p:sp>
        <p:nvSpPr>
          <p:cNvPr id="873" name="TextShape 7"/>
          <p:cNvSpPr txBox="1"/>
          <p:nvPr/>
        </p:nvSpPr>
        <p:spPr>
          <a:xfrm>
            <a:off x="2241360" y="1986480"/>
            <a:ext cx="958320" cy="668520"/>
          </a:xfrm>
          <a:prstGeom prst="rect">
            <a:avLst/>
          </a:prstGeom>
        </p:spPr>
        <p:txBody>
          <a:bodyPr lIns="90000" rIns="90000" tIns="45000" bIns="45000"/>
          <a:p>
            <a:r>
              <a:rPr lang="en-US" sz="1200">
                <a:latin typeface="Arial"/>
              </a:rPr>
              <a:t>Observed</a:t>
            </a:r>
            <a:endParaRPr/>
          </a:p>
          <a:p>
            <a:r>
              <a:rPr lang="en-US" sz="1200">
                <a:latin typeface="Arial"/>
              </a:rPr>
              <a:t>COPD</a:t>
            </a:r>
            <a:endParaRPr/>
          </a:p>
          <a:p>
            <a:r>
              <a:rPr lang="en-US" sz="1200">
                <a:latin typeface="Arial"/>
              </a:rPr>
              <a:t>Network</a:t>
            </a:r>
            <a:endParaRPr/>
          </a:p>
        </p:txBody>
      </p:sp>
      <p:sp>
        <p:nvSpPr>
          <p:cNvPr id="874" name="CustomShape 8"/>
          <p:cNvSpPr/>
          <p:nvPr/>
        </p:nvSpPr>
        <p:spPr>
          <a:xfrm>
            <a:off x="6982920" y="1747440"/>
            <a:ext cx="700200" cy="1090800"/>
          </a:xfrm>
          <a:prstGeom prst="rect">
            <a:avLst/>
          </a:prstGeom>
          <a:solidFill>
            <a:srgbClr val="808080"/>
          </a:solidFill>
          <a:ln w="19080">
            <a:noFill/>
          </a:ln>
        </p:spPr>
      </p:sp>
      <p:sp>
        <p:nvSpPr>
          <p:cNvPr id="875" name="TextShape 9"/>
          <p:cNvSpPr txBox="1"/>
          <p:nvPr/>
        </p:nvSpPr>
        <p:spPr>
          <a:xfrm>
            <a:off x="6908760" y="1946880"/>
            <a:ext cx="958320" cy="668520"/>
          </a:xfrm>
          <a:prstGeom prst="rect">
            <a:avLst/>
          </a:prstGeom>
        </p:spPr>
        <p:txBody>
          <a:bodyPr lIns="90000" rIns="90000" tIns="45000" bIns="45000"/>
          <a:p>
            <a:r>
              <a:rPr lang="en-US" sz="1200">
                <a:latin typeface="Arial"/>
              </a:rPr>
              <a:t>Null</a:t>
            </a:r>
            <a:endParaRPr/>
          </a:p>
          <a:p>
            <a:r>
              <a:rPr lang="en-US" sz="1200">
                <a:latin typeface="Arial"/>
              </a:rPr>
              <a:t>NetworkA</a:t>
            </a:r>
            <a:endParaRPr/>
          </a:p>
          <a:p>
            <a:endParaRPr/>
          </a:p>
        </p:txBody>
      </p:sp>
      <p:sp>
        <p:nvSpPr>
          <p:cNvPr id="876" name="CustomShape 10"/>
          <p:cNvSpPr/>
          <p:nvPr/>
        </p:nvSpPr>
        <p:spPr>
          <a:xfrm>
            <a:off x="3124440" y="1787040"/>
            <a:ext cx="700200" cy="1090800"/>
          </a:xfrm>
          <a:prstGeom prst="rect">
            <a:avLst/>
          </a:prstGeom>
          <a:solidFill>
            <a:srgbClr val="808080"/>
          </a:solidFill>
          <a:ln w="19080">
            <a:noFill/>
          </a:ln>
        </p:spPr>
      </p:sp>
      <p:sp>
        <p:nvSpPr>
          <p:cNvPr id="877" name="TextShape 11"/>
          <p:cNvSpPr txBox="1"/>
          <p:nvPr/>
        </p:nvSpPr>
        <p:spPr>
          <a:xfrm>
            <a:off x="3049920" y="1986480"/>
            <a:ext cx="958320" cy="668520"/>
          </a:xfrm>
          <a:prstGeom prst="rect">
            <a:avLst/>
          </a:prstGeom>
        </p:spPr>
        <p:txBody>
          <a:bodyPr lIns="90000" rIns="90000" tIns="45000" bIns="45000"/>
          <a:p>
            <a:r>
              <a:rPr lang="en-US" sz="1200">
                <a:latin typeface="Arial"/>
              </a:rPr>
              <a:t>Observed</a:t>
            </a:r>
            <a:endParaRPr/>
          </a:p>
          <a:p>
            <a:r>
              <a:rPr lang="en-US" sz="1200">
                <a:latin typeface="Arial"/>
              </a:rPr>
              <a:t>SMC</a:t>
            </a:r>
            <a:endParaRPr/>
          </a:p>
          <a:p>
            <a:r>
              <a:rPr lang="en-US" sz="1200">
                <a:latin typeface="Arial"/>
              </a:rPr>
              <a:t>Network</a:t>
            </a:r>
            <a:endParaRPr/>
          </a:p>
        </p:txBody>
      </p:sp>
      <p:sp>
        <p:nvSpPr>
          <p:cNvPr id="878" name="CustomShape 12"/>
          <p:cNvSpPr/>
          <p:nvPr/>
        </p:nvSpPr>
        <p:spPr>
          <a:xfrm>
            <a:off x="7791840" y="1747440"/>
            <a:ext cx="700200" cy="1090800"/>
          </a:xfrm>
          <a:prstGeom prst="rect">
            <a:avLst/>
          </a:prstGeom>
          <a:solidFill>
            <a:srgbClr val="808080"/>
          </a:solidFill>
          <a:ln w="19080">
            <a:noFill/>
          </a:ln>
        </p:spPr>
      </p:sp>
      <p:sp>
        <p:nvSpPr>
          <p:cNvPr id="879" name="TextShape 13"/>
          <p:cNvSpPr txBox="1"/>
          <p:nvPr/>
        </p:nvSpPr>
        <p:spPr>
          <a:xfrm>
            <a:off x="7717320" y="1946880"/>
            <a:ext cx="958320" cy="668520"/>
          </a:xfrm>
          <a:prstGeom prst="rect">
            <a:avLst/>
          </a:prstGeom>
        </p:spPr>
        <p:txBody>
          <a:bodyPr lIns="90000" rIns="90000" tIns="45000" bIns="45000"/>
          <a:p>
            <a:r>
              <a:rPr lang="en-US" sz="1200">
                <a:latin typeface="Arial"/>
              </a:rPr>
              <a:t>Null</a:t>
            </a:r>
            <a:endParaRPr/>
          </a:p>
          <a:p>
            <a:r>
              <a:rPr lang="en-US" sz="1200">
                <a:latin typeface="Arial"/>
              </a:rPr>
              <a:t>NetworkB</a:t>
            </a:r>
            <a:endParaRPr/>
          </a:p>
          <a:p>
            <a:endParaRPr/>
          </a:p>
        </p:txBody>
      </p:sp>
      <p:sp>
        <p:nvSpPr>
          <p:cNvPr id="880" name="TextShape 14"/>
          <p:cNvSpPr txBox="1"/>
          <p:nvPr/>
        </p:nvSpPr>
        <p:spPr>
          <a:xfrm>
            <a:off x="8492040" y="1608120"/>
            <a:ext cx="575640" cy="1400040"/>
          </a:xfrm>
          <a:prstGeom prst="rect">
            <a:avLst/>
          </a:prstGeom>
        </p:spPr>
        <p:txBody>
          <a:bodyPr lIns="90000" rIns="90000" tIns="45000" bIns="45000"/>
          <a:p>
            <a:r>
              <a:rPr lang="en-US" sz="7200">
                <a:latin typeface="Arial"/>
              </a:rPr>
              <a:t>}</a:t>
            </a:r>
            <a:endParaRPr/>
          </a:p>
        </p:txBody>
      </p:sp>
      <p:sp>
        <p:nvSpPr>
          <p:cNvPr id="881" name="TextShape 15"/>
          <p:cNvSpPr txBox="1"/>
          <p:nvPr/>
        </p:nvSpPr>
        <p:spPr>
          <a:xfrm>
            <a:off x="8918280" y="2119680"/>
            <a:ext cx="981000" cy="381600"/>
          </a:xfrm>
          <a:prstGeom prst="rect">
            <a:avLst/>
          </a:prstGeom>
        </p:spPr>
        <p:txBody>
          <a:bodyPr lIns="90000" rIns="90000" tIns="45000" bIns="45000"/>
          <a:p>
            <a:r>
              <a:rPr b="1" lang="en-US" sz="1990">
                <a:latin typeface="Arial"/>
              </a:rPr>
              <a:t>X 1000</a:t>
            </a:r>
            <a:endParaRPr/>
          </a:p>
        </p:txBody>
      </p:sp>
      <p:sp>
        <p:nvSpPr>
          <p:cNvPr id="882" name="Line 16"/>
          <p:cNvSpPr/>
          <p:nvPr/>
        </p:nvSpPr>
        <p:spPr>
          <a:xfrm>
            <a:off x="6237000" y="449280"/>
            <a:ext cx="1197000" cy="1193400"/>
          </a:xfrm>
          <a:prstGeom prst="line">
            <a:avLst/>
          </a:prstGeom>
          <a:ln w="19080">
            <a:solidFill>
              <a:srgbClr val="000000"/>
            </a:solidFill>
            <a:round/>
            <a:tailEnd len="med" type="triangle" w="med"/>
          </a:ln>
        </p:spPr>
      </p:sp>
      <p:sp>
        <p:nvSpPr>
          <p:cNvPr id="883" name="Line 17"/>
          <p:cNvSpPr/>
          <p:nvPr/>
        </p:nvSpPr>
        <p:spPr>
          <a:xfrm flipH="1">
            <a:off x="3411000" y="484920"/>
            <a:ext cx="864360" cy="1148760"/>
          </a:xfrm>
          <a:prstGeom prst="line">
            <a:avLst/>
          </a:prstGeom>
          <a:ln w="19080">
            <a:solidFill>
              <a:srgbClr val="000000"/>
            </a:solidFill>
            <a:round/>
            <a:tailEnd len="med" type="triangle" w="med"/>
          </a:ln>
        </p:spPr>
      </p:sp>
      <p:sp>
        <p:nvSpPr>
          <p:cNvPr id="884" name="Line 18"/>
          <p:cNvSpPr/>
          <p:nvPr/>
        </p:nvSpPr>
        <p:spPr>
          <a:xfrm flipH="1">
            <a:off x="3150360" y="2941560"/>
            <a:ext cx="318960" cy="929520"/>
          </a:xfrm>
          <a:prstGeom prst="line">
            <a:avLst/>
          </a:prstGeom>
          <a:ln w="19080">
            <a:solidFill>
              <a:srgbClr val="000000"/>
            </a:solidFill>
            <a:round/>
            <a:tailEnd len="med" type="triangle" w="med"/>
          </a:ln>
        </p:spPr>
      </p:sp>
      <p:sp>
        <p:nvSpPr>
          <p:cNvPr id="885" name="Line 19"/>
          <p:cNvSpPr/>
          <p:nvPr/>
        </p:nvSpPr>
        <p:spPr>
          <a:xfrm>
            <a:off x="2671560" y="2935080"/>
            <a:ext cx="226800" cy="930960"/>
          </a:xfrm>
          <a:prstGeom prst="line">
            <a:avLst/>
          </a:prstGeom>
          <a:ln w="19080">
            <a:solidFill>
              <a:srgbClr val="000000"/>
            </a:solidFill>
            <a:round/>
            <a:tailEnd len="med" type="triangle" w="med"/>
          </a:ln>
        </p:spPr>
      </p:sp>
      <p:sp>
        <p:nvSpPr>
          <p:cNvPr id="886" name="CustomShape 20"/>
          <p:cNvSpPr/>
          <p:nvPr/>
        </p:nvSpPr>
        <p:spPr>
          <a:xfrm>
            <a:off x="2683440" y="4009680"/>
            <a:ext cx="700200" cy="774000"/>
          </a:xfrm>
          <a:prstGeom prst="rect">
            <a:avLst/>
          </a:prstGeom>
          <a:solidFill>
            <a:srgbClr val="808080"/>
          </a:solidFill>
          <a:ln w="19080">
            <a:noFill/>
          </a:ln>
        </p:spPr>
      </p:sp>
      <p:sp>
        <p:nvSpPr>
          <p:cNvPr id="887" name="Line 21"/>
          <p:cNvSpPr/>
          <p:nvPr/>
        </p:nvSpPr>
        <p:spPr>
          <a:xfrm>
            <a:off x="2683440" y="4009680"/>
            <a:ext cx="700200" cy="774000"/>
          </a:xfrm>
          <a:prstGeom prst="line">
            <a:avLst/>
          </a:prstGeom>
          <a:ln>
            <a:solidFill>
              <a:srgbClr val="000000"/>
            </a:solidFill>
          </a:ln>
        </p:spPr>
      </p:sp>
      <p:sp>
        <p:nvSpPr>
          <p:cNvPr id="888" name="Line 22"/>
          <p:cNvSpPr/>
          <p:nvPr/>
        </p:nvSpPr>
        <p:spPr>
          <a:xfrm flipH="1">
            <a:off x="7781400" y="2936520"/>
            <a:ext cx="318960" cy="929520"/>
          </a:xfrm>
          <a:prstGeom prst="line">
            <a:avLst/>
          </a:prstGeom>
          <a:ln w="19080">
            <a:solidFill>
              <a:srgbClr val="000000"/>
            </a:solidFill>
            <a:round/>
            <a:tailEnd len="med" type="triangle" w="med"/>
          </a:ln>
        </p:spPr>
      </p:sp>
      <p:sp>
        <p:nvSpPr>
          <p:cNvPr id="889" name="Line 23"/>
          <p:cNvSpPr/>
          <p:nvPr/>
        </p:nvSpPr>
        <p:spPr>
          <a:xfrm>
            <a:off x="7302960" y="2929680"/>
            <a:ext cx="226800" cy="930960"/>
          </a:xfrm>
          <a:prstGeom prst="line">
            <a:avLst/>
          </a:prstGeom>
          <a:ln w="19080">
            <a:solidFill>
              <a:srgbClr val="000000"/>
            </a:solidFill>
            <a:round/>
            <a:tailEnd len="med" type="triangle" w="med"/>
          </a:ln>
        </p:spPr>
      </p:sp>
      <p:sp>
        <p:nvSpPr>
          <p:cNvPr id="890" name="CustomShape 24"/>
          <p:cNvSpPr/>
          <p:nvPr/>
        </p:nvSpPr>
        <p:spPr>
          <a:xfrm>
            <a:off x="7314480" y="4004280"/>
            <a:ext cx="700200" cy="774000"/>
          </a:xfrm>
          <a:prstGeom prst="rect">
            <a:avLst/>
          </a:prstGeom>
          <a:solidFill>
            <a:srgbClr val="808080"/>
          </a:solidFill>
          <a:ln w="19080">
            <a:noFill/>
          </a:ln>
        </p:spPr>
      </p:sp>
      <p:sp>
        <p:nvSpPr>
          <p:cNvPr id="891" name="Line 25"/>
          <p:cNvSpPr/>
          <p:nvPr/>
        </p:nvSpPr>
        <p:spPr>
          <a:xfrm>
            <a:off x="7314480" y="4004280"/>
            <a:ext cx="700200" cy="774000"/>
          </a:xfrm>
          <a:prstGeom prst="line">
            <a:avLst/>
          </a:prstGeom>
          <a:ln>
            <a:solidFill>
              <a:srgbClr val="000000"/>
            </a:solidFill>
          </a:ln>
        </p:spPr>
      </p:sp>
      <p:sp>
        <p:nvSpPr>
          <p:cNvPr id="892" name="TextShape 26"/>
          <p:cNvSpPr txBox="1"/>
          <p:nvPr/>
        </p:nvSpPr>
        <p:spPr>
          <a:xfrm>
            <a:off x="8124840" y="3711600"/>
            <a:ext cx="576000" cy="1400040"/>
          </a:xfrm>
          <a:prstGeom prst="rect">
            <a:avLst/>
          </a:prstGeom>
        </p:spPr>
        <p:txBody>
          <a:bodyPr lIns="90000" rIns="90000" tIns="45000" bIns="45000"/>
          <a:p>
            <a:r>
              <a:rPr lang="en-US" sz="7200">
                <a:latin typeface="Arial"/>
              </a:rPr>
              <a:t>}</a:t>
            </a:r>
            <a:endParaRPr/>
          </a:p>
        </p:txBody>
      </p:sp>
      <p:sp>
        <p:nvSpPr>
          <p:cNvPr id="893" name="TextShape 27"/>
          <p:cNvSpPr txBox="1"/>
          <p:nvPr/>
        </p:nvSpPr>
        <p:spPr>
          <a:xfrm>
            <a:off x="8551080" y="4223160"/>
            <a:ext cx="981000" cy="381600"/>
          </a:xfrm>
          <a:prstGeom prst="rect">
            <a:avLst/>
          </a:prstGeom>
        </p:spPr>
        <p:txBody>
          <a:bodyPr lIns="90000" rIns="90000" tIns="45000" bIns="45000"/>
          <a:p>
            <a:r>
              <a:rPr b="1" lang="en-US" sz="1990">
                <a:latin typeface="Arial"/>
              </a:rPr>
              <a:t>X 1000</a:t>
            </a:r>
            <a:endParaRPr/>
          </a:p>
        </p:txBody>
      </p:sp>
      <p:sp>
        <p:nvSpPr>
          <p:cNvPr id="894" name="TextShape 28"/>
          <p:cNvSpPr txBox="1"/>
          <p:nvPr/>
        </p:nvSpPr>
        <p:spPr>
          <a:xfrm>
            <a:off x="4387320" y="3151440"/>
            <a:ext cx="2118960" cy="381600"/>
          </a:xfrm>
          <a:prstGeom prst="rect">
            <a:avLst/>
          </a:prstGeom>
        </p:spPr>
        <p:txBody>
          <a:bodyPr lIns="90000" rIns="90000" tIns="45000" bIns="45000"/>
          <a:p>
            <a:r>
              <a:rPr lang="en-US" sz="1990">
                <a:latin typeface="Arial"/>
              </a:rPr>
              <a:t>Transition Matrix</a:t>
            </a:r>
            <a:endParaRPr/>
          </a:p>
        </p:txBody>
      </p:sp>
      <p:pic>
        <p:nvPicPr>
          <p:cNvPr id="895" name="" descr=""/>
          <p:cNvPicPr/>
          <p:nvPr/>
        </p:nvPicPr>
        <p:blipFill>
          <a:blip r:embed="rId1"/>
          <a:stretch>
            <a:fillRect/>
          </a:stretch>
        </p:blipFill>
        <p:spPr>
          <a:xfrm>
            <a:off x="3828240" y="5689800"/>
            <a:ext cx="1924200" cy="1744920"/>
          </a:xfrm>
          <a:prstGeom prst="rect">
            <a:avLst/>
          </a:prstGeom>
          <a:ln>
            <a:noFill/>
          </a:ln>
        </p:spPr>
      </p:pic>
      <p:pic>
        <p:nvPicPr>
          <p:cNvPr id="896" name="" descr=""/>
          <p:cNvPicPr/>
          <p:nvPr/>
        </p:nvPicPr>
        <p:blipFill>
          <a:blip r:embed="rId2"/>
          <a:stretch>
            <a:fillRect/>
          </a:stretch>
        </p:blipFill>
        <p:spPr>
          <a:xfrm>
            <a:off x="5987160" y="5769360"/>
            <a:ext cx="1662480" cy="1533960"/>
          </a:xfrm>
          <a:prstGeom prst="rect">
            <a:avLst/>
          </a:prstGeom>
          <a:ln>
            <a:noFill/>
          </a:ln>
        </p:spPr>
      </p:pic>
      <p:pic>
        <p:nvPicPr>
          <p:cNvPr id="897" name="Picture 2" descr=""/>
          <p:cNvPicPr/>
          <p:nvPr/>
        </p:nvPicPr>
        <p:blipFill>
          <a:blip r:embed="rId3"/>
          <a:stretch>
            <a:fillRect/>
          </a:stretch>
        </p:blipFill>
        <p:spPr>
          <a:xfrm>
            <a:off x="1608840" y="5855760"/>
            <a:ext cx="1993680" cy="1332000"/>
          </a:xfrm>
          <a:prstGeom prst="rect">
            <a:avLst/>
          </a:prstGeom>
          <a:ln>
            <a:noFill/>
          </a:ln>
        </p:spPr>
      </p:pic>
      <p:sp>
        <p:nvSpPr>
          <p:cNvPr id="898" name="Line 29"/>
          <p:cNvSpPr/>
          <p:nvPr/>
        </p:nvSpPr>
        <p:spPr>
          <a:xfrm flipH="1">
            <a:off x="2646720" y="4864320"/>
            <a:ext cx="349200" cy="897120"/>
          </a:xfrm>
          <a:prstGeom prst="line">
            <a:avLst/>
          </a:prstGeom>
          <a:ln w="19080">
            <a:solidFill>
              <a:srgbClr val="000000"/>
            </a:solidFill>
            <a:round/>
            <a:tailEnd len="med" type="triangle" w="med"/>
          </a:ln>
        </p:spPr>
      </p:sp>
      <p:sp>
        <p:nvSpPr>
          <p:cNvPr id="899" name="Line 30"/>
          <p:cNvSpPr/>
          <p:nvPr/>
        </p:nvSpPr>
        <p:spPr>
          <a:xfrm>
            <a:off x="3000960" y="4859280"/>
            <a:ext cx="1465560" cy="830520"/>
          </a:xfrm>
          <a:prstGeom prst="line">
            <a:avLst/>
          </a:prstGeom>
          <a:ln w="19080">
            <a:solidFill>
              <a:srgbClr val="000000"/>
            </a:solidFill>
            <a:round/>
            <a:tailEnd len="med" type="triangle" w="med"/>
          </a:ln>
        </p:spPr>
      </p:sp>
      <p:sp>
        <p:nvSpPr>
          <p:cNvPr id="900" name="Line 31"/>
          <p:cNvSpPr/>
          <p:nvPr/>
        </p:nvSpPr>
        <p:spPr>
          <a:xfrm>
            <a:off x="2995920" y="4854240"/>
            <a:ext cx="3731040" cy="915120"/>
          </a:xfrm>
          <a:prstGeom prst="line">
            <a:avLst/>
          </a:prstGeom>
          <a:ln w="19080">
            <a:solidFill>
              <a:srgbClr val="000000"/>
            </a:solidFill>
            <a:round/>
            <a:tailEnd len="med" type="triangle" w="med"/>
          </a:ln>
        </p:spPr>
      </p:sp>
      <p:sp>
        <p:nvSpPr>
          <p:cNvPr id="901" name="Line 32"/>
          <p:cNvSpPr/>
          <p:nvPr/>
        </p:nvSpPr>
        <p:spPr>
          <a:xfrm flipH="1">
            <a:off x="5073480" y="4823280"/>
            <a:ext cx="2631600" cy="866880"/>
          </a:xfrm>
          <a:prstGeom prst="line">
            <a:avLst/>
          </a:prstGeom>
          <a:ln w="19080">
            <a:solidFill>
              <a:srgbClr val="000000"/>
            </a:solidFill>
            <a:round/>
            <a:tailEnd len="med" type="triangle" w="med"/>
          </a:ln>
        </p:spPr>
      </p:sp>
      <p:pic>
        <p:nvPicPr>
          <p:cNvPr id="902" name="" descr=""/>
          <p:cNvPicPr/>
          <p:nvPr/>
        </p:nvPicPr>
        <p:blipFill>
          <a:blip r:embed="rId4"/>
          <a:srcRect l="330729" t="0" r="330729" b="0"/>
          <a:stretch>
            <a:fillRect/>
          </a:stretch>
        </p:blipFill>
        <p:spPr>
          <a:xfrm>
            <a:off x="7860240" y="5975640"/>
            <a:ext cx="1321200" cy="1085040"/>
          </a:xfrm>
          <a:prstGeom prst="rect">
            <a:avLst/>
          </a:prstGeom>
          <a:ln>
            <a:noFill/>
          </a:ln>
        </p:spPr>
      </p:pic>
      <p:sp>
        <p:nvSpPr>
          <p:cNvPr id="903" name="Line 33"/>
          <p:cNvSpPr/>
          <p:nvPr/>
        </p:nvSpPr>
        <p:spPr>
          <a:xfrm flipH="1">
            <a:off x="7043040" y="4823280"/>
            <a:ext cx="656640" cy="946080"/>
          </a:xfrm>
          <a:prstGeom prst="line">
            <a:avLst/>
          </a:prstGeom>
          <a:ln w="19080">
            <a:solidFill>
              <a:srgbClr val="000000"/>
            </a:solidFill>
            <a:round/>
            <a:tailEnd len="med" type="triangle" w="med"/>
          </a:ln>
        </p:spPr>
      </p:sp>
      <p:sp>
        <p:nvSpPr>
          <p:cNvPr id="904" name="Line 34"/>
          <p:cNvSpPr/>
          <p:nvPr/>
        </p:nvSpPr>
        <p:spPr>
          <a:xfrm flipH="1">
            <a:off x="5078520" y="4820400"/>
            <a:ext cx="2631600" cy="866880"/>
          </a:xfrm>
          <a:prstGeom prst="line">
            <a:avLst/>
          </a:prstGeom>
          <a:ln w="19080">
            <a:solidFill>
              <a:srgbClr val="000000"/>
            </a:solidFill>
            <a:round/>
            <a:tailEnd len="med" type="triangle" w="med"/>
          </a:ln>
        </p:spPr>
      </p:sp>
      <p:sp>
        <p:nvSpPr>
          <p:cNvPr id="905" name="Line 35"/>
          <p:cNvSpPr/>
          <p:nvPr/>
        </p:nvSpPr>
        <p:spPr>
          <a:xfrm>
            <a:off x="2991240" y="4857840"/>
            <a:ext cx="5248440" cy="966600"/>
          </a:xfrm>
          <a:prstGeom prst="line">
            <a:avLst/>
          </a:prstGeom>
          <a:ln w="19080">
            <a:solidFill>
              <a:srgbClr val="000000"/>
            </a:solidFill>
            <a:round/>
            <a:tailEnd len="med" type="triangle" w="med"/>
          </a:ln>
        </p:spPr>
      </p:sp>
      <p:sp>
        <p:nvSpPr>
          <p:cNvPr id="906" name="TextShape 36"/>
          <p:cNvSpPr txBox="1"/>
          <p:nvPr/>
        </p:nvSpPr>
        <p:spPr>
          <a:xfrm>
            <a:off x="3756960" y="5056560"/>
            <a:ext cx="3153600" cy="381600"/>
          </a:xfrm>
          <a:prstGeom prst="rect">
            <a:avLst/>
          </a:prstGeom>
        </p:spPr>
        <p:txBody>
          <a:bodyPr lIns="90000" rIns="90000" tIns="45000" bIns="45000"/>
          <a:p>
            <a:r>
              <a:rPr lang="en-US" sz="1990">
                <a:latin typeface="Arial"/>
              </a:rPr>
              <a:t>Transition Matrix analysis</a:t>
            </a:r>
            <a:endParaRPr/>
          </a:p>
        </p:txBody>
      </p:sp>
      <p:sp>
        <p:nvSpPr>
          <p:cNvPr id="907" name="Line 37"/>
          <p:cNvSpPr/>
          <p:nvPr/>
        </p:nvSpPr>
        <p:spPr>
          <a:xfrm>
            <a:off x="6237000" y="449280"/>
            <a:ext cx="1729080" cy="1139760"/>
          </a:xfrm>
          <a:prstGeom prst="line">
            <a:avLst/>
          </a:prstGeom>
          <a:ln w="19080">
            <a:solidFill>
              <a:srgbClr val="000000"/>
            </a:solidFill>
            <a:round/>
            <a:tailEnd len="med" type="triangle" w="med"/>
          </a:ln>
        </p:spPr>
      </p:sp>
      <p:sp>
        <p:nvSpPr>
          <p:cNvPr id="908" name="Line 38"/>
          <p:cNvSpPr/>
          <p:nvPr/>
        </p:nvSpPr>
        <p:spPr>
          <a:xfrm flipH="1">
            <a:off x="2796120" y="484920"/>
            <a:ext cx="1479240" cy="1148760"/>
          </a:xfrm>
          <a:prstGeom prst="line">
            <a:avLst/>
          </a:prstGeom>
          <a:ln w="19080">
            <a:solidFill>
              <a:srgbClr val="000000"/>
            </a:solidFill>
            <a:round/>
            <a:tailEnd len="med" type="triangle" w="med"/>
          </a:ln>
        </p:spPr>
      </p:sp>
      <p:sp>
        <p:nvSpPr>
          <p:cNvPr id="909" name="TextShape 39"/>
          <p:cNvSpPr txBox="1"/>
          <p:nvPr/>
        </p:nvSpPr>
        <p:spPr>
          <a:xfrm>
            <a:off x="6477840" y="792000"/>
            <a:ext cx="1468440" cy="479160"/>
          </a:xfrm>
          <a:prstGeom prst="rect">
            <a:avLst/>
          </a:prstGeom>
        </p:spPr>
        <p:txBody>
          <a:bodyPr lIns="90000" rIns="90000" tIns="45000" bIns="45000"/>
          <a:p>
            <a:r>
              <a:rPr lang="en-US" sz="1200">
                <a:latin typeface="Arial"/>
              </a:rPr>
              <a:t>Random Partitions</a:t>
            </a:r>
            <a:endParaRPr/>
          </a:p>
          <a:p>
            <a:r>
              <a:rPr b="1" lang="en-US" sz="1200">
                <a:latin typeface="Arial"/>
              </a:rPr>
              <a:t>Null x 1000</a:t>
            </a:r>
            <a:endParaRPr/>
          </a:p>
        </p:txBody>
      </p:sp>
      <p:sp>
        <p:nvSpPr>
          <p:cNvPr id="910" name="TextShape 40"/>
          <p:cNvSpPr txBox="1"/>
          <p:nvPr/>
        </p:nvSpPr>
        <p:spPr>
          <a:xfrm>
            <a:off x="2508840" y="792360"/>
            <a:ext cx="1477800" cy="479160"/>
          </a:xfrm>
          <a:prstGeom prst="rect">
            <a:avLst/>
          </a:prstGeom>
        </p:spPr>
        <p:txBody>
          <a:bodyPr lIns="90000" rIns="90000" tIns="45000" bIns="45000"/>
          <a:p>
            <a:r>
              <a:rPr lang="en-US" sz="1200">
                <a:latin typeface="Arial"/>
              </a:rPr>
              <a:t>Observed Partition</a:t>
            </a:r>
            <a:endParaRPr/>
          </a:p>
          <a:p>
            <a:r>
              <a:rPr b="1" lang="en-US" sz="1200">
                <a:latin typeface="Arial"/>
              </a:rPr>
              <a:t>COPD vs SMC</a:t>
            </a:r>
            <a:endParaRPr/>
          </a:p>
        </p:txBody>
      </p:sp>
      <p:sp>
        <p:nvSpPr>
          <p:cNvPr id="911" name="Rectangle 41"/>
          <p:cNvSpPr/>
          <p:nvPr/>
        </p:nvSpPr>
        <p:spPr>
          <a:xfrm>
            <a:off x="1767240" y="4984920"/>
            <a:ext cx="7264440" cy="485280"/>
          </a:xfrm>
          <a:prstGeom prst="rect">
            <a:avLst/>
          </a:prstGeom>
          <a:noFill/>
          <a:ln>
            <a:solidFill>
              <a:srgbClr val="000000"/>
            </a:solidFill>
            <a:custDash>
              <a:ds d="197000" sp="197000"/>
            </a:custDash>
          </a:ln>
        </p:spPr>
      </p:sp>
      <p:sp>
        <p:nvSpPr>
          <p:cNvPr id="912" name="Ellipse 42"/>
          <p:cNvSpPr/>
          <p:nvPr/>
        </p:nvSpPr>
        <p:spPr>
          <a:xfrm>
            <a:off x="7682760" y="4106880"/>
            <a:ext cx="999720" cy="1717560"/>
          </a:xfrm>
          <a:prstGeom prst="ellipse">
            <a:avLst/>
          </a:prstGeom>
          <a:solidFill>
            <a:srgbClr val="729fcf"/>
          </a:solidFill>
          <a:ln w="29160">
            <a:solidFill>
              <a:srgbClr val="000000"/>
            </a:solidFill>
            <a:round/>
          </a:ln>
        </p:spPr>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3" name="TextShape 1"/>
          <p:cNvSpPr txBox="1"/>
          <p:nvPr/>
        </p:nvSpPr>
        <p:spPr>
          <a:xfrm>
            <a:off x="1620000" y="288000"/>
            <a:ext cx="8100000" cy="1248120"/>
          </a:xfrm>
          <a:prstGeom prst="rect">
            <a:avLst/>
          </a:prstGeom>
        </p:spPr>
        <p:txBody>
          <a:bodyPr lIns="0" rIns="0" tIns="0" bIns="0" anchor="ctr"/>
          <a:p>
            <a:pPr algn="ctr"/>
            <a:r>
              <a:rPr lang="en-US" sz="6510">
                <a:latin typeface="Times New Roman"/>
              </a:rPr>
              <a:t>A Pathway model</a:t>
            </a:r>
            <a:endParaRPr/>
          </a:p>
        </p:txBody>
      </p:sp>
      <p:sp>
        <p:nvSpPr>
          <p:cNvPr id="914" name="Line 2"/>
          <p:cNvSpPr/>
          <p:nvPr/>
        </p:nvSpPr>
        <p:spPr>
          <a:xfrm>
            <a:off x="3488760" y="1797480"/>
            <a:ext cx="1605960" cy="640440"/>
          </a:xfrm>
          <a:prstGeom prst="line">
            <a:avLst/>
          </a:prstGeom>
          <a:ln>
            <a:solidFill>
              <a:srgbClr val="000000"/>
            </a:solidFill>
            <a:tailEnd len="med" type="triangle" w="med"/>
          </a:ln>
        </p:spPr>
      </p:sp>
      <p:sp>
        <p:nvSpPr>
          <p:cNvPr id="915" name="Line 3"/>
          <p:cNvSpPr/>
          <p:nvPr/>
        </p:nvSpPr>
        <p:spPr>
          <a:xfrm flipH="1">
            <a:off x="2997360" y="1797480"/>
            <a:ext cx="491760" cy="639720"/>
          </a:xfrm>
          <a:prstGeom prst="line">
            <a:avLst/>
          </a:prstGeom>
          <a:ln>
            <a:solidFill>
              <a:srgbClr val="000000"/>
            </a:solidFill>
            <a:tailEnd len="med" type="triangle" w="med"/>
          </a:ln>
        </p:spPr>
      </p:sp>
      <p:sp>
        <p:nvSpPr>
          <p:cNvPr id="916" name="Line 4"/>
          <p:cNvSpPr/>
          <p:nvPr/>
        </p:nvSpPr>
        <p:spPr>
          <a:xfrm flipH="1">
            <a:off x="3408120" y="1797480"/>
            <a:ext cx="81360" cy="639720"/>
          </a:xfrm>
          <a:prstGeom prst="line">
            <a:avLst/>
          </a:prstGeom>
          <a:ln>
            <a:solidFill>
              <a:srgbClr val="000000"/>
            </a:solidFill>
            <a:tailEnd len="med" type="triangle" w="med"/>
          </a:ln>
        </p:spPr>
      </p:sp>
      <p:sp>
        <p:nvSpPr>
          <p:cNvPr id="917" name="Line 5"/>
          <p:cNvSpPr/>
          <p:nvPr/>
        </p:nvSpPr>
        <p:spPr>
          <a:xfrm>
            <a:off x="3476160" y="1797480"/>
            <a:ext cx="753480" cy="640440"/>
          </a:xfrm>
          <a:prstGeom prst="line">
            <a:avLst/>
          </a:prstGeom>
          <a:ln>
            <a:solidFill>
              <a:srgbClr val="000000"/>
            </a:solidFill>
            <a:tailEnd len="med" type="triangle" w="med"/>
          </a:ln>
        </p:spPr>
      </p:sp>
      <p:sp>
        <p:nvSpPr>
          <p:cNvPr id="918" name="Line 6"/>
          <p:cNvSpPr/>
          <p:nvPr/>
        </p:nvSpPr>
        <p:spPr>
          <a:xfrm>
            <a:off x="3476160" y="1797480"/>
            <a:ext cx="1088640" cy="640440"/>
          </a:xfrm>
          <a:prstGeom prst="line">
            <a:avLst/>
          </a:prstGeom>
          <a:ln>
            <a:solidFill>
              <a:srgbClr val="000000"/>
            </a:solidFill>
            <a:tailEnd len="med" type="triangle" w="med"/>
          </a:ln>
        </p:spPr>
      </p:sp>
      <p:sp>
        <p:nvSpPr>
          <p:cNvPr id="919" name="Line 7"/>
          <p:cNvSpPr/>
          <p:nvPr/>
        </p:nvSpPr>
        <p:spPr>
          <a:xfrm>
            <a:off x="3489480" y="1797480"/>
            <a:ext cx="284400" cy="639720"/>
          </a:xfrm>
          <a:prstGeom prst="line">
            <a:avLst/>
          </a:prstGeom>
          <a:ln>
            <a:solidFill>
              <a:srgbClr val="000000"/>
            </a:solidFill>
            <a:tailEnd len="med" type="triangle" w="med"/>
          </a:ln>
        </p:spPr>
      </p:sp>
      <p:sp>
        <p:nvSpPr>
          <p:cNvPr id="920" name="Ellipse 8"/>
          <p:cNvSpPr/>
          <p:nvPr/>
        </p:nvSpPr>
        <p:spPr>
          <a:xfrm>
            <a:off x="2337840" y="2436840"/>
            <a:ext cx="336600" cy="336600"/>
          </a:xfrm>
          <a:prstGeom prst="ellipse">
            <a:avLst/>
          </a:prstGeom>
          <a:solidFill>
            <a:srgbClr val="3333ff"/>
          </a:solidFill>
          <a:ln>
            <a:solidFill>
              <a:srgbClr val="3465a4"/>
            </a:solidFill>
          </a:ln>
        </p:spPr>
      </p:sp>
      <p:sp>
        <p:nvSpPr>
          <p:cNvPr id="921" name="Ellipse 9"/>
          <p:cNvSpPr/>
          <p:nvPr/>
        </p:nvSpPr>
        <p:spPr>
          <a:xfrm>
            <a:off x="2769120" y="2437200"/>
            <a:ext cx="336600" cy="336600"/>
          </a:xfrm>
          <a:prstGeom prst="ellipse">
            <a:avLst/>
          </a:prstGeom>
          <a:solidFill>
            <a:srgbClr val="3333ff"/>
          </a:solidFill>
          <a:ln>
            <a:solidFill>
              <a:srgbClr val="3465a4"/>
            </a:solidFill>
          </a:ln>
        </p:spPr>
      </p:sp>
      <p:sp>
        <p:nvSpPr>
          <p:cNvPr id="922" name="Ellipse 10"/>
          <p:cNvSpPr/>
          <p:nvPr/>
        </p:nvSpPr>
        <p:spPr>
          <a:xfrm>
            <a:off x="3200040" y="2437560"/>
            <a:ext cx="336600" cy="336600"/>
          </a:xfrm>
          <a:prstGeom prst="ellipse">
            <a:avLst/>
          </a:prstGeom>
          <a:solidFill>
            <a:srgbClr val="3333ff"/>
          </a:solidFill>
          <a:ln>
            <a:solidFill>
              <a:srgbClr val="3465a4"/>
            </a:solidFill>
          </a:ln>
        </p:spPr>
      </p:sp>
      <p:sp>
        <p:nvSpPr>
          <p:cNvPr id="923" name="Ellipse 11"/>
          <p:cNvSpPr/>
          <p:nvPr/>
        </p:nvSpPr>
        <p:spPr>
          <a:xfrm>
            <a:off x="3643560" y="2437200"/>
            <a:ext cx="336600" cy="336600"/>
          </a:xfrm>
          <a:prstGeom prst="ellipse">
            <a:avLst/>
          </a:prstGeom>
          <a:solidFill>
            <a:srgbClr val="3333ff"/>
          </a:solidFill>
          <a:ln>
            <a:solidFill>
              <a:srgbClr val="3465a4"/>
            </a:solidFill>
          </a:ln>
        </p:spPr>
      </p:sp>
      <p:sp>
        <p:nvSpPr>
          <p:cNvPr id="924" name="Ellipse 12"/>
          <p:cNvSpPr/>
          <p:nvPr/>
        </p:nvSpPr>
        <p:spPr>
          <a:xfrm>
            <a:off x="5010480" y="2436840"/>
            <a:ext cx="336600" cy="336600"/>
          </a:xfrm>
          <a:prstGeom prst="ellipse">
            <a:avLst/>
          </a:prstGeom>
          <a:solidFill>
            <a:srgbClr val="3333ff"/>
          </a:solidFill>
          <a:ln>
            <a:solidFill>
              <a:srgbClr val="3465a4"/>
            </a:solidFill>
          </a:ln>
        </p:spPr>
      </p:sp>
      <p:sp>
        <p:nvSpPr>
          <p:cNvPr id="925" name="Line 13"/>
          <p:cNvSpPr/>
          <p:nvPr/>
        </p:nvSpPr>
        <p:spPr>
          <a:xfrm flipH="1">
            <a:off x="2605680" y="1797480"/>
            <a:ext cx="883800" cy="639360"/>
          </a:xfrm>
          <a:prstGeom prst="line">
            <a:avLst/>
          </a:prstGeom>
          <a:ln>
            <a:solidFill>
              <a:srgbClr val="000000"/>
            </a:solidFill>
            <a:tailEnd len="med" type="triangle" w="med"/>
          </a:ln>
        </p:spPr>
      </p:sp>
      <p:sp>
        <p:nvSpPr>
          <p:cNvPr id="926" name="Ellipse 14"/>
          <p:cNvSpPr/>
          <p:nvPr/>
        </p:nvSpPr>
        <p:spPr>
          <a:xfrm>
            <a:off x="4075920" y="2437560"/>
            <a:ext cx="336600" cy="336600"/>
          </a:xfrm>
          <a:prstGeom prst="ellipse">
            <a:avLst/>
          </a:prstGeom>
          <a:solidFill>
            <a:srgbClr val="3333ff"/>
          </a:solidFill>
          <a:ln>
            <a:solidFill>
              <a:srgbClr val="3465a4"/>
            </a:solidFill>
          </a:ln>
        </p:spPr>
      </p:sp>
      <p:sp>
        <p:nvSpPr>
          <p:cNvPr id="927" name="Ellipse 15"/>
          <p:cNvSpPr/>
          <p:nvPr/>
        </p:nvSpPr>
        <p:spPr>
          <a:xfrm>
            <a:off x="3327120" y="1615680"/>
            <a:ext cx="336960" cy="336600"/>
          </a:xfrm>
          <a:prstGeom prst="ellipse">
            <a:avLst/>
          </a:prstGeom>
          <a:solidFill>
            <a:srgbClr val="ff3333"/>
          </a:solidFill>
          <a:ln>
            <a:solidFill>
              <a:srgbClr val="ff3333"/>
            </a:solidFill>
          </a:ln>
        </p:spPr>
      </p:sp>
      <p:sp>
        <p:nvSpPr>
          <p:cNvPr id="928" name="Line 16"/>
          <p:cNvSpPr/>
          <p:nvPr/>
        </p:nvSpPr>
        <p:spPr>
          <a:xfrm>
            <a:off x="4687560" y="2619720"/>
            <a:ext cx="1605960" cy="640440"/>
          </a:xfrm>
          <a:prstGeom prst="line">
            <a:avLst/>
          </a:prstGeom>
          <a:ln>
            <a:solidFill>
              <a:srgbClr val="000000"/>
            </a:solidFill>
            <a:tailEnd len="med" type="triangle" w="med"/>
          </a:ln>
        </p:spPr>
      </p:sp>
      <p:sp>
        <p:nvSpPr>
          <p:cNvPr id="929" name="Line 17"/>
          <p:cNvSpPr/>
          <p:nvPr/>
        </p:nvSpPr>
        <p:spPr>
          <a:xfrm flipH="1">
            <a:off x="4196160" y="2619720"/>
            <a:ext cx="491760" cy="639720"/>
          </a:xfrm>
          <a:prstGeom prst="line">
            <a:avLst/>
          </a:prstGeom>
          <a:ln>
            <a:solidFill>
              <a:srgbClr val="000000"/>
            </a:solidFill>
            <a:tailEnd len="med" type="triangle" w="med"/>
          </a:ln>
        </p:spPr>
      </p:sp>
      <p:sp>
        <p:nvSpPr>
          <p:cNvPr id="930" name="Line 18"/>
          <p:cNvSpPr/>
          <p:nvPr/>
        </p:nvSpPr>
        <p:spPr>
          <a:xfrm flipH="1">
            <a:off x="4606920" y="2619720"/>
            <a:ext cx="81360" cy="639720"/>
          </a:xfrm>
          <a:prstGeom prst="line">
            <a:avLst/>
          </a:prstGeom>
          <a:ln>
            <a:solidFill>
              <a:srgbClr val="000000"/>
            </a:solidFill>
            <a:tailEnd len="med" type="triangle" w="med"/>
          </a:ln>
        </p:spPr>
      </p:sp>
      <p:sp>
        <p:nvSpPr>
          <p:cNvPr id="931" name="Line 19"/>
          <p:cNvSpPr/>
          <p:nvPr/>
        </p:nvSpPr>
        <p:spPr>
          <a:xfrm>
            <a:off x="4674960" y="2619720"/>
            <a:ext cx="753480" cy="640440"/>
          </a:xfrm>
          <a:prstGeom prst="line">
            <a:avLst/>
          </a:prstGeom>
          <a:ln>
            <a:solidFill>
              <a:srgbClr val="000000"/>
            </a:solidFill>
            <a:tailEnd len="med" type="triangle" w="med"/>
          </a:ln>
        </p:spPr>
      </p:sp>
      <p:sp>
        <p:nvSpPr>
          <p:cNvPr id="932" name="Line 20"/>
          <p:cNvSpPr/>
          <p:nvPr/>
        </p:nvSpPr>
        <p:spPr>
          <a:xfrm>
            <a:off x="4674960" y="2619720"/>
            <a:ext cx="1088640" cy="640440"/>
          </a:xfrm>
          <a:prstGeom prst="line">
            <a:avLst/>
          </a:prstGeom>
          <a:ln>
            <a:solidFill>
              <a:srgbClr val="000000"/>
            </a:solidFill>
            <a:tailEnd len="med" type="triangle" w="med"/>
          </a:ln>
        </p:spPr>
      </p:sp>
      <p:sp>
        <p:nvSpPr>
          <p:cNvPr id="933" name="Line 21"/>
          <p:cNvSpPr/>
          <p:nvPr/>
        </p:nvSpPr>
        <p:spPr>
          <a:xfrm>
            <a:off x="4688280" y="2619720"/>
            <a:ext cx="284400" cy="639720"/>
          </a:xfrm>
          <a:prstGeom prst="line">
            <a:avLst/>
          </a:prstGeom>
          <a:ln>
            <a:solidFill>
              <a:srgbClr val="000000"/>
            </a:solidFill>
            <a:tailEnd len="med" type="triangle" w="med"/>
          </a:ln>
        </p:spPr>
      </p:sp>
      <p:sp>
        <p:nvSpPr>
          <p:cNvPr id="934" name="Ellipse 22"/>
          <p:cNvSpPr/>
          <p:nvPr/>
        </p:nvSpPr>
        <p:spPr>
          <a:xfrm>
            <a:off x="3536640" y="3259080"/>
            <a:ext cx="336600" cy="336600"/>
          </a:xfrm>
          <a:prstGeom prst="ellipse">
            <a:avLst/>
          </a:prstGeom>
          <a:solidFill>
            <a:srgbClr val="3333ff"/>
          </a:solidFill>
          <a:ln>
            <a:solidFill>
              <a:srgbClr val="3465a4"/>
            </a:solidFill>
          </a:ln>
        </p:spPr>
      </p:sp>
      <p:sp>
        <p:nvSpPr>
          <p:cNvPr id="935" name="Ellipse 23"/>
          <p:cNvSpPr/>
          <p:nvPr/>
        </p:nvSpPr>
        <p:spPr>
          <a:xfrm>
            <a:off x="3967920" y="3259440"/>
            <a:ext cx="336600" cy="336600"/>
          </a:xfrm>
          <a:prstGeom prst="ellipse">
            <a:avLst/>
          </a:prstGeom>
          <a:solidFill>
            <a:srgbClr val="3333ff"/>
          </a:solidFill>
          <a:ln>
            <a:solidFill>
              <a:srgbClr val="3465a4"/>
            </a:solidFill>
          </a:ln>
        </p:spPr>
      </p:sp>
      <p:sp>
        <p:nvSpPr>
          <p:cNvPr id="936" name="Ellipse 24"/>
          <p:cNvSpPr/>
          <p:nvPr/>
        </p:nvSpPr>
        <p:spPr>
          <a:xfrm>
            <a:off x="5710680" y="3260160"/>
            <a:ext cx="336600" cy="336600"/>
          </a:xfrm>
          <a:prstGeom prst="ellipse">
            <a:avLst/>
          </a:prstGeom>
          <a:solidFill>
            <a:srgbClr val="3333ff"/>
          </a:solidFill>
          <a:ln>
            <a:solidFill>
              <a:srgbClr val="3465a4"/>
            </a:solidFill>
          </a:ln>
        </p:spPr>
      </p:sp>
      <p:sp>
        <p:nvSpPr>
          <p:cNvPr id="937" name="Ellipse 25"/>
          <p:cNvSpPr/>
          <p:nvPr/>
        </p:nvSpPr>
        <p:spPr>
          <a:xfrm>
            <a:off x="4842360" y="3259440"/>
            <a:ext cx="336600" cy="336600"/>
          </a:xfrm>
          <a:prstGeom prst="ellipse">
            <a:avLst/>
          </a:prstGeom>
          <a:solidFill>
            <a:srgbClr val="3333ff"/>
          </a:solidFill>
          <a:ln>
            <a:solidFill>
              <a:srgbClr val="3465a4"/>
            </a:solidFill>
          </a:ln>
        </p:spPr>
      </p:sp>
      <p:sp>
        <p:nvSpPr>
          <p:cNvPr id="938" name="Ellipse 26"/>
          <p:cNvSpPr/>
          <p:nvPr/>
        </p:nvSpPr>
        <p:spPr>
          <a:xfrm>
            <a:off x="6209280" y="3259080"/>
            <a:ext cx="336600" cy="336600"/>
          </a:xfrm>
          <a:prstGeom prst="ellipse">
            <a:avLst/>
          </a:prstGeom>
          <a:solidFill>
            <a:srgbClr val="3333ff"/>
          </a:solidFill>
          <a:ln>
            <a:solidFill>
              <a:srgbClr val="3465a4"/>
            </a:solidFill>
          </a:ln>
        </p:spPr>
      </p:sp>
      <p:sp>
        <p:nvSpPr>
          <p:cNvPr id="939" name="Line 27"/>
          <p:cNvSpPr/>
          <p:nvPr/>
        </p:nvSpPr>
        <p:spPr>
          <a:xfrm flipH="1">
            <a:off x="3804480" y="2619720"/>
            <a:ext cx="883800" cy="639360"/>
          </a:xfrm>
          <a:prstGeom prst="line">
            <a:avLst/>
          </a:prstGeom>
          <a:ln>
            <a:solidFill>
              <a:srgbClr val="000000"/>
            </a:solidFill>
            <a:tailEnd len="med" type="triangle" w="med"/>
          </a:ln>
        </p:spPr>
      </p:sp>
      <p:sp>
        <p:nvSpPr>
          <p:cNvPr id="940" name="Ellipse 28"/>
          <p:cNvSpPr/>
          <p:nvPr/>
        </p:nvSpPr>
        <p:spPr>
          <a:xfrm>
            <a:off x="5274720" y="3259800"/>
            <a:ext cx="336600" cy="336600"/>
          </a:xfrm>
          <a:prstGeom prst="ellipse">
            <a:avLst/>
          </a:prstGeom>
          <a:solidFill>
            <a:srgbClr val="3333ff"/>
          </a:solidFill>
          <a:ln>
            <a:solidFill>
              <a:srgbClr val="3465a4"/>
            </a:solidFill>
          </a:ln>
        </p:spPr>
      </p:sp>
      <p:sp>
        <p:nvSpPr>
          <p:cNvPr id="941" name="Ellipse 29"/>
          <p:cNvSpPr/>
          <p:nvPr/>
        </p:nvSpPr>
        <p:spPr>
          <a:xfrm>
            <a:off x="4525920" y="2437920"/>
            <a:ext cx="336960" cy="336600"/>
          </a:xfrm>
          <a:prstGeom prst="ellipse">
            <a:avLst/>
          </a:prstGeom>
          <a:solidFill>
            <a:srgbClr val="ff3333"/>
          </a:solidFill>
          <a:ln>
            <a:solidFill>
              <a:srgbClr val="ff3333"/>
            </a:solidFill>
          </a:ln>
        </p:spPr>
      </p:sp>
      <p:sp>
        <p:nvSpPr>
          <p:cNvPr id="942" name="Line 30"/>
          <p:cNvSpPr/>
          <p:nvPr/>
        </p:nvSpPr>
        <p:spPr>
          <a:xfrm>
            <a:off x="4567680" y="3440880"/>
            <a:ext cx="1605960" cy="640440"/>
          </a:xfrm>
          <a:prstGeom prst="line">
            <a:avLst/>
          </a:prstGeom>
          <a:ln>
            <a:solidFill>
              <a:srgbClr val="000000"/>
            </a:solidFill>
            <a:tailEnd len="med" type="triangle" w="med"/>
          </a:ln>
        </p:spPr>
      </p:sp>
      <p:sp>
        <p:nvSpPr>
          <p:cNvPr id="943" name="Line 31"/>
          <p:cNvSpPr/>
          <p:nvPr/>
        </p:nvSpPr>
        <p:spPr>
          <a:xfrm flipH="1">
            <a:off x="4076280" y="3440880"/>
            <a:ext cx="491760" cy="639720"/>
          </a:xfrm>
          <a:prstGeom prst="line">
            <a:avLst/>
          </a:prstGeom>
          <a:ln>
            <a:solidFill>
              <a:srgbClr val="000000"/>
            </a:solidFill>
            <a:tailEnd len="med" type="triangle" w="med"/>
          </a:ln>
        </p:spPr>
      </p:sp>
      <p:sp>
        <p:nvSpPr>
          <p:cNvPr id="944" name="Line 32"/>
          <p:cNvSpPr/>
          <p:nvPr/>
        </p:nvSpPr>
        <p:spPr>
          <a:xfrm flipH="1">
            <a:off x="4487040" y="3440880"/>
            <a:ext cx="81360" cy="639720"/>
          </a:xfrm>
          <a:prstGeom prst="line">
            <a:avLst/>
          </a:prstGeom>
          <a:ln>
            <a:solidFill>
              <a:srgbClr val="000000"/>
            </a:solidFill>
            <a:tailEnd len="med" type="triangle" w="med"/>
          </a:ln>
        </p:spPr>
      </p:sp>
      <p:sp>
        <p:nvSpPr>
          <p:cNvPr id="945" name="Line 33"/>
          <p:cNvSpPr/>
          <p:nvPr/>
        </p:nvSpPr>
        <p:spPr>
          <a:xfrm>
            <a:off x="4555080" y="3440880"/>
            <a:ext cx="753480" cy="640440"/>
          </a:xfrm>
          <a:prstGeom prst="line">
            <a:avLst/>
          </a:prstGeom>
          <a:ln>
            <a:solidFill>
              <a:srgbClr val="000000"/>
            </a:solidFill>
            <a:tailEnd len="med" type="triangle" w="med"/>
          </a:ln>
        </p:spPr>
      </p:sp>
      <p:sp>
        <p:nvSpPr>
          <p:cNvPr id="946" name="Line 34"/>
          <p:cNvSpPr/>
          <p:nvPr/>
        </p:nvSpPr>
        <p:spPr>
          <a:xfrm>
            <a:off x="4555080" y="3440880"/>
            <a:ext cx="1088640" cy="640440"/>
          </a:xfrm>
          <a:prstGeom prst="line">
            <a:avLst/>
          </a:prstGeom>
          <a:ln>
            <a:solidFill>
              <a:srgbClr val="000000"/>
            </a:solidFill>
            <a:tailEnd len="med" type="triangle" w="med"/>
          </a:ln>
        </p:spPr>
      </p:sp>
      <p:sp>
        <p:nvSpPr>
          <p:cNvPr id="947" name="Line 35"/>
          <p:cNvSpPr/>
          <p:nvPr/>
        </p:nvSpPr>
        <p:spPr>
          <a:xfrm>
            <a:off x="4568400" y="3440880"/>
            <a:ext cx="284400" cy="639720"/>
          </a:xfrm>
          <a:prstGeom prst="line">
            <a:avLst/>
          </a:prstGeom>
          <a:ln>
            <a:solidFill>
              <a:srgbClr val="000000"/>
            </a:solidFill>
            <a:tailEnd len="med" type="triangle" w="med"/>
          </a:ln>
        </p:spPr>
      </p:sp>
      <p:sp>
        <p:nvSpPr>
          <p:cNvPr id="948" name="Ellipse 36"/>
          <p:cNvSpPr/>
          <p:nvPr/>
        </p:nvSpPr>
        <p:spPr>
          <a:xfrm>
            <a:off x="3848040" y="4080600"/>
            <a:ext cx="336600" cy="336600"/>
          </a:xfrm>
          <a:prstGeom prst="ellipse">
            <a:avLst/>
          </a:prstGeom>
          <a:solidFill>
            <a:srgbClr val="3333ff"/>
          </a:solidFill>
          <a:ln>
            <a:solidFill>
              <a:srgbClr val="3465a4"/>
            </a:solidFill>
          </a:ln>
        </p:spPr>
      </p:sp>
      <p:sp>
        <p:nvSpPr>
          <p:cNvPr id="949" name="Ellipse 37"/>
          <p:cNvSpPr/>
          <p:nvPr/>
        </p:nvSpPr>
        <p:spPr>
          <a:xfrm>
            <a:off x="4278960" y="4080960"/>
            <a:ext cx="336600" cy="336600"/>
          </a:xfrm>
          <a:prstGeom prst="ellipse">
            <a:avLst/>
          </a:prstGeom>
          <a:solidFill>
            <a:srgbClr val="3333ff"/>
          </a:solidFill>
          <a:ln>
            <a:solidFill>
              <a:srgbClr val="3465a4"/>
            </a:solidFill>
          </a:ln>
        </p:spPr>
      </p:sp>
      <p:sp>
        <p:nvSpPr>
          <p:cNvPr id="950" name="Ellipse 38"/>
          <p:cNvSpPr/>
          <p:nvPr/>
        </p:nvSpPr>
        <p:spPr>
          <a:xfrm>
            <a:off x="4722480" y="4080600"/>
            <a:ext cx="336600" cy="336600"/>
          </a:xfrm>
          <a:prstGeom prst="ellipse">
            <a:avLst/>
          </a:prstGeom>
          <a:solidFill>
            <a:srgbClr val="3333ff"/>
          </a:solidFill>
          <a:ln>
            <a:solidFill>
              <a:srgbClr val="3465a4"/>
            </a:solidFill>
          </a:ln>
        </p:spPr>
      </p:sp>
      <p:sp>
        <p:nvSpPr>
          <p:cNvPr id="951" name="Line 39"/>
          <p:cNvSpPr/>
          <p:nvPr/>
        </p:nvSpPr>
        <p:spPr>
          <a:xfrm flipH="1">
            <a:off x="3684600" y="3440880"/>
            <a:ext cx="883800" cy="639360"/>
          </a:xfrm>
          <a:prstGeom prst="line">
            <a:avLst/>
          </a:prstGeom>
          <a:ln>
            <a:solidFill>
              <a:srgbClr val="000000"/>
            </a:solidFill>
            <a:tailEnd len="med" type="triangle" w="med"/>
          </a:ln>
        </p:spPr>
      </p:sp>
      <p:sp>
        <p:nvSpPr>
          <p:cNvPr id="952" name="Ellipse 40"/>
          <p:cNvSpPr/>
          <p:nvPr/>
        </p:nvSpPr>
        <p:spPr>
          <a:xfrm>
            <a:off x="5154840" y="4080960"/>
            <a:ext cx="336600" cy="336600"/>
          </a:xfrm>
          <a:prstGeom prst="ellipse">
            <a:avLst/>
          </a:prstGeom>
          <a:solidFill>
            <a:srgbClr val="3333ff"/>
          </a:solidFill>
          <a:ln>
            <a:solidFill>
              <a:srgbClr val="3465a4"/>
            </a:solidFill>
          </a:ln>
        </p:spPr>
      </p:sp>
      <p:sp>
        <p:nvSpPr>
          <p:cNvPr id="953" name="Ellipse 41"/>
          <p:cNvSpPr/>
          <p:nvPr/>
        </p:nvSpPr>
        <p:spPr>
          <a:xfrm>
            <a:off x="4406040" y="3259080"/>
            <a:ext cx="336960" cy="336600"/>
          </a:xfrm>
          <a:prstGeom prst="ellipse">
            <a:avLst/>
          </a:prstGeom>
          <a:solidFill>
            <a:srgbClr val="ff3333"/>
          </a:solidFill>
          <a:ln>
            <a:solidFill>
              <a:srgbClr val="ff3333"/>
            </a:solidFill>
          </a:ln>
        </p:spPr>
      </p:sp>
      <p:sp>
        <p:nvSpPr>
          <p:cNvPr id="954" name="Line 42"/>
          <p:cNvSpPr/>
          <p:nvPr/>
        </p:nvSpPr>
        <p:spPr>
          <a:xfrm>
            <a:off x="3570120" y="4263120"/>
            <a:ext cx="1605960" cy="640440"/>
          </a:xfrm>
          <a:prstGeom prst="line">
            <a:avLst/>
          </a:prstGeom>
          <a:ln>
            <a:solidFill>
              <a:srgbClr val="000000"/>
            </a:solidFill>
            <a:tailEnd len="med" type="triangle" w="med"/>
          </a:ln>
        </p:spPr>
      </p:sp>
      <p:sp>
        <p:nvSpPr>
          <p:cNvPr id="955" name="Line 43"/>
          <p:cNvSpPr/>
          <p:nvPr/>
        </p:nvSpPr>
        <p:spPr>
          <a:xfrm flipH="1">
            <a:off x="3078720" y="4263120"/>
            <a:ext cx="491760" cy="639720"/>
          </a:xfrm>
          <a:prstGeom prst="line">
            <a:avLst/>
          </a:prstGeom>
          <a:ln>
            <a:solidFill>
              <a:srgbClr val="000000"/>
            </a:solidFill>
            <a:tailEnd len="med" type="triangle" w="med"/>
          </a:ln>
        </p:spPr>
      </p:sp>
      <p:sp>
        <p:nvSpPr>
          <p:cNvPr id="956" name="Line 44"/>
          <p:cNvSpPr/>
          <p:nvPr/>
        </p:nvSpPr>
        <p:spPr>
          <a:xfrm flipH="1">
            <a:off x="3489480" y="4263120"/>
            <a:ext cx="81360" cy="639720"/>
          </a:xfrm>
          <a:prstGeom prst="line">
            <a:avLst/>
          </a:prstGeom>
          <a:ln>
            <a:solidFill>
              <a:srgbClr val="000000"/>
            </a:solidFill>
            <a:tailEnd len="med" type="triangle" w="med"/>
          </a:ln>
        </p:spPr>
      </p:sp>
      <p:sp>
        <p:nvSpPr>
          <p:cNvPr id="957" name="Line 45"/>
          <p:cNvSpPr/>
          <p:nvPr/>
        </p:nvSpPr>
        <p:spPr>
          <a:xfrm>
            <a:off x="3557520" y="4263120"/>
            <a:ext cx="753480" cy="640440"/>
          </a:xfrm>
          <a:prstGeom prst="line">
            <a:avLst/>
          </a:prstGeom>
          <a:ln>
            <a:solidFill>
              <a:srgbClr val="000000"/>
            </a:solidFill>
            <a:tailEnd len="med" type="triangle" w="med"/>
          </a:ln>
        </p:spPr>
      </p:sp>
      <p:sp>
        <p:nvSpPr>
          <p:cNvPr id="958" name="Line 46"/>
          <p:cNvSpPr/>
          <p:nvPr/>
        </p:nvSpPr>
        <p:spPr>
          <a:xfrm>
            <a:off x="3557520" y="4263120"/>
            <a:ext cx="1088640" cy="640440"/>
          </a:xfrm>
          <a:prstGeom prst="line">
            <a:avLst/>
          </a:prstGeom>
          <a:ln>
            <a:solidFill>
              <a:srgbClr val="000000"/>
            </a:solidFill>
            <a:tailEnd len="med" type="triangle" w="med"/>
          </a:ln>
        </p:spPr>
      </p:sp>
      <p:sp>
        <p:nvSpPr>
          <p:cNvPr id="959" name="Line 47"/>
          <p:cNvSpPr/>
          <p:nvPr/>
        </p:nvSpPr>
        <p:spPr>
          <a:xfrm>
            <a:off x="3570840" y="4263120"/>
            <a:ext cx="284400" cy="639720"/>
          </a:xfrm>
          <a:prstGeom prst="line">
            <a:avLst/>
          </a:prstGeom>
          <a:ln>
            <a:solidFill>
              <a:srgbClr val="000000"/>
            </a:solidFill>
            <a:tailEnd len="med" type="triangle" w="med"/>
          </a:ln>
        </p:spPr>
      </p:sp>
      <p:sp>
        <p:nvSpPr>
          <p:cNvPr id="960" name="Ellipse 48"/>
          <p:cNvSpPr/>
          <p:nvPr/>
        </p:nvSpPr>
        <p:spPr>
          <a:xfrm>
            <a:off x="2419200" y="4902480"/>
            <a:ext cx="336600" cy="336600"/>
          </a:xfrm>
          <a:prstGeom prst="ellipse">
            <a:avLst/>
          </a:prstGeom>
          <a:solidFill>
            <a:srgbClr val="3333ff"/>
          </a:solidFill>
          <a:ln>
            <a:solidFill>
              <a:srgbClr val="3465a4"/>
            </a:solidFill>
          </a:ln>
        </p:spPr>
      </p:sp>
      <p:sp>
        <p:nvSpPr>
          <p:cNvPr id="961" name="Ellipse 49"/>
          <p:cNvSpPr/>
          <p:nvPr/>
        </p:nvSpPr>
        <p:spPr>
          <a:xfrm>
            <a:off x="3281400" y="4903200"/>
            <a:ext cx="336600" cy="336600"/>
          </a:xfrm>
          <a:prstGeom prst="ellipse">
            <a:avLst/>
          </a:prstGeom>
          <a:solidFill>
            <a:srgbClr val="3333ff"/>
          </a:solidFill>
          <a:ln>
            <a:solidFill>
              <a:srgbClr val="3465a4"/>
            </a:solidFill>
          </a:ln>
        </p:spPr>
      </p:sp>
      <p:sp>
        <p:nvSpPr>
          <p:cNvPr id="962" name="Ellipse 50"/>
          <p:cNvSpPr/>
          <p:nvPr/>
        </p:nvSpPr>
        <p:spPr>
          <a:xfrm>
            <a:off x="3724920" y="4902840"/>
            <a:ext cx="336600" cy="336600"/>
          </a:xfrm>
          <a:prstGeom prst="ellipse">
            <a:avLst/>
          </a:prstGeom>
          <a:solidFill>
            <a:srgbClr val="3333ff"/>
          </a:solidFill>
          <a:ln>
            <a:solidFill>
              <a:srgbClr val="3465a4"/>
            </a:solidFill>
          </a:ln>
        </p:spPr>
      </p:sp>
      <p:sp>
        <p:nvSpPr>
          <p:cNvPr id="963" name="Ellipse 51"/>
          <p:cNvSpPr/>
          <p:nvPr/>
        </p:nvSpPr>
        <p:spPr>
          <a:xfrm>
            <a:off x="5091840" y="4902480"/>
            <a:ext cx="336600" cy="336600"/>
          </a:xfrm>
          <a:prstGeom prst="ellipse">
            <a:avLst/>
          </a:prstGeom>
          <a:solidFill>
            <a:srgbClr val="3333ff"/>
          </a:solidFill>
          <a:ln>
            <a:solidFill>
              <a:srgbClr val="3465a4"/>
            </a:solidFill>
          </a:ln>
        </p:spPr>
      </p:sp>
      <p:sp>
        <p:nvSpPr>
          <p:cNvPr id="964" name="Line 52"/>
          <p:cNvSpPr/>
          <p:nvPr/>
        </p:nvSpPr>
        <p:spPr>
          <a:xfrm flipH="1">
            <a:off x="2687040" y="4263120"/>
            <a:ext cx="883800" cy="639360"/>
          </a:xfrm>
          <a:prstGeom prst="line">
            <a:avLst/>
          </a:prstGeom>
          <a:ln>
            <a:solidFill>
              <a:srgbClr val="000000"/>
            </a:solidFill>
            <a:tailEnd len="med" type="triangle" w="med"/>
          </a:ln>
        </p:spPr>
      </p:sp>
      <p:sp>
        <p:nvSpPr>
          <p:cNvPr id="965" name="Ellipse 53"/>
          <p:cNvSpPr/>
          <p:nvPr/>
        </p:nvSpPr>
        <p:spPr>
          <a:xfrm>
            <a:off x="4157280" y="4903200"/>
            <a:ext cx="336600" cy="336600"/>
          </a:xfrm>
          <a:prstGeom prst="ellipse">
            <a:avLst/>
          </a:prstGeom>
          <a:solidFill>
            <a:srgbClr val="3333ff"/>
          </a:solidFill>
          <a:ln>
            <a:solidFill>
              <a:srgbClr val="3465a4"/>
            </a:solidFill>
          </a:ln>
        </p:spPr>
      </p:sp>
      <p:sp>
        <p:nvSpPr>
          <p:cNvPr id="966" name="Ellipse 54"/>
          <p:cNvSpPr/>
          <p:nvPr/>
        </p:nvSpPr>
        <p:spPr>
          <a:xfrm>
            <a:off x="3408480" y="4081320"/>
            <a:ext cx="336960" cy="336600"/>
          </a:xfrm>
          <a:prstGeom prst="ellipse">
            <a:avLst/>
          </a:prstGeom>
          <a:solidFill>
            <a:srgbClr val="ff3333"/>
          </a:solidFill>
          <a:ln>
            <a:solidFill>
              <a:srgbClr val="ff3333"/>
            </a:solidFill>
          </a:ln>
        </p:spPr>
      </p:sp>
      <p:sp>
        <p:nvSpPr>
          <p:cNvPr id="967" name="Line 55"/>
          <p:cNvSpPr/>
          <p:nvPr/>
        </p:nvSpPr>
        <p:spPr>
          <a:xfrm>
            <a:off x="6274440" y="4263120"/>
            <a:ext cx="1605960" cy="640440"/>
          </a:xfrm>
          <a:prstGeom prst="line">
            <a:avLst/>
          </a:prstGeom>
          <a:ln>
            <a:solidFill>
              <a:srgbClr val="000000"/>
            </a:solidFill>
            <a:tailEnd len="med" type="triangle" w="med"/>
          </a:ln>
        </p:spPr>
      </p:sp>
      <p:sp>
        <p:nvSpPr>
          <p:cNvPr id="968" name="Line 56"/>
          <p:cNvSpPr/>
          <p:nvPr/>
        </p:nvSpPr>
        <p:spPr>
          <a:xfrm flipH="1">
            <a:off x="6193800" y="4263120"/>
            <a:ext cx="81360" cy="639720"/>
          </a:xfrm>
          <a:prstGeom prst="line">
            <a:avLst/>
          </a:prstGeom>
          <a:ln>
            <a:solidFill>
              <a:srgbClr val="000000"/>
            </a:solidFill>
            <a:tailEnd len="med" type="triangle" w="med"/>
          </a:ln>
        </p:spPr>
      </p:sp>
      <p:sp>
        <p:nvSpPr>
          <p:cNvPr id="969" name="Line 57"/>
          <p:cNvSpPr/>
          <p:nvPr/>
        </p:nvSpPr>
        <p:spPr>
          <a:xfrm>
            <a:off x="6261840" y="4263120"/>
            <a:ext cx="753480" cy="640440"/>
          </a:xfrm>
          <a:prstGeom prst="line">
            <a:avLst/>
          </a:prstGeom>
          <a:ln>
            <a:solidFill>
              <a:srgbClr val="000000"/>
            </a:solidFill>
            <a:tailEnd len="med" type="triangle" w="med"/>
          </a:ln>
        </p:spPr>
      </p:sp>
      <p:sp>
        <p:nvSpPr>
          <p:cNvPr id="970" name="Line 58"/>
          <p:cNvSpPr/>
          <p:nvPr/>
        </p:nvSpPr>
        <p:spPr>
          <a:xfrm>
            <a:off x="6261840" y="4263120"/>
            <a:ext cx="1088640" cy="640440"/>
          </a:xfrm>
          <a:prstGeom prst="line">
            <a:avLst/>
          </a:prstGeom>
          <a:ln>
            <a:solidFill>
              <a:srgbClr val="000000"/>
            </a:solidFill>
            <a:tailEnd len="med" type="triangle" w="med"/>
          </a:ln>
        </p:spPr>
      </p:sp>
      <p:sp>
        <p:nvSpPr>
          <p:cNvPr id="971" name="Line 59"/>
          <p:cNvSpPr/>
          <p:nvPr/>
        </p:nvSpPr>
        <p:spPr>
          <a:xfrm>
            <a:off x="6275160" y="4263120"/>
            <a:ext cx="284400" cy="639720"/>
          </a:xfrm>
          <a:prstGeom prst="line">
            <a:avLst/>
          </a:prstGeom>
          <a:ln>
            <a:solidFill>
              <a:srgbClr val="000000"/>
            </a:solidFill>
            <a:tailEnd len="med" type="triangle" w="med"/>
          </a:ln>
        </p:spPr>
      </p:sp>
      <p:sp>
        <p:nvSpPr>
          <p:cNvPr id="972" name="Ellipse 60"/>
          <p:cNvSpPr/>
          <p:nvPr/>
        </p:nvSpPr>
        <p:spPr>
          <a:xfrm>
            <a:off x="5985720" y="4903200"/>
            <a:ext cx="336600" cy="336600"/>
          </a:xfrm>
          <a:prstGeom prst="ellipse">
            <a:avLst/>
          </a:prstGeom>
          <a:solidFill>
            <a:srgbClr val="3333ff"/>
          </a:solidFill>
          <a:ln>
            <a:solidFill>
              <a:srgbClr val="3465a4"/>
            </a:solidFill>
          </a:ln>
        </p:spPr>
      </p:sp>
      <p:sp>
        <p:nvSpPr>
          <p:cNvPr id="973" name="Ellipse 61"/>
          <p:cNvSpPr/>
          <p:nvPr/>
        </p:nvSpPr>
        <p:spPr>
          <a:xfrm>
            <a:off x="6429240" y="4902840"/>
            <a:ext cx="336600" cy="336600"/>
          </a:xfrm>
          <a:prstGeom prst="ellipse">
            <a:avLst/>
          </a:prstGeom>
          <a:solidFill>
            <a:srgbClr val="3333ff"/>
          </a:solidFill>
          <a:ln>
            <a:solidFill>
              <a:srgbClr val="3465a4"/>
            </a:solidFill>
          </a:ln>
        </p:spPr>
      </p:sp>
      <p:sp>
        <p:nvSpPr>
          <p:cNvPr id="974" name="Ellipse 62"/>
          <p:cNvSpPr/>
          <p:nvPr/>
        </p:nvSpPr>
        <p:spPr>
          <a:xfrm>
            <a:off x="7796160" y="4902480"/>
            <a:ext cx="336600" cy="336600"/>
          </a:xfrm>
          <a:prstGeom prst="ellipse">
            <a:avLst/>
          </a:prstGeom>
          <a:solidFill>
            <a:srgbClr val="3333ff"/>
          </a:solidFill>
          <a:ln>
            <a:solidFill>
              <a:srgbClr val="3465a4"/>
            </a:solidFill>
          </a:ln>
        </p:spPr>
      </p:sp>
      <p:sp>
        <p:nvSpPr>
          <p:cNvPr id="975" name="Ellipse 63"/>
          <p:cNvSpPr/>
          <p:nvPr/>
        </p:nvSpPr>
        <p:spPr>
          <a:xfrm>
            <a:off x="6861600" y="4903200"/>
            <a:ext cx="336600" cy="336600"/>
          </a:xfrm>
          <a:prstGeom prst="ellipse">
            <a:avLst/>
          </a:prstGeom>
          <a:solidFill>
            <a:srgbClr val="3333ff"/>
          </a:solidFill>
          <a:ln>
            <a:solidFill>
              <a:srgbClr val="3465a4"/>
            </a:solidFill>
          </a:ln>
        </p:spPr>
      </p:sp>
      <p:sp>
        <p:nvSpPr>
          <p:cNvPr id="976" name="Ellipse 64"/>
          <p:cNvSpPr/>
          <p:nvPr/>
        </p:nvSpPr>
        <p:spPr>
          <a:xfrm>
            <a:off x="6112800" y="4081320"/>
            <a:ext cx="336960" cy="336600"/>
          </a:xfrm>
          <a:prstGeom prst="ellipse">
            <a:avLst/>
          </a:prstGeom>
          <a:solidFill>
            <a:srgbClr val="ff3333"/>
          </a:solidFill>
          <a:ln>
            <a:solidFill>
              <a:srgbClr val="ff3333"/>
            </a:solidFill>
          </a:ln>
        </p:spPr>
      </p:sp>
      <p:sp>
        <p:nvSpPr>
          <p:cNvPr id="977" name="Ellipse 65"/>
          <p:cNvSpPr/>
          <p:nvPr/>
        </p:nvSpPr>
        <p:spPr>
          <a:xfrm>
            <a:off x="5577480" y="4081320"/>
            <a:ext cx="336600" cy="336600"/>
          </a:xfrm>
          <a:prstGeom prst="ellipse">
            <a:avLst/>
          </a:prstGeom>
          <a:solidFill>
            <a:srgbClr val="3333ff"/>
          </a:solidFill>
          <a:ln>
            <a:solidFill>
              <a:srgbClr val="3465a4"/>
            </a:solidFill>
          </a:ln>
        </p:spPr>
      </p:sp>
      <p:sp>
        <p:nvSpPr>
          <p:cNvPr id="978" name="Line 66"/>
          <p:cNvSpPr/>
          <p:nvPr/>
        </p:nvSpPr>
        <p:spPr>
          <a:xfrm>
            <a:off x="7473240" y="5122440"/>
            <a:ext cx="1605960" cy="640440"/>
          </a:xfrm>
          <a:prstGeom prst="line">
            <a:avLst/>
          </a:prstGeom>
          <a:ln>
            <a:solidFill>
              <a:srgbClr val="000000"/>
            </a:solidFill>
            <a:tailEnd len="med" type="triangle" w="med"/>
          </a:ln>
        </p:spPr>
      </p:sp>
      <p:sp>
        <p:nvSpPr>
          <p:cNvPr id="979" name="Line 67"/>
          <p:cNvSpPr/>
          <p:nvPr/>
        </p:nvSpPr>
        <p:spPr>
          <a:xfrm flipH="1">
            <a:off x="6981840" y="5122440"/>
            <a:ext cx="491760" cy="639720"/>
          </a:xfrm>
          <a:prstGeom prst="line">
            <a:avLst/>
          </a:prstGeom>
          <a:ln>
            <a:solidFill>
              <a:srgbClr val="000000"/>
            </a:solidFill>
            <a:tailEnd len="med" type="triangle" w="med"/>
          </a:ln>
        </p:spPr>
      </p:sp>
      <p:sp>
        <p:nvSpPr>
          <p:cNvPr id="980" name="Line 68"/>
          <p:cNvSpPr/>
          <p:nvPr/>
        </p:nvSpPr>
        <p:spPr>
          <a:xfrm flipH="1">
            <a:off x="7392600" y="5122440"/>
            <a:ext cx="81360" cy="639720"/>
          </a:xfrm>
          <a:prstGeom prst="line">
            <a:avLst/>
          </a:prstGeom>
          <a:ln>
            <a:solidFill>
              <a:srgbClr val="000000"/>
            </a:solidFill>
            <a:tailEnd len="med" type="triangle" w="med"/>
          </a:ln>
        </p:spPr>
      </p:sp>
      <p:sp>
        <p:nvSpPr>
          <p:cNvPr id="981" name="Line 69"/>
          <p:cNvSpPr/>
          <p:nvPr/>
        </p:nvSpPr>
        <p:spPr>
          <a:xfrm>
            <a:off x="7460640" y="5122440"/>
            <a:ext cx="753480" cy="640440"/>
          </a:xfrm>
          <a:prstGeom prst="line">
            <a:avLst/>
          </a:prstGeom>
          <a:ln>
            <a:solidFill>
              <a:srgbClr val="000000"/>
            </a:solidFill>
            <a:tailEnd len="med" type="triangle" w="med"/>
          </a:ln>
        </p:spPr>
      </p:sp>
      <p:sp>
        <p:nvSpPr>
          <p:cNvPr id="982" name="Line 70"/>
          <p:cNvSpPr/>
          <p:nvPr/>
        </p:nvSpPr>
        <p:spPr>
          <a:xfrm>
            <a:off x="7460640" y="5122440"/>
            <a:ext cx="1088640" cy="640440"/>
          </a:xfrm>
          <a:prstGeom prst="line">
            <a:avLst/>
          </a:prstGeom>
          <a:ln>
            <a:solidFill>
              <a:srgbClr val="000000"/>
            </a:solidFill>
            <a:tailEnd len="med" type="triangle" w="med"/>
          </a:ln>
        </p:spPr>
      </p:sp>
      <p:sp>
        <p:nvSpPr>
          <p:cNvPr id="983" name="Line 71"/>
          <p:cNvSpPr/>
          <p:nvPr/>
        </p:nvSpPr>
        <p:spPr>
          <a:xfrm>
            <a:off x="7473960" y="5122440"/>
            <a:ext cx="284400" cy="639720"/>
          </a:xfrm>
          <a:prstGeom prst="line">
            <a:avLst/>
          </a:prstGeom>
          <a:ln>
            <a:solidFill>
              <a:srgbClr val="000000"/>
            </a:solidFill>
            <a:tailEnd len="med" type="triangle" w="med"/>
          </a:ln>
        </p:spPr>
      </p:sp>
      <p:sp>
        <p:nvSpPr>
          <p:cNvPr id="984" name="Ellipse 72"/>
          <p:cNvSpPr/>
          <p:nvPr/>
        </p:nvSpPr>
        <p:spPr>
          <a:xfrm>
            <a:off x="6322320" y="5761800"/>
            <a:ext cx="336600" cy="336600"/>
          </a:xfrm>
          <a:prstGeom prst="ellipse">
            <a:avLst/>
          </a:prstGeom>
          <a:solidFill>
            <a:srgbClr val="3333ff"/>
          </a:solidFill>
          <a:ln>
            <a:solidFill>
              <a:srgbClr val="3465a4"/>
            </a:solidFill>
          </a:ln>
        </p:spPr>
      </p:sp>
      <p:sp>
        <p:nvSpPr>
          <p:cNvPr id="985" name="Ellipse 73"/>
          <p:cNvSpPr/>
          <p:nvPr/>
        </p:nvSpPr>
        <p:spPr>
          <a:xfrm>
            <a:off x="6753600" y="5762160"/>
            <a:ext cx="336600" cy="336600"/>
          </a:xfrm>
          <a:prstGeom prst="ellipse">
            <a:avLst/>
          </a:prstGeom>
          <a:solidFill>
            <a:srgbClr val="3333ff"/>
          </a:solidFill>
          <a:ln>
            <a:solidFill>
              <a:srgbClr val="3465a4"/>
            </a:solidFill>
          </a:ln>
        </p:spPr>
      </p:sp>
      <p:sp>
        <p:nvSpPr>
          <p:cNvPr id="986" name="Ellipse 74"/>
          <p:cNvSpPr/>
          <p:nvPr/>
        </p:nvSpPr>
        <p:spPr>
          <a:xfrm>
            <a:off x="7184520" y="5762520"/>
            <a:ext cx="336600" cy="336600"/>
          </a:xfrm>
          <a:prstGeom prst="ellipse">
            <a:avLst/>
          </a:prstGeom>
          <a:solidFill>
            <a:srgbClr val="3333ff"/>
          </a:solidFill>
          <a:ln>
            <a:solidFill>
              <a:srgbClr val="3465a4"/>
            </a:solidFill>
          </a:ln>
        </p:spPr>
      </p:sp>
      <p:sp>
        <p:nvSpPr>
          <p:cNvPr id="987" name="Ellipse 75"/>
          <p:cNvSpPr/>
          <p:nvPr/>
        </p:nvSpPr>
        <p:spPr>
          <a:xfrm>
            <a:off x="7628040" y="5762160"/>
            <a:ext cx="336600" cy="336600"/>
          </a:xfrm>
          <a:prstGeom prst="ellipse">
            <a:avLst/>
          </a:prstGeom>
          <a:solidFill>
            <a:srgbClr val="3333ff"/>
          </a:solidFill>
          <a:ln>
            <a:solidFill>
              <a:srgbClr val="3465a4"/>
            </a:solidFill>
          </a:ln>
        </p:spPr>
      </p:sp>
      <p:sp>
        <p:nvSpPr>
          <p:cNvPr id="988" name="Ellipse 76"/>
          <p:cNvSpPr/>
          <p:nvPr/>
        </p:nvSpPr>
        <p:spPr>
          <a:xfrm>
            <a:off x="8994960" y="5761800"/>
            <a:ext cx="336600" cy="336600"/>
          </a:xfrm>
          <a:prstGeom prst="ellipse">
            <a:avLst/>
          </a:prstGeom>
          <a:solidFill>
            <a:srgbClr val="3333ff"/>
          </a:solidFill>
          <a:ln>
            <a:solidFill>
              <a:srgbClr val="3465a4"/>
            </a:solidFill>
          </a:ln>
        </p:spPr>
      </p:sp>
      <p:sp>
        <p:nvSpPr>
          <p:cNvPr id="989" name="Line 77"/>
          <p:cNvSpPr/>
          <p:nvPr/>
        </p:nvSpPr>
        <p:spPr>
          <a:xfrm flipH="1">
            <a:off x="6590160" y="5122440"/>
            <a:ext cx="883800" cy="639360"/>
          </a:xfrm>
          <a:prstGeom prst="line">
            <a:avLst/>
          </a:prstGeom>
          <a:ln>
            <a:solidFill>
              <a:srgbClr val="000000"/>
            </a:solidFill>
            <a:tailEnd len="med" type="triangle" w="med"/>
          </a:ln>
        </p:spPr>
      </p:sp>
      <p:sp>
        <p:nvSpPr>
          <p:cNvPr id="990" name="Ellipse 78"/>
          <p:cNvSpPr/>
          <p:nvPr/>
        </p:nvSpPr>
        <p:spPr>
          <a:xfrm>
            <a:off x="8060400" y="5762520"/>
            <a:ext cx="336600" cy="336600"/>
          </a:xfrm>
          <a:prstGeom prst="ellipse">
            <a:avLst/>
          </a:prstGeom>
          <a:solidFill>
            <a:srgbClr val="3333ff"/>
          </a:solidFill>
          <a:ln>
            <a:solidFill>
              <a:srgbClr val="3465a4"/>
            </a:solidFill>
          </a:ln>
        </p:spPr>
      </p:sp>
      <p:sp>
        <p:nvSpPr>
          <p:cNvPr id="991" name="Ellipse 79"/>
          <p:cNvSpPr/>
          <p:nvPr/>
        </p:nvSpPr>
        <p:spPr>
          <a:xfrm>
            <a:off x="7291800" y="4903560"/>
            <a:ext cx="336600" cy="336600"/>
          </a:xfrm>
          <a:prstGeom prst="ellipse">
            <a:avLst/>
          </a:prstGeom>
          <a:solidFill>
            <a:srgbClr val="ff3333"/>
          </a:solidFill>
          <a:ln>
            <a:solidFill>
              <a:srgbClr val="3465a4"/>
            </a:solidFill>
          </a:ln>
        </p:spPr>
      </p:sp>
      <p:sp>
        <p:nvSpPr>
          <p:cNvPr id="992" name="Ellipse 80"/>
          <p:cNvSpPr/>
          <p:nvPr/>
        </p:nvSpPr>
        <p:spPr>
          <a:xfrm>
            <a:off x="4598280" y="4903560"/>
            <a:ext cx="336600" cy="336600"/>
          </a:xfrm>
          <a:prstGeom prst="ellipse">
            <a:avLst/>
          </a:prstGeom>
          <a:solidFill>
            <a:srgbClr val="3333ff"/>
          </a:solidFill>
          <a:ln>
            <a:solidFill>
              <a:srgbClr val="3465a4"/>
            </a:solidFill>
          </a:ln>
        </p:spPr>
      </p:sp>
      <p:sp>
        <p:nvSpPr>
          <p:cNvPr id="993" name="Line 81"/>
          <p:cNvSpPr/>
          <p:nvPr/>
        </p:nvSpPr>
        <p:spPr>
          <a:xfrm>
            <a:off x="3021840" y="5085360"/>
            <a:ext cx="1605960" cy="640440"/>
          </a:xfrm>
          <a:prstGeom prst="line">
            <a:avLst/>
          </a:prstGeom>
          <a:ln>
            <a:solidFill>
              <a:srgbClr val="000000"/>
            </a:solidFill>
            <a:tailEnd len="med" type="triangle" w="med"/>
          </a:ln>
        </p:spPr>
      </p:sp>
      <p:sp>
        <p:nvSpPr>
          <p:cNvPr id="994" name="Line 82"/>
          <p:cNvSpPr/>
          <p:nvPr/>
        </p:nvSpPr>
        <p:spPr>
          <a:xfrm flipH="1">
            <a:off x="2530440" y="5085360"/>
            <a:ext cx="491760" cy="639720"/>
          </a:xfrm>
          <a:prstGeom prst="line">
            <a:avLst/>
          </a:prstGeom>
          <a:ln>
            <a:solidFill>
              <a:srgbClr val="000000"/>
            </a:solidFill>
            <a:tailEnd len="med" type="triangle" w="med"/>
          </a:ln>
        </p:spPr>
      </p:sp>
      <p:sp>
        <p:nvSpPr>
          <p:cNvPr id="995" name="Line 83"/>
          <p:cNvSpPr/>
          <p:nvPr/>
        </p:nvSpPr>
        <p:spPr>
          <a:xfrm flipH="1">
            <a:off x="2941200" y="5085360"/>
            <a:ext cx="81360" cy="639720"/>
          </a:xfrm>
          <a:prstGeom prst="line">
            <a:avLst/>
          </a:prstGeom>
          <a:ln>
            <a:solidFill>
              <a:srgbClr val="000000"/>
            </a:solidFill>
            <a:tailEnd len="med" type="triangle" w="med"/>
          </a:ln>
        </p:spPr>
      </p:sp>
      <p:sp>
        <p:nvSpPr>
          <p:cNvPr id="996" name="Line 84"/>
          <p:cNvSpPr/>
          <p:nvPr/>
        </p:nvSpPr>
        <p:spPr>
          <a:xfrm>
            <a:off x="3009240" y="5085360"/>
            <a:ext cx="753480" cy="640440"/>
          </a:xfrm>
          <a:prstGeom prst="line">
            <a:avLst/>
          </a:prstGeom>
          <a:ln>
            <a:solidFill>
              <a:srgbClr val="000000"/>
            </a:solidFill>
            <a:tailEnd len="med" type="triangle" w="med"/>
          </a:ln>
        </p:spPr>
      </p:sp>
      <p:sp>
        <p:nvSpPr>
          <p:cNvPr id="997" name="Line 85"/>
          <p:cNvSpPr/>
          <p:nvPr/>
        </p:nvSpPr>
        <p:spPr>
          <a:xfrm>
            <a:off x="3009240" y="5085360"/>
            <a:ext cx="1088640" cy="640440"/>
          </a:xfrm>
          <a:prstGeom prst="line">
            <a:avLst/>
          </a:prstGeom>
          <a:ln>
            <a:solidFill>
              <a:srgbClr val="000000"/>
            </a:solidFill>
            <a:tailEnd len="med" type="triangle" w="med"/>
          </a:ln>
        </p:spPr>
      </p:sp>
      <p:sp>
        <p:nvSpPr>
          <p:cNvPr id="998" name="Line 86"/>
          <p:cNvSpPr/>
          <p:nvPr/>
        </p:nvSpPr>
        <p:spPr>
          <a:xfrm>
            <a:off x="3022560" y="5085360"/>
            <a:ext cx="284400" cy="639720"/>
          </a:xfrm>
          <a:prstGeom prst="line">
            <a:avLst/>
          </a:prstGeom>
          <a:ln>
            <a:solidFill>
              <a:srgbClr val="000000"/>
            </a:solidFill>
            <a:tailEnd len="med" type="triangle" w="med"/>
          </a:ln>
        </p:spPr>
      </p:sp>
      <p:sp>
        <p:nvSpPr>
          <p:cNvPr id="999" name="Ellipse 87"/>
          <p:cNvSpPr/>
          <p:nvPr/>
        </p:nvSpPr>
        <p:spPr>
          <a:xfrm>
            <a:off x="1870920" y="5724720"/>
            <a:ext cx="336600" cy="336600"/>
          </a:xfrm>
          <a:prstGeom prst="ellipse">
            <a:avLst/>
          </a:prstGeom>
          <a:solidFill>
            <a:srgbClr val="3333ff"/>
          </a:solidFill>
          <a:ln>
            <a:solidFill>
              <a:srgbClr val="3465a4"/>
            </a:solidFill>
          </a:ln>
        </p:spPr>
      </p:sp>
      <p:sp>
        <p:nvSpPr>
          <p:cNvPr id="1000" name="Ellipse 88"/>
          <p:cNvSpPr/>
          <p:nvPr/>
        </p:nvSpPr>
        <p:spPr>
          <a:xfrm>
            <a:off x="2302200" y="5725080"/>
            <a:ext cx="336600" cy="336600"/>
          </a:xfrm>
          <a:prstGeom prst="ellipse">
            <a:avLst/>
          </a:prstGeom>
          <a:solidFill>
            <a:srgbClr val="3333ff"/>
          </a:solidFill>
          <a:ln>
            <a:solidFill>
              <a:srgbClr val="3465a4"/>
            </a:solidFill>
          </a:ln>
        </p:spPr>
      </p:sp>
      <p:sp>
        <p:nvSpPr>
          <p:cNvPr id="1001" name="Ellipse 89"/>
          <p:cNvSpPr/>
          <p:nvPr/>
        </p:nvSpPr>
        <p:spPr>
          <a:xfrm>
            <a:off x="2733120" y="5725440"/>
            <a:ext cx="336600" cy="336600"/>
          </a:xfrm>
          <a:prstGeom prst="ellipse">
            <a:avLst/>
          </a:prstGeom>
          <a:solidFill>
            <a:srgbClr val="3333ff"/>
          </a:solidFill>
          <a:ln>
            <a:solidFill>
              <a:srgbClr val="3465a4"/>
            </a:solidFill>
          </a:ln>
        </p:spPr>
      </p:sp>
      <p:sp>
        <p:nvSpPr>
          <p:cNvPr id="1002" name="Ellipse 90"/>
          <p:cNvSpPr/>
          <p:nvPr/>
        </p:nvSpPr>
        <p:spPr>
          <a:xfrm>
            <a:off x="3176640" y="5725080"/>
            <a:ext cx="336600" cy="336600"/>
          </a:xfrm>
          <a:prstGeom prst="ellipse">
            <a:avLst/>
          </a:prstGeom>
          <a:solidFill>
            <a:srgbClr val="3333ff"/>
          </a:solidFill>
          <a:ln>
            <a:solidFill>
              <a:srgbClr val="3465a4"/>
            </a:solidFill>
          </a:ln>
        </p:spPr>
      </p:sp>
      <p:sp>
        <p:nvSpPr>
          <p:cNvPr id="1003" name="Ellipse 91"/>
          <p:cNvSpPr/>
          <p:nvPr/>
        </p:nvSpPr>
        <p:spPr>
          <a:xfrm>
            <a:off x="4543560" y="5724720"/>
            <a:ext cx="336600" cy="336600"/>
          </a:xfrm>
          <a:prstGeom prst="ellipse">
            <a:avLst/>
          </a:prstGeom>
          <a:solidFill>
            <a:srgbClr val="3333ff"/>
          </a:solidFill>
          <a:ln>
            <a:solidFill>
              <a:srgbClr val="3465a4"/>
            </a:solidFill>
          </a:ln>
        </p:spPr>
      </p:sp>
      <p:sp>
        <p:nvSpPr>
          <p:cNvPr id="1004" name="Line 92"/>
          <p:cNvSpPr/>
          <p:nvPr/>
        </p:nvSpPr>
        <p:spPr>
          <a:xfrm flipH="1">
            <a:off x="2138760" y="5085360"/>
            <a:ext cx="883800" cy="639360"/>
          </a:xfrm>
          <a:prstGeom prst="line">
            <a:avLst/>
          </a:prstGeom>
          <a:ln>
            <a:solidFill>
              <a:srgbClr val="000000"/>
            </a:solidFill>
            <a:tailEnd len="med" type="triangle" w="med"/>
          </a:ln>
        </p:spPr>
      </p:sp>
      <p:sp>
        <p:nvSpPr>
          <p:cNvPr id="1005" name="Ellipse 93"/>
          <p:cNvSpPr/>
          <p:nvPr/>
        </p:nvSpPr>
        <p:spPr>
          <a:xfrm>
            <a:off x="3609000" y="5725440"/>
            <a:ext cx="336600" cy="336600"/>
          </a:xfrm>
          <a:prstGeom prst="ellipse">
            <a:avLst/>
          </a:prstGeom>
          <a:solidFill>
            <a:srgbClr val="3333ff"/>
          </a:solidFill>
          <a:ln>
            <a:solidFill>
              <a:srgbClr val="3465a4"/>
            </a:solidFill>
          </a:ln>
        </p:spPr>
      </p:sp>
      <p:sp>
        <p:nvSpPr>
          <p:cNvPr id="1006" name="Ellipse 94"/>
          <p:cNvSpPr/>
          <p:nvPr/>
        </p:nvSpPr>
        <p:spPr>
          <a:xfrm>
            <a:off x="2860200" y="4903560"/>
            <a:ext cx="336960" cy="336600"/>
          </a:xfrm>
          <a:prstGeom prst="ellipse">
            <a:avLst/>
          </a:prstGeom>
          <a:solidFill>
            <a:srgbClr val="ff3333"/>
          </a:solidFill>
          <a:ln>
            <a:solidFill>
              <a:srgbClr val="ff3333"/>
            </a:solidFill>
          </a:ln>
        </p:spPr>
      </p:sp>
      <p:sp>
        <p:nvSpPr>
          <p:cNvPr id="1007" name="Ellipse 95"/>
          <p:cNvSpPr/>
          <p:nvPr/>
        </p:nvSpPr>
        <p:spPr>
          <a:xfrm>
            <a:off x="8459640" y="5762880"/>
            <a:ext cx="336600" cy="336600"/>
          </a:xfrm>
          <a:prstGeom prst="ellipse">
            <a:avLst/>
          </a:prstGeom>
          <a:solidFill>
            <a:srgbClr val="3333ff"/>
          </a:solidFill>
          <a:ln>
            <a:solidFill>
              <a:srgbClr val="3465a4"/>
            </a:solidFill>
          </a:ln>
        </p:spPr>
      </p:sp>
      <p:sp>
        <p:nvSpPr>
          <p:cNvPr id="1008" name="Ellipse 96"/>
          <p:cNvSpPr/>
          <p:nvPr/>
        </p:nvSpPr>
        <p:spPr>
          <a:xfrm>
            <a:off x="4097880" y="5725800"/>
            <a:ext cx="336600" cy="336600"/>
          </a:xfrm>
          <a:prstGeom prst="ellipse">
            <a:avLst/>
          </a:prstGeom>
          <a:solidFill>
            <a:srgbClr val="3333ff"/>
          </a:solidFill>
          <a:ln>
            <a:solidFill>
              <a:srgbClr val="3465a4"/>
            </a:solidFill>
          </a:ln>
        </p:spPr>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9" name="TextShape 1"/>
          <p:cNvSpPr txBox="1"/>
          <p:nvPr/>
        </p:nvSpPr>
        <p:spPr>
          <a:xfrm>
            <a:off x="900000" y="193320"/>
            <a:ext cx="9071640" cy="1262160"/>
          </a:xfrm>
          <a:prstGeom prst="rect">
            <a:avLst/>
          </a:prstGeom>
        </p:spPr>
        <p:txBody>
          <a:bodyPr lIns="0" rIns="0" tIns="0" bIns="0" anchor="ctr"/>
          <a:p>
            <a:pPr algn="ctr"/>
            <a:r>
              <a:rPr b="1" lang="en-US" sz="4800">
                <a:latin typeface="Times New Roman"/>
              </a:rPr>
              <a:t>Transition Matrix Approach</a:t>
            </a:r>
            <a:endParaRPr/>
          </a:p>
        </p:txBody>
      </p:sp>
      <p:sp>
        <p:nvSpPr>
          <p:cNvPr id="1010" name="TextShape 2"/>
          <p:cNvSpPr txBox="1"/>
          <p:nvPr/>
        </p:nvSpPr>
        <p:spPr>
          <a:xfrm>
            <a:off x="1440000" y="1949040"/>
            <a:ext cx="9071640" cy="594720"/>
          </a:xfrm>
          <a:prstGeom prst="rect">
            <a:avLst/>
          </a:prstGeom>
        </p:spPr>
        <p:txBody>
          <a:bodyPr lIns="0" rIns="0" tIns="0" bIns="0"/>
          <a:p>
            <a:pPr>
              <a:buSzPct val="25000"/>
              <a:buFont typeface="StarSymbol"/>
              <a:buChar char=""/>
            </a:pPr>
            <a:r>
              <a:rPr lang="en-US" sz="2400">
                <a:latin typeface="Arial"/>
              </a:rPr>
              <a:t>We can view the problem as a dimension reduction problem.</a:t>
            </a:r>
            <a:endParaRPr/>
          </a:p>
          <a:p>
            <a:pPr>
              <a:buSzPct val="25000"/>
              <a:buFont typeface="StarSymbol"/>
              <a:buChar char=""/>
            </a:pPr>
            <a:endParaRPr/>
          </a:p>
        </p:txBody>
      </p:sp>
      <p:sp>
        <p:nvSpPr>
          <p:cNvPr id="1011" name="Rectangle 3"/>
          <p:cNvSpPr/>
          <p:nvPr/>
        </p:nvSpPr>
        <p:spPr>
          <a:xfrm>
            <a:off x="2588400" y="3335400"/>
            <a:ext cx="93600" cy="72720"/>
          </a:xfrm>
          <a:prstGeom prst="rect">
            <a:avLst/>
          </a:prstGeom>
          <a:solidFill>
            <a:srgbClr val="000000"/>
          </a:solidFill>
          <a:ln w="29160">
            <a:solidFill>
              <a:srgbClr val="000000"/>
            </a:solidFill>
            <a:round/>
          </a:ln>
        </p:spPr>
      </p:sp>
      <p:sp>
        <p:nvSpPr>
          <p:cNvPr id="1012" name="Rectangle 4"/>
          <p:cNvSpPr/>
          <p:nvPr/>
        </p:nvSpPr>
        <p:spPr>
          <a:xfrm>
            <a:off x="2680560" y="3335400"/>
            <a:ext cx="93960" cy="72720"/>
          </a:xfrm>
          <a:prstGeom prst="rect">
            <a:avLst/>
          </a:prstGeom>
          <a:solidFill>
            <a:srgbClr val="000000"/>
          </a:solidFill>
          <a:ln w="29160">
            <a:solidFill>
              <a:srgbClr val="000000"/>
            </a:solidFill>
            <a:round/>
          </a:ln>
        </p:spPr>
      </p:sp>
      <p:sp>
        <p:nvSpPr>
          <p:cNvPr id="1013" name="Rectangle 5"/>
          <p:cNvSpPr/>
          <p:nvPr/>
        </p:nvSpPr>
        <p:spPr>
          <a:xfrm>
            <a:off x="2772720" y="3335400"/>
            <a:ext cx="93960" cy="72720"/>
          </a:xfrm>
          <a:prstGeom prst="rect">
            <a:avLst/>
          </a:prstGeom>
          <a:solidFill>
            <a:srgbClr val="ffffff"/>
          </a:solidFill>
          <a:ln w="29160">
            <a:solidFill>
              <a:srgbClr val="000000"/>
            </a:solidFill>
            <a:round/>
          </a:ln>
        </p:spPr>
      </p:sp>
      <p:sp>
        <p:nvSpPr>
          <p:cNvPr id="1014" name="Rectangle 6"/>
          <p:cNvSpPr/>
          <p:nvPr/>
        </p:nvSpPr>
        <p:spPr>
          <a:xfrm>
            <a:off x="2865240" y="3335400"/>
            <a:ext cx="93600" cy="72720"/>
          </a:xfrm>
          <a:prstGeom prst="rect">
            <a:avLst/>
          </a:prstGeom>
          <a:solidFill>
            <a:srgbClr val="ffffff"/>
          </a:solidFill>
          <a:ln w="29160">
            <a:solidFill>
              <a:srgbClr val="000000"/>
            </a:solidFill>
            <a:round/>
          </a:ln>
        </p:spPr>
      </p:sp>
      <p:sp>
        <p:nvSpPr>
          <p:cNvPr id="1015" name="Rectangle 7"/>
          <p:cNvSpPr/>
          <p:nvPr/>
        </p:nvSpPr>
        <p:spPr>
          <a:xfrm>
            <a:off x="2957400" y="3335400"/>
            <a:ext cx="93960" cy="72720"/>
          </a:xfrm>
          <a:prstGeom prst="rect">
            <a:avLst/>
          </a:prstGeom>
          <a:solidFill>
            <a:srgbClr val="ffffff"/>
          </a:solidFill>
          <a:ln w="29160">
            <a:solidFill>
              <a:srgbClr val="000000"/>
            </a:solidFill>
            <a:round/>
          </a:ln>
        </p:spPr>
      </p:sp>
      <p:sp>
        <p:nvSpPr>
          <p:cNvPr id="1016" name="Rectangle 8"/>
          <p:cNvSpPr/>
          <p:nvPr/>
        </p:nvSpPr>
        <p:spPr>
          <a:xfrm>
            <a:off x="3046320" y="3335400"/>
            <a:ext cx="93960" cy="72720"/>
          </a:xfrm>
          <a:prstGeom prst="rect">
            <a:avLst/>
          </a:prstGeom>
          <a:solidFill>
            <a:srgbClr val="ffffff"/>
          </a:solidFill>
          <a:ln w="29160">
            <a:solidFill>
              <a:srgbClr val="000000"/>
            </a:solidFill>
            <a:round/>
          </a:ln>
        </p:spPr>
      </p:sp>
      <p:sp>
        <p:nvSpPr>
          <p:cNvPr id="1017" name="Rectangle 9"/>
          <p:cNvSpPr/>
          <p:nvPr/>
        </p:nvSpPr>
        <p:spPr>
          <a:xfrm>
            <a:off x="3138840" y="3335400"/>
            <a:ext cx="93600" cy="72720"/>
          </a:xfrm>
          <a:prstGeom prst="rect">
            <a:avLst/>
          </a:prstGeom>
          <a:solidFill>
            <a:srgbClr val="ffffff"/>
          </a:solidFill>
          <a:ln w="29160">
            <a:solidFill>
              <a:srgbClr val="000000"/>
            </a:solidFill>
            <a:round/>
          </a:ln>
        </p:spPr>
      </p:sp>
      <p:sp>
        <p:nvSpPr>
          <p:cNvPr id="1018" name="Rectangle 10"/>
          <p:cNvSpPr/>
          <p:nvPr/>
        </p:nvSpPr>
        <p:spPr>
          <a:xfrm>
            <a:off x="2588400" y="3407040"/>
            <a:ext cx="93600" cy="72720"/>
          </a:xfrm>
          <a:prstGeom prst="rect">
            <a:avLst/>
          </a:prstGeom>
          <a:solidFill>
            <a:srgbClr val="000000"/>
          </a:solidFill>
          <a:ln w="29160">
            <a:solidFill>
              <a:srgbClr val="000000"/>
            </a:solidFill>
            <a:round/>
          </a:ln>
        </p:spPr>
      </p:sp>
      <p:sp>
        <p:nvSpPr>
          <p:cNvPr id="1019" name="Rectangle 11"/>
          <p:cNvSpPr/>
          <p:nvPr/>
        </p:nvSpPr>
        <p:spPr>
          <a:xfrm>
            <a:off x="2680560" y="3407040"/>
            <a:ext cx="93960" cy="72720"/>
          </a:xfrm>
          <a:prstGeom prst="rect">
            <a:avLst/>
          </a:prstGeom>
          <a:solidFill>
            <a:srgbClr val="ffffff"/>
          </a:solidFill>
          <a:ln w="29160">
            <a:solidFill>
              <a:srgbClr val="000000"/>
            </a:solidFill>
            <a:round/>
          </a:ln>
        </p:spPr>
      </p:sp>
      <p:sp>
        <p:nvSpPr>
          <p:cNvPr id="1020" name="Rectangle 12"/>
          <p:cNvSpPr/>
          <p:nvPr/>
        </p:nvSpPr>
        <p:spPr>
          <a:xfrm>
            <a:off x="2772720" y="3407040"/>
            <a:ext cx="93960" cy="72720"/>
          </a:xfrm>
          <a:prstGeom prst="rect">
            <a:avLst/>
          </a:prstGeom>
          <a:solidFill>
            <a:srgbClr val="000000"/>
          </a:solidFill>
          <a:ln w="29160">
            <a:solidFill>
              <a:srgbClr val="000000"/>
            </a:solidFill>
            <a:round/>
          </a:ln>
        </p:spPr>
      </p:sp>
      <p:sp>
        <p:nvSpPr>
          <p:cNvPr id="1021" name="Rectangle 13"/>
          <p:cNvSpPr/>
          <p:nvPr/>
        </p:nvSpPr>
        <p:spPr>
          <a:xfrm>
            <a:off x="2865240" y="3407040"/>
            <a:ext cx="93600" cy="72720"/>
          </a:xfrm>
          <a:prstGeom prst="rect">
            <a:avLst/>
          </a:prstGeom>
          <a:solidFill>
            <a:srgbClr val="ffffff"/>
          </a:solidFill>
          <a:ln w="29160">
            <a:solidFill>
              <a:srgbClr val="000000"/>
            </a:solidFill>
            <a:round/>
          </a:ln>
        </p:spPr>
      </p:sp>
      <p:sp>
        <p:nvSpPr>
          <p:cNvPr id="1022" name="Rectangle 14"/>
          <p:cNvSpPr/>
          <p:nvPr/>
        </p:nvSpPr>
        <p:spPr>
          <a:xfrm>
            <a:off x="2957400" y="3407040"/>
            <a:ext cx="93960" cy="72720"/>
          </a:xfrm>
          <a:prstGeom prst="rect">
            <a:avLst/>
          </a:prstGeom>
          <a:solidFill>
            <a:srgbClr val="ffffff"/>
          </a:solidFill>
          <a:ln w="29160">
            <a:solidFill>
              <a:srgbClr val="000000"/>
            </a:solidFill>
            <a:round/>
          </a:ln>
        </p:spPr>
      </p:sp>
      <p:sp>
        <p:nvSpPr>
          <p:cNvPr id="1023" name="Rectangle 15"/>
          <p:cNvSpPr/>
          <p:nvPr/>
        </p:nvSpPr>
        <p:spPr>
          <a:xfrm>
            <a:off x="3046320" y="3407040"/>
            <a:ext cx="93960" cy="72720"/>
          </a:xfrm>
          <a:prstGeom prst="rect">
            <a:avLst/>
          </a:prstGeom>
          <a:solidFill>
            <a:srgbClr val="000000"/>
          </a:solidFill>
          <a:ln w="29160">
            <a:solidFill>
              <a:srgbClr val="000000"/>
            </a:solidFill>
            <a:round/>
          </a:ln>
        </p:spPr>
      </p:sp>
      <p:sp>
        <p:nvSpPr>
          <p:cNvPr id="1024" name="Rectangle 16"/>
          <p:cNvSpPr/>
          <p:nvPr/>
        </p:nvSpPr>
        <p:spPr>
          <a:xfrm>
            <a:off x="3138840" y="3407040"/>
            <a:ext cx="93600" cy="72720"/>
          </a:xfrm>
          <a:prstGeom prst="rect">
            <a:avLst/>
          </a:prstGeom>
          <a:solidFill>
            <a:srgbClr val="ffffff"/>
          </a:solidFill>
          <a:ln w="29160">
            <a:solidFill>
              <a:srgbClr val="000000"/>
            </a:solidFill>
            <a:round/>
          </a:ln>
        </p:spPr>
      </p:sp>
      <p:sp>
        <p:nvSpPr>
          <p:cNvPr id="1025" name="Rectangle 17"/>
          <p:cNvSpPr/>
          <p:nvPr/>
        </p:nvSpPr>
        <p:spPr>
          <a:xfrm>
            <a:off x="2588400" y="3478320"/>
            <a:ext cx="93600" cy="72720"/>
          </a:xfrm>
          <a:prstGeom prst="rect">
            <a:avLst/>
          </a:prstGeom>
          <a:solidFill>
            <a:srgbClr val="000000"/>
          </a:solidFill>
          <a:ln w="29160">
            <a:solidFill>
              <a:srgbClr val="000000"/>
            </a:solidFill>
            <a:round/>
          </a:ln>
        </p:spPr>
      </p:sp>
      <p:sp>
        <p:nvSpPr>
          <p:cNvPr id="1026" name="Rectangle 18"/>
          <p:cNvSpPr/>
          <p:nvPr/>
        </p:nvSpPr>
        <p:spPr>
          <a:xfrm>
            <a:off x="2680560" y="3478320"/>
            <a:ext cx="93960" cy="72720"/>
          </a:xfrm>
          <a:prstGeom prst="rect">
            <a:avLst/>
          </a:prstGeom>
          <a:solidFill>
            <a:srgbClr val="ffffff"/>
          </a:solidFill>
          <a:ln w="29160">
            <a:solidFill>
              <a:srgbClr val="000000"/>
            </a:solidFill>
            <a:round/>
          </a:ln>
        </p:spPr>
      </p:sp>
      <p:sp>
        <p:nvSpPr>
          <p:cNvPr id="1027" name="Rectangle 19"/>
          <p:cNvSpPr/>
          <p:nvPr/>
        </p:nvSpPr>
        <p:spPr>
          <a:xfrm>
            <a:off x="2772720" y="3478320"/>
            <a:ext cx="93960" cy="72720"/>
          </a:xfrm>
          <a:prstGeom prst="rect">
            <a:avLst/>
          </a:prstGeom>
          <a:solidFill>
            <a:srgbClr val="000000"/>
          </a:solidFill>
          <a:ln w="29160">
            <a:solidFill>
              <a:srgbClr val="000000"/>
            </a:solidFill>
            <a:round/>
          </a:ln>
        </p:spPr>
      </p:sp>
      <p:sp>
        <p:nvSpPr>
          <p:cNvPr id="1028" name="Rectangle 20"/>
          <p:cNvSpPr/>
          <p:nvPr/>
        </p:nvSpPr>
        <p:spPr>
          <a:xfrm>
            <a:off x="2865240" y="3478320"/>
            <a:ext cx="93600" cy="72720"/>
          </a:xfrm>
          <a:prstGeom prst="rect">
            <a:avLst/>
          </a:prstGeom>
          <a:solidFill>
            <a:srgbClr val="ffffff"/>
          </a:solidFill>
          <a:ln w="29160">
            <a:solidFill>
              <a:srgbClr val="000000"/>
            </a:solidFill>
            <a:round/>
          </a:ln>
        </p:spPr>
      </p:sp>
      <p:sp>
        <p:nvSpPr>
          <p:cNvPr id="1029" name="Rectangle 21"/>
          <p:cNvSpPr/>
          <p:nvPr/>
        </p:nvSpPr>
        <p:spPr>
          <a:xfrm>
            <a:off x="2957400" y="3478320"/>
            <a:ext cx="93960" cy="72720"/>
          </a:xfrm>
          <a:prstGeom prst="rect">
            <a:avLst/>
          </a:prstGeom>
          <a:solidFill>
            <a:srgbClr val="ffffff"/>
          </a:solidFill>
          <a:ln w="29160">
            <a:solidFill>
              <a:srgbClr val="000000"/>
            </a:solidFill>
            <a:round/>
          </a:ln>
        </p:spPr>
      </p:sp>
      <p:sp>
        <p:nvSpPr>
          <p:cNvPr id="1030" name="Rectangle 22"/>
          <p:cNvSpPr/>
          <p:nvPr/>
        </p:nvSpPr>
        <p:spPr>
          <a:xfrm>
            <a:off x="3046320" y="3478320"/>
            <a:ext cx="93960" cy="72720"/>
          </a:xfrm>
          <a:prstGeom prst="rect">
            <a:avLst/>
          </a:prstGeom>
          <a:solidFill>
            <a:srgbClr val="ffffff"/>
          </a:solidFill>
          <a:ln w="29160">
            <a:solidFill>
              <a:srgbClr val="000000"/>
            </a:solidFill>
            <a:round/>
          </a:ln>
        </p:spPr>
      </p:sp>
      <p:sp>
        <p:nvSpPr>
          <p:cNvPr id="1031" name="Rectangle 23"/>
          <p:cNvSpPr/>
          <p:nvPr/>
        </p:nvSpPr>
        <p:spPr>
          <a:xfrm>
            <a:off x="3138840" y="3478320"/>
            <a:ext cx="93600" cy="72720"/>
          </a:xfrm>
          <a:prstGeom prst="rect">
            <a:avLst/>
          </a:prstGeom>
          <a:solidFill>
            <a:srgbClr val="ffffff"/>
          </a:solidFill>
          <a:ln w="29160">
            <a:solidFill>
              <a:srgbClr val="000000"/>
            </a:solidFill>
            <a:round/>
          </a:ln>
        </p:spPr>
      </p:sp>
      <p:sp>
        <p:nvSpPr>
          <p:cNvPr id="1032" name="Rectangle 24"/>
          <p:cNvSpPr/>
          <p:nvPr/>
        </p:nvSpPr>
        <p:spPr>
          <a:xfrm>
            <a:off x="2588400" y="3549960"/>
            <a:ext cx="93600" cy="72720"/>
          </a:xfrm>
          <a:prstGeom prst="rect">
            <a:avLst/>
          </a:prstGeom>
          <a:solidFill>
            <a:srgbClr val="000000"/>
          </a:solidFill>
          <a:ln w="29160">
            <a:solidFill>
              <a:srgbClr val="000000"/>
            </a:solidFill>
            <a:round/>
          </a:ln>
        </p:spPr>
      </p:sp>
      <p:sp>
        <p:nvSpPr>
          <p:cNvPr id="1033" name="Rectangle 25"/>
          <p:cNvSpPr/>
          <p:nvPr/>
        </p:nvSpPr>
        <p:spPr>
          <a:xfrm>
            <a:off x="2680560" y="3549960"/>
            <a:ext cx="93960" cy="72720"/>
          </a:xfrm>
          <a:prstGeom prst="rect">
            <a:avLst/>
          </a:prstGeom>
          <a:solidFill>
            <a:srgbClr val="000000"/>
          </a:solidFill>
          <a:ln w="29160">
            <a:solidFill>
              <a:srgbClr val="000000"/>
            </a:solidFill>
            <a:round/>
          </a:ln>
        </p:spPr>
      </p:sp>
      <p:sp>
        <p:nvSpPr>
          <p:cNvPr id="1034" name="Rectangle 26"/>
          <p:cNvSpPr/>
          <p:nvPr/>
        </p:nvSpPr>
        <p:spPr>
          <a:xfrm>
            <a:off x="2772720" y="3549960"/>
            <a:ext cx="93960" cy="72720"/>
          </a:xfrm>
          <a:prstGeom prst="rect">
            <a:avLst/>
          </a:prstGeom>
          <a:solidFill>
            <a:srgbClr val="000000"/>
          </a:solidFill>
          <a:ln w="29160">
            <a:solidFill>
              <a:srgbClr val="000000"/>
            </a:solidFill>
            <a:round/>
          </a:ln>
        </p:spPr>
      </p:sp>
      <p:sp>
        <p:nvSpPr>
          <p:cNvPr id="1035" name="Rectangle 27"/>
          <p:cNvSpPr/>
          <p:nvPr/>
        </p:nvSpPr>
        <p:spPr>
          <a:xfrm>
            <a:off x="2865240" y="3549960"/>
            <a:ext cx="93600" cy="72720"/>
          </a:xfrm>
          <a:prstGeom prst="rect">
            <a:avLst/>
          </a:prstGeom>
          <a:solidFill>
            <a:srgbClr val="ffffff"/>
          </a:solidFill>
          <a:ln w="29160">
            <a:solidFill>
              <a:srgbClr val="000000"/>
            </a:solidFill>
            <a:round/>
          </a:ln>
        </p:spPr>
      </p:sp>
      <p:sp>
        <p:nvSpPr>
          <p:cNvPr id="1036" name="Rectangle 28"/>
          <p:cNvSpPr/>
          <p:nvPr/>
        </p:nvSpPr>
        <p:spPr>
          <a:xfrm>
            <a:off x="2957400" y="3549960"/>
            <a:ext cx="93960" cy="72720"/>
          </a:xfrm>
          <a:prstGeom prst="rect">
            <a:avLst/>
          </a:prstGeom>
          <a:solidFill>
            <a:srgbClr val="ffffff"/>
          </a:solidFill>
          <a:ln w="29160">
            <a:solidFill>
              <a:srgbClr val="000000"/>
            </a:solidFill>
            <a:round/>
          </a:ln>
        </p:spPr>
      </p:sp>
      <p:sp>
        <p:nvSpPr>
          <p:cNvPr id="1037" name="Rectangle 29"/>
          <p:cNvSpPr/>
          <p:nvPr/>
        </p:nvSpPr>
        <p:spPr>
          <a:xfrm>
            <a:off x="3046320" y="3549960"/>
            <a:ext cx="93960" cy="72720"/>
          </a:xfrm>
          <a:prstGeom prst="rect">
            <a:avLst/>
          </a:prstGeom>
          <a:solidFill>
            <a:srgbClr val="ffffff"/>
          </a:solidFill>
          <a:ln w="29160">
            <a:solidFill>
              <a:srgbClr val="000000"/>
            </a:solidFill>
            <a:round/>
          </a:ln>
        </p:spPr>
      </p:sp>
      <p:sp>
        <p:nvSpPr>
          <p:cNvPr id="1038" name="Rectangle 30"/>
          <p:cNvSpPr/>
          <p:nvPr/>
        </p:nvSpPr>
        <p:spPr>
          <a:xfrm>
            <a:off x="3138840" y="3549960"/>
            <a:ext cx="93600" cy="72720"/>
          </a:xfrm>
          <a:prstGeom prst="rect">
            <a:avLst/>
          </a:prstGeom>
          <a:solidFill>
            <a:srgbClr val="ffffff"/>
          </a:solidFill>
          <a:ln w="29160">
            <a:solidFill>
              <a:srgbClr val="000000"/>
            </a:solidFill>
            <a:round/>
          </a:ln>
        </p:spPr>
      </p:sp>
      <p:sp>
        <p:nvSpPr>
          <p:cNvPr id="1039" name="Rectangle 31"/>
          <p:cNvSpPr/>
          <p:nvPr/>
        </p:nvSpPr>
        <p:spPr>
          <a:xfrm>
            <a:off x="2588400" y="3621240"/>
            <a:ext cx="93600" cy="72720"/>
          </a:xfrm>
          <a:prstGeom prst="rect">
            <a:avLst/>
          </a:prstGeom>
          <a:solidFill>
            <a:srgbClr val="000000"/>
          </a:solidFill>
          <a:ln w="29160">
            <a:solidFill>
              <a:srgbClr val="000000"/>
            </a:solidFill>
            <a:round/>
          </a:ln>
        </p:spPr>
      </p:sp>
      <p:sp>
        <p:nvSpPr>
          <p:cNvPr id="1040" name="Rectangle 32"/>
          <p:cNvSpPr/>
          <p:nvPr/>
        </p:nvSpPr>
        <p:spPr>
          <a:xfrm>
            <a:off x="2680560" y="3621240"/>
            <a:ext cx="93960" cy="72720"/>
          </a:xfrm>
          <a:prstGeom prst="rect">
            <a:avLst/>
          </a:prstGeom>
          <a:solidFill>
            <a:srgbClr val="000000"/>
          </a:solidFill>
          <a:ln w="29160">
            <a:solidFill>
              <a:srgbClr val="000000"/>
            </a:solidFill>
            <a:round/>
          </a:ln>
        </p:spPr>
      </p:sp>
      <p:sp>
        <p:nvSpPr>
          <p:cNvPr id="1041" name="Rectangle 33"/>
          <p:cNvSpPr/>
          <p:nvPr/>
        </p:nvSpPr>
        <p:spPr>
          <a:xfrm>
            <a:off x="2772720" y="3621240"/>
            <a:ext cx="93960" cy="72720"/>
          </a:xfrm>
          <a:prstGeom prst="rect">
            <a:avLst/>
          </a:prstGeom>
          <a:solidFill>
            <a:srgbClr val="ffffff"/>
          </a:solidFill>
          <a:ln w="29160">
            <a:solidFill>
              <a:srgbClr val="000000"/>
            </a:solidFill>
            <a:round/>
          </a:ln>
        </p:spPr>
      </p:sp>
      <p:sp>
        <p:nvSpPr>
          <p:cNvPr id="1042" name="Rectangle 34"/>
          <p:cNvSpPr/>
          <p:nvPr/>
        </p:nvSpPr>
        <p:spPr>
          <a:xfrm>
            <a:off x="2865240" y="3621240"/>
            <a:ext cx="93600" cy="72720"/>
          </a:xfrm>
          <a:prstGeom prst="rect">
            <a:avLst/>
          </a:prstGeom>
          <a:solidFill>
            <a:srgbClr val="ffffff"/>
          </a:solidFill>
          <a:ln w="29160">
            <a:solidFill>
              <a:srgbClr val="000000"/>
            </a:solidFill>
            <a:round/>
          </a:ln>
        </p:spPr>
      </p:sp>
      <p:sp>
        <p:nvSpPr>
          <p:cNvPr id="1043" name="Rectangle 35"/>
          <p:cNvSpPr/>
          <p:nvPr/>
        </p:nvSpPr>
        <p:spPr>
          <a:xfrm>
            <a:off x="2957400" y="3621240"/>
            <a:ext cx="93960" cy="72720"/>
          </a:xfrm>
          <a:prstGeom prst="rect">
            <a:avLst/>
          </a:prstGeom>
          <a:solidFill>
            <a:srgbClr val="ffffff"/>
          </a:solidFill>
          <a:ln w="29160">
            <a:solidFill>
              <a:srgbClr val="000000"/>
            </a:solidFill>
            <a:round/>
          </a:ln>
        </p:spPr>
      </p:sp>
      <p:sp>
        <p:nvSpPr>
          <p:cNvPr id="1044" name="Rectangle 36"/>
          <p:cNvSpPr/>
          <p:nvPr/>
        </p:nvSpPr>
        <p:spPr>
          <a:xfrm>
            <a:off x="3046320" y="3621240"/>
            <a:ext cx="93960" cy="72720"/>
          </a:xfrm>
          <a:prstGeom prst="rect">
            <a:avLst/>
          </a:prstGeom>
          <a:solidFill>
            <a:srgbClr val="ffffff"/>
          </a:solidFill>
          <a:ln w="29160">
            <a:solidFill>
              <a:srgbClr val="000000"/>
            </a:solidFill>
            <a:round/>
          </a:ln>
        </p:spPr>
      </p:sp>
      <p:sp>
        <p:nvSpPr>
          <p:cNvPr id="1045" name="Rectangle 37"/>
          <p:cNvSpPr/>
          <p:nvPr/>
        </p:nvSpPr>
        <p:spPr>
          <a:xfrm>
            <a:off x="3138840" y="3621240"/>
            <a:ext cx="93600" cy="72720"/>
          </a:xfrm>
          <a:prstGeom prst="rect">
            <a:avLst/>
          </a:prstGeom>
          <a:solidFill>
            <a:srgbClr val="ffffff"/>
          </a:solidFill>
          <a:ln w="29160">
            <a:solidFill>
              <a:srgbClr val="000000"/>
            </a:solidFill>
            <a:round/>
          </a:ln>
        </p:spPr>
      </p:sp>
      <p:sp>
        <p:nvSpPr>
          <p:cNvPr id="1046" name="Rectangle 38"/>
          <p:cNvSpPr/>
          <p:nvPr/>
        </p:nvSpPr>
        <p:spPr>
          <a:xfrm>
            <a:off x="2588400" y="3692880"/>
            <a:ext cx="93600" cy="72720"/>
          </a:xfrm>
          <a:prstGeom prst="rect">
            <a:avLst/>
          </a:prstGeom>
          <a:solidFill>
            <a:srgbClr val="ffffff"/>
          </a:solidFill>
          <a:ln w="29160">
            <a:solidFill>
              <a:srgbClr val="000000"/>
            </a:solidFill>
            <a:round/>
          </a:ln>
        </p:spPr>
      </p:sp>
      <p:sp>
        <p:nvSpPr>
          <p:cNvPr id="1047" name="Rectangle 39"/>
          <p:cNvSpPr/>
          <p:nvPr/>
        </p:nvSpPr>
        <p:spPr>
          <a:xfrm>
            <a:off x="2680560" y="3692880"/>
            <a:ext cx="93960" cy="72720"/>
          </a:xfrm>
          <a:prstGeom prst="rect">
            <a:avLst/>
          </a:prstGeom>
          <a:solidFill>
            <a:srgbClr val="ffffff"/>
          </a:solidFill>
          <a:ln w="29160">
            <a:solidFill>
              <a:srgbClr val="000000"/>
            </a:solidFill>
            <a:round/>
          </a:ln>
        </p:spPr>
      </p:sp>
      <p:sp>
        <p:nvSpPr>
          <p:cNvPr id="1048" name="Rectangle 40"/>
          <p:cNvSpPr/>
          <p:nvPr/>
        </p:nvSpPr>
        <p:spPr>
          <a:xfrm>
            <a:off x="2772720" y="3692880"/>
            <a:ext cx="93960" cy="72720"/>
          </a:xfrm>
          <a:prstGeom prst="rect">
            <a:avLst/>
          </a:prstGeom>
          <a:solidFill>
            <a:srgbClr val="000000"/>
          </a:solidFill>
          <a:ln w="29160">
            <a:solidFill>
              <a:srgbClr val="000000"/>
            </a:solidFill>
            <a:round/>
          </a:ln>
        </p:spPr>
      </p:sp>
      <p:sp>
        <p:nvSpPr>
          <p:cNvPr id="1049" name="Rectangle 41"/>
          <p:cNvSpPr/>
          <p:nvPr/>
        </p:nvSpPr>
        <p:spPr>
          <a:xfrm>
            <a:off x="2865240" y="3692880"/>
            <a:ext cx="93600" cy="72720"/>
          </a:xfrm>
          <a:prstGeom prst="rect">
            <a:avLst/>
          </a:prstGeom>
          <a:solidFill>
            <a:srgbClr val="ffffff"/>
          </a:solidFill>
          <a:ln w="29160">
            <a:solidFill>
              <a:srgbClr val="000000"/>
            </a:solidFill>
            <a:round/>
          </a:ln>
        </p:spPr>
      </p:sp>
      <p:sp>
        <p:nvSpPr>
          <p:cNvPr id="1050" name="Rectangle 42"/>
          <p:cNvSpPr/>
          <p:nvPr/>
        </p:nvSpPr>
        <p:spPr>
          <a:xfrm>
            <a:off x="2957400" y="3692880"/>
            <a:ext cx="93960" cy="72720"/>
          </a:xfrm>
          <a:prstGeom prst="rect">
            <a:avLst/>
          </a:prstGeom>
          <a:solidFill>
            <a:srgbClr val="ffffff"/>
          </a:solidFill>
          <a:ln w="29160">
            <a:solidFill>
              <a:srgbClr val="000000"/>
            </a:solidFill>
            <a:round/>
          </a:ln>
        </p:spPr>
      </p:sp>
      <p:sp>
        <p:nvSpPr>
          <p:cNvPr id="1051" name="Rectangle 43"/>
          <p:cNvSpPr/>
          <p:nvPr/>
        </p:nvSpPr>
        <p:spPr>
          <a:xfrm>
            <a:off x="3046320" y="3692880"/>
            <a:ext cx="93960" cy="72720"/>
          </a:xfrm>
          <a:prstGeom prst="rect">
            <a:avLst/>
          </a:prstGeom>
          <a:solidFill>
            <a:srgbClr val="000000"/>
          </a:solidFill>
          <a:ln w="29160">
            <a:solidFill>
              <a:srgbClr val="000000"/>
            </a:solidFill>
            <a:round/>
          </a:ln>
        </p:spPr>
      </p:sp>
      <p:sp>
        <p:nvSpPr>
          <p:cNvPr id="1052" name="Rectangle 44"/>
          <p:cNvSpPr/>
          <p:nvPr/>
        </p:nvSpPr>
        <p:spPr>
          <a:xfrm>
            <a:off x="3138840" y="3692880"/>
            <a:ext cx="93600" cy="72720"/>
          </a:xfrm>
          <a:prstGeom prst="rect">
            <a:avLst/>
          </a:prstGeom>
          <a:solidFill>
            <a:srgbClr val="ffffff"/>
          </a:solidFill>
          <a:ln w="29160">
            <a:solidFill>
              <a:srgbClr val="000000"/>
            </a:solidFill>
            <a:round/>
          </a:ln>
        </p:spPr>
      </p:sp>
      <p:sp>
        <p:nvSpPr>
          <p:cNvPr id="1053" name="Rectangle 45"/>
          <p:cNvSpPr/>
          <p:nvPr/>
        </p:nvSpPr>
        <p:spPr>
          <a:xfrm>
            <a:off x="2588400" y="3764520"/>
            <a:ext cx="93600" cy="72360"/>
          </a:xfrm>
          <a:prstGeom prst="rect">
            <a:avLst/>
          </a:prstGeom>
          <a:solidFill>
            <a:srgbClr val="ffffff"/>
          </a:solidFill>
          <a:ln w="29160">
            <a:solidFill>
              <a:srgbClr val="000000"/>
            </a:solidFill>
            <a:round/>
          </a:ln>
        </p:spPr>
      </p:sp>
      <p:sp>
        <p:nvSpPr>
          <p:cNvPr id="1054" name="Rectangle 46"/>
          <p:cNvSpPr/>
          <p:nvPr/>
        </p:nvSpPr>
        <p:spPr>
          <a:xfrm>
            <a:off x="2680560" y="3764520"/>
            <a:ext cx="93960" cy="72360"/>
          </a:xfrm>
          <a:prstGeom prst="rect">
            <a:avLst/>
          </a:prstGeom>
          <a:solidFill>
            <a:srgbClr val="000000"/>
          </a:solidFill>
          <a:ln w="29160">
            <a:solidFill>
              <a:srgbClr val="000000"/>
            </a:solidFill>
            <a:round/>
          </a:ln>
        </p:spPr>
      </p:sp>
      <p:sp>
        <p:nvSpPr>
          <p:cNvPr id="1055" name="Rectangle 47"/>
          <p:cNvSpPr/>
          <p:nvPr/>
        </p:nvSpPr>
        <p:spPr>
          <a:xfrm>
            <a:off x="2772720" y="3764520"/>
            <a:ext cx="93960" cy="72360"/>
          </a:xfrm>
          <a:prstGeom prst="rect">
            <a:avLst/>
          </a:prstGeom>
          <a:solidFill>
            <a:srgbClr val="000000"/>
          </a:solidFill>
          <a:ln w="29160">
            <a:solidFill>
              <a:srgbClr val="000000"/>
            </a:solidFill>
            <a:round/>
          </a:ln>
        </p:spPr>
      </p:sp>
      <p:sp>
        <p:nvSpPr>
          <p:cNvPr id="1056" name="Rectangle 48"/>
          <p:cNvSpPr/>
          <p:nvPr/>
        </p:nvSpPr>
        <p:spPr>
          <a:xfrm>
            <a:off x="2865240" y="3764520"/>
            <a:ext cx="93600" cy="72360"/>
          </a:xfrm>
          <a:prstGeom prst="rect">
            <a:avLst/>
          </a:prstGeom>
          <a:solidFill>
            <a:srgbClr val="ffffff"/>
          </a:solidFill>
          <a:ln w="29160">
            <a:solidFill>
              <a:srgbClr val="000000"/>
            </a:solidFill>
            <a:round/>
          </a:ln>
        </p:spPr>
      </p:sp>
      <p:sp>
        <p:nvSpPr>
          <p:cNvPr id="1057" name="Rectangle 49"/>
          <p:cNvSpPr/>
          <p:nvPr/>
        </p:nvSpPr>
        <p:spPr>
          <a:xfrm>
            <a:off x="2957400" y="3764520"/>
            <a:ext cx="93960" cy="72360"/>
          </a:xfrm>
          <a:prstGeom prst="rect">
            <a:avLst/>
          </a:prstGeom>
          <a:solidFill>
            <a:srgbClr val="ffffff"/>
          </a:solidFill>
          <a:ln w="29160">
            <a:solidFill>
              <a:srgbClr val="000000"/>
            </a:solidFill>
            <a:round/>
          </a:ln>
        </p:spPr>
      </p:sp>
      <p:sp>
        <p:nvSpPr>
          <p:cNvPr id="1058" name="Rectangle 50"/>
          <p:cNvSpPr/>
          <p:nvPr/>
        </p:nvSpPr>
        <p:spPr>
          <a:xfrm>
            <a:off x="3046320" y="3764520"/>
            <a:ext cx="93960" cy="72360"/>
          </a:xfrm>
          <a:prstGeom prst="rect">
            <a:avLst/>
          </a:prstGeom>
          <a:solidFill>
            <a:srgbClr val="ffffff"/>
          </a:solidFill>
          <a:ln w="29160">
            <a:solidFill>
              <a:srgbClr val="000000"/>
            </a:solidFill>
            <a:round/>
          </a:ln>
        </p:spPr>
      </p:sp>
      <p:sp>
        <p:nvSpPr>
          <p:cNvPr id="1059" name="Rectangle 51"/>
          <p:cNvSpPr/>
          <p:nvPr/>
        </p:nvSpPr>
        <p:spPr>
          <a:xfrm>
            <a:off x="3138840" y="3764520"/>
            <a:ext cx="93600" cy="72360"/>
          </a:xfrm>
          <a:prstGeom prst="rect">
            <a:avLst/>
          </a:prstGeom>
          <a:solidFill>
            <a:srgbClr val="ffffff"/>
          </a:solidFill>
          <a:ln w="29160">
            <a:solidFill>
              <a:srgbClr val="000000"/>
            </a:solidFill>
            <a:round/>
          </a:ln>
        </p:spPr>
      </p:sp>
      <p:sp>
        <p:nvSpPr>
          <p:cNvPr id="1060" name="Rectangle 52"/>
          <p:cNvSpPr/>
          <p:nvPr/>
        </p:nvSpPr>
        <p:spPr>
          <a:xfrm>
            <a:off x="2588400" y="3835800"/>
            <a:ext cx="93600" cy="72720"/>
          </a:xfrm>
          <a:prstGeom prst="rect">
            <a:avLst/>
          </a:prstGeom>
          <a:solidFill>
            <a:srgbClr val="ffffff"/>
          </a:solidFill>
          <a:ln w="29160">
            <a:solidFill>
              <a:srgbClr val="000000"/>
            </a:solidFill>
            <a:round/>
          </a:ln>
        </p:spPr>
      </p:sp>
      <p:sp>
        <p:nvSpPr>
          <p:cNvPr id="1061" name="Rectangle 53"/>
          <p:cNvSpPr/>
          <p:nvPr/>
        </p:nvSpPr>
        <p:spPr>
          <a:xfrm>
            <a:off x="2680560" y="3835800"/>
            <a:ext cx="93960" cy="72720"/>
          </a:xfrm>
          <a:prstGeom prst="rect">
            <a:avLst/>
          </a:prstGeom>
          <a:solidFill>
            <a:srgbClr val="ffffff"/>
          </a:solidFill>
          <a:ln w="29160">
            <a:solidFill>
              <a:srgbClr val="000000"/>
            </a:solidFill>
            <a:round/>
          </a:ln>
        </p:spPr>
      </p:sp>
      <p:sp>
        <p:nvSpPr>
          <p:cNvPr id="1062" name="Rectangle 54"/>
          <p:cNvSpPr/>
          <p:nvPr/>
        </p:nvSpPr>
        <p:spPr>
          <a:xfrm>
            <a:off x="2772720" y="3835800"/>
            <a:ext cx="93960" cy="72720"/>
          </a:xfrm>
          <a:prstGeom prst="rect">
            <a:avLst/>
          </a:prstGeom>
          <a:solidFill>
            <a:srgbClr val="ffffff"/>
          </a:solidFill>
          <a:ln w="29160">
            <a:solidFill>
              <a:srgbClr val="000000"/>
            </a:solidFill>
            <a:round/>
          </a:ln>
        </p:spPr>
      </p:sp>
      <p:sp>
        <p:nvSpPr>
          <p:cNvPr id="1063" name="Rectangle 55"/>
          <p:cNvSpPr/>
          <p:nvPr/>
        </p:nvSpPr>
        <p:spPr>
          <a:xfrm>
            <a:off x="2865240" y="3835800"/>
            <a:ext cx="93600" cy="72720"/>
          </a:xfrm>
          <a:prstGeom prst="rect">
            <a:avLst/>
          </a:prstGeom>
          <a:solidFill>
            <a:srgbClr val="000000"/>
          </a:solidFill>
          <a:ln w="29160">
            <a:solidFill>
              <a:srgbClr val="000000"/>
            </a:solidFill>
            <a:round/>
          </a:ln>
        </p:spPr>
      </p:sp>
      <p:sp>
        <p:nvSpPr>
          <p:cNvPr id="1064" name="Rectangle 56"/>
          <p:cNvSpPr/>
          <p:nvPr/>
        </p:nvSpPr>
        <p:spPr>
          <a:xfrm>
            <a:off x="2957400" y="3835800"/>
            <a:ext cx="93960" cy="72720"/>
          </a:xfrm>
          <a:prstGeom prst="rect">
            <a:avLst/>
          </a:prstGeom>
          <a:solidFill>
            <a:srgbClr val="000000"/>
          </a:solidFill>
          <a:ln w="29160">
            <a:solidFill>
              <a:srgbClr val="000000"/>
            </a:solidFill>
            <a:round/>
          </a:ln>
        </p:spPr>
      </p:sp>
      <p:sp>
        <p:nvSpPr>
          <p:cNvPr id="1065" name="Rectangle 57"/>
          <p:cNvSpPr/>
          <p:nvPr/>
        </p:nvSpPr>
        <p:spPr>
          <a:xfrm>
            <a:off x="3046320" y="3835800"/>
            <a:ext cx="93960" cy="72720"/>
          </a:xfrm>
          <a:prstGeom prst="rect">
            <a:avLst/>
          </a:prstGeom>
          <a:solidFill>
            <a:srgbClr val="ffffff"/>
          </a:solidFill>
          <a:ln w="29160">
            <a:solidFill>
              <a:srgbClr val="000000"/>
            </a:solidFill>
            <a:round/>
          </a:ln>
        </p:spPr>
      </p:sp>
      <p:sp>
        <p:nvSpPr>
          <p:cNvPr id="1066" name="Rectangle 58"/>
          <p:cNvSpPr/>
          <p:nvPr/>
        </p:nvSpPr>
        <p:spPr>
          <a:xfrm>
            <a:off x="3138840" y="3835800"/>
            <a:ext cx="93600" cy="72720"/>
          </a:xfrm>
          <a:prstGeom prst="rect">
            <a:avLst/>
          </a:prstGeom>
          <a:solidFill>
            <a:srgbClr val="000000"/>
          </a:solidFill>
          <a:ln w="29160">
            <a:solidFill>
              <a:srgbClr val="000000"/>
            </a:solidFill>
            <a:round/>
          </a:ln>
        </p:spPr>
      </p:sp>
      <p:sp>
        <p:nvSpPr>
          <p:cNvPr id="1067" name="Rectangle 59"/>
          <p:cNvSpPr/>
          <p:nvPr/>
        </p:nvSpPr>
        <p:spPr>
          <a:xfrm>
            <a:off x="2588400" y="3907440"/>
            <a:ext cx="93600" cy="72720"/>
          </a:xfrm>
          <a:prstGeom prst="rect">
            <a:avLst/>
          </a:prstGeom>
          <a:solidFill>
            <a:srgbClr val="ffffff"/>
          </a:solidFill>
          <a:ln w="29160">
            <a:solidFill>
              <a:srgbClr val="000000"/>
            </a:solidFill>
            <a:round/>
          </a:ln>
        </p:spPr>
      </p:sp>
      <p:sp>
        <p:nvSpPr>
          <p:cNvPr id="1068" name="Rectangle 60"/>
          <p:cNvSpPr/>
          <p:nvPr/>
        </p:nvSpPr>
        <p:spPr>
          <a:xfrm>
            <a:off x="2680560" y="3907440"/>
            <a:ext cx="93960" cy="72720"/>
          </a:xfrm>
          <a:prstGeom prst="rect">
            <a:avLst/>
          </a:prstGeom>
          <a:solidFill>
            <a:srgbClr val="ffffff"/>
          </a:solidFill>
          <a:ln w="29160">
            <a:solidFill>
              <a:srgbClr val="000000"/>
            </a:solidFill>
            <a:round/>
          </a:ln>
        </p:spPr>
      </p:sp>
      <p:sp>
        <p:nvSpPr>
          <p:cNvPr id="1069" name="Rectangle 61"/>
          <p:cNvSpPr/>
          <p:nvPr/>
        </p:nvSpPr>
        <p:spPr>
          <a:xfrm>
            <a:off x="2772720" y="3907440"/>
            <a:ext cx="93960" cy="72720"/>
          </a:xfrm>
          <a:prstGeom prst="rect">
            <a:avLst/>
          </a:prstGeom>
          <a:solidFill>
            <a:srgbClr val="ffffff"/>
          </a:solidFill>
          <a:ln w="29160">
            <a:solidFill>
              <a:srgbClr val="000000"/>
            </a:solidFill>
            <a:round/>
          </a:ln>
        </p:spPr>
      </p:sp>
      <p:sp>
        <p:nvSpPr>
          <p:cNvPr id="1070" name="Rectangle 62"/>
          <p:cNvSpPr/>
          <p:nvPr/>
        </p:nvSpPr>
        <p:spPr>
          <a:xfrm>
            <a:off x="2865240" y="3907440"/>
            <a:ext cx="93600" cy="72720"/>
          </a:xfrm>
          <a:prstGeom prst="rect">
            <a:avLst/>
          </a:prstGeom>
          <a:solidFill>
            <a:srgbClr val="ffffff"/>
          </a:solidFill>
          <a:ln w="29160">
            <a:solidFill>
              <a:srgbClr val="000000"/>
            </a:solidFill>
            <a:round/>
          </a:ln>
        </p:spPr>
      </p:sp>
      <p:sp>
        <p:nvSpPr>
          <p:cNvPr id="1071" name="Rectangle 63"/>
          <p:cNvSpPr/>
          <p:nvPr/>
        </p:nvSpPr>
        <p:spPr>
          <a:xfrm>
            <a:off x="2957400" y="3907440"/>
            <a:ext cx="93960" cy="72720"/>
          </a:xfrm>
          <a:prstGeom prst="rect">
            <a:avLst/>
          </a:prstGeom>
          <a:solidFill>
            <a:srgbClr val="000000"/>
          </a:solidFill>
          <a:ln w="29160">
            <a:solidFill>
              <a:srgbClr val="000000"/>
            </a:solidFill>
            <a:round/>
          </a:ln>
        </p:spPr>
      </p:sp>
      <p:sp>
        <p:nvSpPr>
          <p:cNvPr id="1072" name="Rectangle 64"/>
          <p:cNvSpPr/>
          <p:nvPr/>
        </p:nvSpPr>
        <p:spPr>
          <a:xfrm>
            <a:off x="3046320" y="3907440"/>
            <a:ext cx="93960" cy="72720"/>
          </a:xfrm>
          <a:prstGeom prst="rect">
            <a:avLst/>
          </a:prstGeom>
          <a:solidFill>
            <a:srgbClr val="000000"/>
          </a:solidFill>
          <a:ln w="29160">
            <a:solidFill>
              <a:srgbClr val="000000"/>
            </a:solidFill>
            <a:round/>
          </a:ln>
        </p:spPr>
      </p:sp>
      <p:sp>
        <p:nvSpPr>
          <p:cNvPr id="1073" name="Rectangle 65"/>
          <p:cNvSpPr/>
          <p:nvPr/>
        </p:nvSpPr>
        <p:spPr>
          <a:xfrm>
            <a:off x="3138840" y="3907440"/>
            <a:ext cx="93600" cy="72720"/>
          </a:xfrm>
          <a:prstGeom prst="rect">
            <a:avLst/>
          </a:prstGeom>
          <a:solidFill>
            <a:srgbClr val="000000"/>
          </a:solidFill>
          <a:ln w="29160">
            <a:solidFill>
              <a:srgbClr val="000000"/>
            </a:solidFill>
            <a:round/>
          </a:ln>
        </p:spPr>
      </p:sp>
      <p:sp>
        <p:nvSpPr>
          <p:cNvPr id="1074" name="Rectangle 66"/>
          <p:cNvSpPr/>
          <p:nvPr/>
        </p:nvSpPr>
        <p:spPr>
          <a:xfrm>
            <a:off x="2588400" y="3979080"/>
            <a:ext cx="93600" cy="72720"/>
          </a:xfrm>
          <a:prstGeom prst="rect">
            <a:avLst/>
          </a:prstGeom>
          <a:solidFill>
            <a:srgbClr val="ffffff"/>
          </a:solidFill>
          <a:ln w="29160">
            <a:solidFill>
              <a:srgbClr val="000000"/>
            </a:solidFill>
            <a:round/>
          </a:ln>
        </p:spPr>
      </p:sp>
      <p:sp>
        <p:nvSpPr>
          <p:cNvPr id="1075" name="Rectangle 67"/>
          <p:cNvSpPr/>
          <p:nvPr/>
        </p:nvSpPr>
        <p:spPr>
          <a:xfrm>
            <a:off x="2680560" y="3979080"/>
            <a:ext cx="93960" cy="72720"/>
          </a:xfrm>
          <a:prstGeom prst="rect">
            <a:avLst/>
          </a:prstGeom>
          <a:solidFill>
            <a:srgbClr val="ffffff"/>
          </a:solidFill>
          <a:ln w="29160">
            <a:solidFill>
              <a:srgbClr val="000000"/>
            </a:solidFill>
            <a:round/>
          </a:ln>
        </p:spPr>
      </p:sp>
      <p:sp>
        <p:nvSpPr>
          <p:cNvPr id="1076" name="Rectangle 68"/>
          <p:cNvSpPr/>
          <p:nvPr/>
        </p:nvSpPr>
        <p:spPr>
          <a:xfrm>
            <a:off x="2772720" y="3979080"/>
            <a:ext cx="93960" cy="72720"/>
          </a:xfrm>
          <a:prstGeom prst="rect">
            <a:avLst/>
          </a:prstGeom>
          <a:solidFill>
            <a:srgbClr val="ffffff"/>
          </a:solidFill>
          <a:ln w="29160">
            <a:solidFill>
              <a:srgbClr val="000000"/>
            </a:solidFill>
            <a:round/>
          </a:ln>
        </p:spPr>
      </p:sp>
      <p:sp>
        <p:nvSpPr>
          <p:cNvPr id="1077" name="Rectangle 69"/>
          <p:cNvSpPr/>
          <p:nvPr/>
        </p:nvSpPr>
        <p:spPr>
          <a:xfrm>
            <a:off x="2865240" y="3979080"/>
            <a:ext cx="93600" cy="72720"/>
          </a:xfrm>
          <a:prstGeom prst="rect">
            <a:avLst/>
          </a:prstGeom>
          <a:solidFill>
            <a:srgbClr val="000000"/>
          </a:solidFill>
          <a:ln w="29160">
            <a:solidFill>
              <a:srgbClr val="000000"/>
            </a:solidFill>
            <a:round/>
          </a:ln>
        </p:spPr>
      </p:sp>
      <p:sp>
        <p:nvSpPr>
          <p:cNvPr id="1078" name="Rectangle 70"/>
          <p:cNvSpPr/>
          <p:nvPr/>
        </p:nvSpPr>
        <p:spPr>
          <a:xfrm>
            <a:off x="2957400" y="3979080"/>
            <a:ext cx="93960" cy="72720"/>
          </a:xfrm>
          <a:prstGeom prst="rect">
            <a:avLst/>
          </a:prstGeom>
          <a:solidFill>
            <a:srgbClr val="000000"/>
          </a:solidFill>
          <a:ln w="29160">
            <a:solidFill>
              <a:srgbClr val="000000"/>
            </a:solidFill>
            <a:round/>
          </a:ln>
        </p:spPr>
      </p:sp>
      <p:sp>
        <p:nvSpPr>
          <p:cNvPr id="1079" name="Rectangle 71"/>
          <p:cNvSpPr/>
          <p:nvPr/>
        </p:nvSpPr>
        <p:spPr>
          <a:xfrm>
            <a:off x="3046320" y="3979080"/>
            <a:ext cx="93960" cy="72720"/>
          </a:xfrm>
          <a:prstGeom prst="rect">
            <a:avLst/>
          </a:prstGeom>
          <a:solidFill>
            <a:srgbClr val="000000"/>
          </a:solidFill>
          <a:ln w="29160">
            <a:solidFill>
              <a:srgbClr val="000000"/>
            </a:solidFill>
            <a:round/>
          </a:ln>
        </p:spPr>
      </p:sp>
      <p:sp>
        <p:nvSpPr>
          <p:cNvPr id="1080" name="Rectangle 72"/>
          <p:cNvSpPr/>
          <p:nvPr/>
        </p:nvSpPr>
        <p:spPr>
          <a:xfrm>
            <a:off x="3138840" y="3979080"/>
            <a:ext cx="93600" cy="72720"/>
          </a:xfrm>
          <a:prstGeom prst="rect">
            <a:avLst/>
          </a:prstGeom>
          <a:solidFill>
            <a:srgbClr val="ffffff"/>
          </a:solidFill>
          <a:ln w="29160">
            <a:solidFill>
              <a:srgbClr val="000000"/>
            </a:solidFill>
            <a:round/>
          </a:ln>
        </p:spPr>
      </p:sp>
      <p:sp>
        <p:nvSpPr>
          <p:cNvPr id="1081" name="Rectangle 73"/>
          <p:cNvSpPr/>
          <p:nvPr/>
        </p:nvSpPr>
        <p:spPr>
          <a:xfrm>
            <a:off x="2588400" y="4050360"/>
            <a:ext cx="93600" cy="72720"/>
          </a:xfrm>
          <a:prstGeom prst="rect">
            <a:avLst/>
          </a:prstGeom>
          <a:solidFill>
            <a:srgbClr val="ffffff"/>
          </a:solidFill>
          <a:ln w="29160">
            <a:solidFill>
              <a:srgbClr val="000000"/>
            </a:solidFill>
            <a:round/>
          </a:ln>
        </p:spPr>
      </p:sp>
      <p:sp>
        <p:nvSpPr>
          <p:cNvPr id="1082" name="Rectangle 74"/>
          <p:cNvSpPr/>
          <p:nvPr/>
        </p:nvSpPr>
        <p:spPr>
          <a:xfrm>
            <a:off x="2680560" y="4050360"/>
            <a:ext cx="93960" cy="72720"/>
          </a:xfrm>
          <a:prstGeom prst="rect">
            <a:avLst/>
          </a:prstGeom>
          <a:solidFill>
            <a:srgbClr val="ffffff"/>
          </a:solidFill>
          <a:ln w="29160">
            <a:solidFill>
              <a:srgbClr val="000000"/>
            </a:solidFill>
            <a:round/>
          </a:ln>
        </p:spPr>
      </p:sp>
      <p:sp>
        <p:nvSpPr>
          <p:cNvPr id="1083" name="Rectangle 75"/>
          <p:cNvSpPr/>
          <p:nvPr/>
        </p:nvSpPr>
        <p:spPr>
          <a:xfrm>
            <a:off x="2772720" y="4050360"/>
            <a:ext cx="93960" cy="72720"/>
          </a:xfrm>
          <a:prstGeom prst="rect">
            <a:avLst/>
          </a:prstGeom>
          <a:solidFill>
            <a:srgbClr val="ffffff"/>
          </a:solidFill>
          <a:ln w="29160">
            <a:solidFill>
              <a:srgbClr val="000000"/>
            </a:solidFill>
            <a:round/>
          </a:ln>
        </p:spPr>
      </p:sp>
      <p:sp>
        <p:nvSpPr>
          <p:cNvPr id="1084" name="Rectangle 76"/>
          <p:cNvSpPr/>
          <p:nvPr/>
        </p:nvSpPr>
        <p:spPr>
          <a:xfrm>
            <a:off x="2865240" y="4050360"/>
            <a:ext cx="93600" cy="72720"/>
          </a:xfrm>
          <a:prstGeom prst="rect">
            <a:avLst/>
          </a:prstGeom>
          <a:solidFill>
            <a:srgbClr val="ffffff"/>
          </a:solidFill>
          <a:ln w="29160">
            <a:solidFill>
              <a:srgbClr val="000000"/>
            </a:solidFill>
            <a:round/>
          </a:ln>
        </p:spPr>
      </p:sp>
      <p:sp>
        <p:nvSpPr>
          <p:cNvPr id="1085" name="Rectangle 77"/>
          <p:cNvSpPr/>
          <p:nvPr/>
        </p:nvSpPr>
        <p:spPr>
          <a:xfrm>
            <a:off x="2957400" y="4050360"/>
            <a:ext cx="93960" cy="72720"/>
          </a:xfrm>
          <a:prstGeom prst="rect">
            <a:avLst/>
          </a:prstGeom>
          <a:solidFill>
            <a:srgbClr val="000000"/>
          </a:solidFill>
          <a:ln w="29160">
            <a:solidFill>
              <a:srgbClr val="000000"/>
            </a:solidFill>
            <a:round/>
          </a:ln>
        </p:spPr>
      </p:sp>
      <p:sp>
        <p:nvSpPr>
          <p:cNvPr id="1086" name="Rectangle 78"/>
          <p:cNvSpPr/>
          <p:nvPr/>
        </p:nvSpPr>
        <p:spPr>
          <a:xfrm>
            <a:off x="3046320" y="4050360"/>
            <a:ext cx="93960" cy="72720"/>
          </a:xfrm>
          <a:prstGeom prst="rect">
            <a:avLst/>
          </a:prstGeom>
          <a:solidFill>
            <a:srgbClr val="ffffff"/>
          </a:solidFill>
          <a:ln w="29160">
            <a:solidFill>
              <a:srgbClr val="000000"/>
            </a:solidFill>
            <a:round/>
          </a:ln>
        </p:spPr>
      </p:sp>
      <p:sp>
        <p:nvSpPr>
          <p:cNvPr id="1087" name="Rectangle 79"/>
          <p:cNvSpPr/>
          <p:nvPr/>
        </p:nvSpPr>
        <p:spPr>
          <a:xfrm>
            <a:off x="3138840" y="4050360"/>
            <a:ext cx="93600" cy="72720"/>
          </a:xfrm>
          <a:prstGeom prst="rect">
            <a:avLst/>
          </a:prstGeom>
          <a:solidFill>
            <a:srgbClr val="000000"/>
          </a:solidFill>
          <a:ln w="29160">
            <a:solidFill>
              <a:srgbClr val="000000"/>
            </a:solidFill>
            <a:round/>
          </a:ln>
        </p:spPr>
      </p:sp>
      <p:sp>
        <p:nvSpPr>
          <p:cNvPr id="1088" name="Rectangle 80"/>
          <p:cNvSpPr/>
          <p:nvPr/>
        </p:nvSpPr>
        <p:spPr>
          <a:xfrm>
            <a:off x="2588400" y="4122000"/>
            <a:ext cx="93600" cy="72720"/>
          </a:xfrm>
          <a:prstGeom prst="rect">
            <a:avLst/>
          </a:prstGeom>
          <a:solidFill>
            <a:srgbClr val="000000"/>
          </a:solidFill>
          <a:ln w="29160">
            <a:solidFill>
              <a:srgbClr val="000000"/>
            </a:solidFill>
            <a:round/>
          </a:ln>
        </p:spPr>
      </p:sp>
      <p:sp>
        <p:nvSpPr>
          <p:cNvPr id="1089" name="Rectangle 81"/>
          <p:cNvSpPr/>
          <p:nvPr/>
        </p:nvSpPr>
        <p:spPr>
          <a:xfrm>
            <a:off x="2680560" y="4122000"/>
            <a:ext cx="93960" cy="72720"/>
          </a:xfrm>
          <a:prstGeom prst="rect">
            <a:avLst/>
          </a:prstGeom>
          <a:solidFill>
            <a:srgbClr val="000000"/>
          </a:solidFill>
          <a:ln w="29160">
            <a:solidFill>
              <a:srgbClr val="000000"/>
            </a:solidFill>
            <a:round/>
          </a:ln>
        </p:spPr>
      </p:sp>
      <p:sp>
        <p:nvSpPr>
          <p:cNvPr id="1090" name="Rectangle 82"/>
          <p:cNvSpPr/>
          <p:nvPr/>
        </p:nvSpPr>
        <p:spPr>
          <a:xfrm>
            <a:off x="2772720" y="4122000"/>
            <a:ext cx="93960" cy="72720"/>
          </a:xfrm>
          <a:prstGeom prst="rect">
            <a:avLst/>
          </a:prstGeom>
          <a:solidFill>
            <a:srgbClr val="000000"/>
          </a:solidFill>
          <a:ln w="29160">
            <a:solidFill>
              <a:srgbClr val="000000"/>
            </a:solidFill>
            <a:round/>
          </a:ln>
        </p:spPr>
      </p:sp>
      <p:sp>
        <p:nvSpPr>
          <p:cNvPr id="1091" name="Rectangle 83"/>
          <p:cNvSpPr/>
          <p:nvPr/>
        </p:nvSpPr>
        <p:spPr>
          <a:xfrm>
            <a:off x="2865240" y="4122000"/>
            <a:ext cx="93600" cy="72720"/>
          </a:xfrm>
          <a:prstGeom prst="rect">
            <a:avLst/>
          </a:prstGeom>
          <a:solidFill>
            <a:srgbClr val="ffffff"/>
          </a:solidFill>
          <a:ln w="29160">
            <a:solidFill>
              <a:srgbClr val="000000"/>
            </a:solidFill>
            <a:round/>
          </a:ln>
        </p:spPr>
      </p:sp>
      <p:sp>
        <p:nvSpPr>
          <p:cNvPr id="1092" name="Rectangle 84"/>
          <p:cNvSpPr/>
          <p:nvPr/>
        </p:nvSpPr>
        <p:spPr>
          <a:xfrm>
            <a:off x="2957400" y="4122000"/>
            <a:ext cx="93960" cy="72720"/>
          </a:xfrm>
          <a:prstGeom prst="rect">
            <a:avLst/>
          </a:prstGeom>
          <a:solidFill>
            <a:srgbClr val="ffffff"/>
          </a:solidFill>
          <a:ln w="29160">
            <a:solidFill>
              <a:srgbClr val="000000"/>
            </a:solidFill>
            <a:round/>
          </a:ln>
        </p:spPr>
      </p:sp>
      <p:sp>
        <p:nvSpPr>
          <p:cNvPr id="1093" name="Rectangle 85"/>
          <p:cNvSpPr/>
          <p:nvPr/>
        </p:nvSpPr>
        <p:spPr>
          <a:xfrm>
            <a:off x="3046320" y="4122000"/>
            <a:ext cx="93960" cy="72720"/>
          </a:xfrm>
          <a:prstGeom prst="rect">
            <a:avLst/>
          </a:prstGeom>
          <a:solidFill>
            <a:srgbClr val="ffffff"/>
          </a:solidFill>
          <a:ln w="29160">
            <a:solidFill>
              <a:srgbClr val="000000"/>
            </a:solidFill>
            <a:round/>
          </a:ln>
        </p:spPr>
      </p:sp>
      <p:sp>
        <p:nvSpPr>
          <p:cNvPr id="1094" name="Rectangle 86"/>
          <p:cNvSpPr/>
          <p:nvPr/>
        </p:nvSpPr>
        <p:spPr>
          <a:xfrm>
            <a:off x="3138840" y="4122000"/>
            <a:ext cx="93600" cy="72720"/>
          </a:xfrm>
          <a:prstGeom prst="rect">
            <a:avLst/>
          </a:prstGeom>
          <a:solidFill>
            <a:srgbClr val="ffffff"/>
          </a:solidFill>
          <a:ln w="29160">
            <a:solidFill>
              <a:srgbClr val="000000"/>
            </a:solidFill>
            <a:round/>
          </a:ln>
        </p:spPr>
      </p:sp>
      <p:sp>
        <p:nvSpPr>
          <p:cNvPr id="1095" name="Rectangle 87"/>
          <p:cNvSpPr/>
          <p:nvPr/>
        </p:nvSpPr>
        <p:spPr>
          <a:xfrm>
            <a:off x="2588400" y="4193280"/>
            <a:ext cx="93600" cy="72720"/>
          </a:xfrm>
          <a:prstGeom prst="rect">
            <a:avLst/>
          </a:prstGeom>
          <a:solidFill>
            <a:srgbClr val="000000"/>
          </a:solidFill>
          <a:ln w="29160">
            <a:solidFill>
              <a:srgbClr val="000000"/>
            </a:solidFill>
            <a:round/>
          </a:ln>
        </p:spPr>
      </p:sp>
      <p:sp>
        <p:nvSpPr>
          <p:cNvPr id="1096" name="Rectangle 88"/>
          <p:cNvSpPr/>
          <p:nvPr/>
        </p:nvSpPr>
        <p:spPr>
          <a:xfrm>
            <a:off x="2680560" y="4193280"/>
            <a:ext cx="93960" cy="72720"/>
          </a:xfrm>
          <a:prstGeom prst="rect">
            <a:avLst/>
          </a:prstGeom>
          <a:solidFill>
            <a:srgbClr val="ffffff"/>
          </a:solidFill>
          <a:ln w="29160">
            <a:solidFill>
              <a:srgbClr val="000000"/>
            </a:solidFill>
            <a:round/>
          </a:ln>
        </p:spPr>
      </p:sp>
      <p:sp>
        <p:nvSpPr>
          <p:cNvPr id="1097" name="Rectangle 89"/>
          <p:cNvSpPr/>
          <p:nvPr/>
        </p:nvSpPr>
        <p:spPr>
          <a:xfrm>
            <a:off x="2772720" y="4193280"/>
            <a:ext cx="93960" cy="72720"/>
          </a:xfrm>
          <a:prstGeom prst="rect">
            <a:avLst/>
          </a:prstGeom>
          <a:solidFill>
            <a:srgbClr val="000000"/>
          </a:solidFill>
          <a:ln w="29160">
            <a:solidFill>
              <a:srgbClr val="000000"/>
            </a:solidFill>
            <a:round/>
          </a:ln>
        </p:spPr>
      </p:sp>
      <p:sp>
        <p:nvSpPr>
          <p:cNvPr id="1098" name="Rectangle 90"/>
          <p:cNvSpPr/>
          <p:nvPr/>
        </p:nvSpPr>
        <p:spPr>
          <a:xfrm>
            <a:off x="2865240" y="4193280"/>
            <a:ext cx="93600" cy="72720"/>
          </a:xfrm>
          <a:prstGeom prst="rect">
            <a:avLst/>
          </a:prstGeom>
          <a:solidFill>
            <a:srgbClr val="ffffff"/>
          </a:solidFill>
          <a:ln w="29160">
            <a:solidFill>
              <a:srgbClr val="000000"/>
            </a:solidFill>
            <a:round/>
          </a:ln>
        </p:spPr>
      </p:sp>
      <p:sp>
        <p:nvSpPr>
          <p:cNvPr id="1099" name="Rectangle 91"/>
          <p:cNvSpPr/>
          <p:nvPr/>
        </p:nvSpPr>
        <p:spPr>
          <a:xfrm>
            <a:off x="2957400" y="4193280"/>
            <a:ext cx="93960" cy="72720"/>
          </a:xfrm>
          <a:prstGeom prst="rect">
            <a:avLst/>
          </a:prstGeom>
          <a:solidFill>
            <a:srgbClr val="ffffff"/>
          </a:solidFill>
          <a:ln w="29160">
            <a:solidFill>
              <a:srgbClr val="000000"/>
            </a:solidFill>
            <a:round/>
          </a:ln>
        </p:spPr>
      </p:sp>
      <p:sp>
        <p:nvSpPr>
          <p:cNvPr id="1100" name="Rectangle 92"/>
          <p:cNvSpPr/>
          <p:nvPr/>
        </p:nvSpPr>
        <p:spPr>
          <a:xfrm>
            <a:off x="3046320" y="4193280"/>
            <a:ext cx="93960" cy="72720"/>
          </a:xfrm>
          <a:prstGeom prst="rect">
            <a:avLst/>
          </a:prstGeom>
          <a:solidFill>
            <a:srgbClr val="ffffff"/>
          </a:solidFill>
          <a:ln w="29160">
            <a:solidFill>
              <a:srgbClr val="000000"/>
            </a:solidFill>
            <a:round/>
          </a:ln>
        </p:spPr>
      </p:sp>
      <p:sp>
        <p:nvSpPr>
          <p:cNvPr id="1101" name="Rectangle 93"/>
          <p:cNvSpPr/>
          <p:nvPr/>
        </p:nvSpPr>
        <p:spPr>
          <a:xfrm>
            <a:off x="3138840" y="4193280"/>
            <a:ext cx="93600" cy="72720"/>
          </a:xfrm>
          <a:prstGeom prst="rect">
            <a:avLst/>
          </a:prstGeom>
          <a:solidFill>
            <a:srgbClr val="ffffff"/>
          </a:solidFill>
          <a:ln w="29160">
            <a:solidFill>
              <a:srgbClr val="000000"/>
            </a:solidFill>
            <a:round/>
          </a:ln>
        </p:spPr>
      </p:sp>
      <p:sp>
        <p:nvSpPr>
          <p:cNvPr id="1102" name="Rectangle 94"/>
          <p:cNvSpPr/>
          <p:nvPr/>
        </p:nvSpPr>
        <p:spPr>
          <a:xfrm>
            <a:off x="2584800" y="4265280"/>
            <a:ext cx="93960" cy="72360"/>
          </a:xfrm>
          <a:prstGeom prst="rect">
            <a:avLst/>
          </a:prstGeom>
          <a:solidFill>
            <a:srgbClr val="000000"/>
          </a:solidFill>
          <a:ln w="29160">
            <a:solidFill>
              <a:srgbClr val="000000"/>
            </a:solidFill>
            <a:round/>
          </a:ln>
        </p:spPr>
      </p:sp>
      <p:sp>
        <p:nvSpPr>
          <p:cNvPr id="1103" name="Rectangle 95"/>
          <p:cNvSpPr/>
          <p:nvPr/>
        </p:nvSpPr>
        <p:spPr>
          <a:xfrm>
            <a:off x="2677320" y="4265280"/>
            <a:ext cx="93960" cy="72360"/>
          </a:xfrm>
          <a:prstGeom prst="rect">
            <a:avLst/>
          </a:prstGeom>
          <a:solidFill>
            <a:srgbClr val="ffffff"/>
          </a:solidFill>
          <a:ln w="29160">
            <a:solidFill>
              <a:srgbClr val="000000"/>
            </a:solidFill>
            <a:round/>
          </a:ln>
        </p:spPr>
      </p:sp>
      <p:sp>
        <p:nvSpPr>
          <p:cNvPr id="1104" name="Rectangle 96"/>
          <p:cNvSpPr/>
          <p:nvPr/>
        </p:nvSpPr>
        <p:spPr>
          <a:xfrm>
            <a:off x="2769840" y="4265280"/>
            <a:ext cx="93600" cy="72360"/>
          </a:xfrm>
          <a:prstGeom prst="rect">
            <a:avLst/>
          </a:prstGeom>
          <a:solidFill>
            <a:srgbClr val="ffffff"/>
          </a:solidFill>
          <a:ln w="29160">
            <a:solidFill>
              <a:srgbClr val="000000"/>
            </a:solidFill>
            <a:round/>
          </a:ln>
        </p:spPr>
      </p:sp>
      <p:sp>
        <p:nvSpPr>
          <p:cNvPr id="1105" name="Rectangle 97"/>
          <p:cNvSpPr/>
          <p:nvPr/>
        </p:nvSpPr>
        <p:spPr>
          <a:xfrm>
            <a:off x="3049560" y="4265280"/>
            <a:ext cx="93960" cy="72360"/>
          </a:xfrm>
          <a:prstGeom prst="rect">
            <a:avLst/>
          </a:prstGeom>
          <a:solidFill>
            <a:srgbClr val="ffffff"/>
          </a:solidFill>
          <a:ln w="29160">
            <a:solidFill>
              <a:srgbClr val="000000"/>
            </a:solidFill>
            <a:round/>
          </a:ln>
        </p:spPr>
      </p:sp>
      <p:sp>
        <p:nvSpPr>
          <p:cNvPr id="1106" name="Rectangle 98"/>
          <p:cNvSpPr/>
          <p:nvPr/>
        </p:nvSpPr>
        <p:spPr>
          <a:xfrm>
            <a:off x="3142080" y="4265280"/>
            <a:ext cx="93960" cy="72360"/>
          </a:xfrm>
          <a:prstGeom prst="rect">
            <a:avLst/>
          </a:prstGeom>
          <a:solidFill>
            <a:srgbClr val="ffffff"/>
          </a:solidFill>
          <a:ln w="29160">
            <a:solidFill>
              <a:srgbClr val="000000"/>
            </a:solidFill>
            <a:round/>
          </a:ln>
        </p:spPr>
      </p:sp>
      <p:sp>
        <p:nvSpPr>
          <p:cNvPr id="1107" name="Rectangle 99"/>
          <p:cNvSpPr/>
          <p:nvPr/>
        </p:nvSpPr>
        <p:spPr>
          <a:xfrm>
            <a:off x="2858400" y="4265280"/>
            <a:ext cx="94320" cy="72360"/>
          </a:xfrm>
          <a:prstGeom prst="rect">
            <a:avLst/>
          </a:prstGeom>
          <a:solidFill>
            <a:srgbClr val="ffffff"/>
          </a:solidFill>
          <a:ln w="29160">
            <a:solidFill>
              <a:srgbClr val="000000"/>
            </a:solidFill>
            <a:round/>
          </a:ln>
        </p:spPr>
      </p:sp>
      <p:sp>
        <p:nvSpPr>
          <p:cNvPr id="1108" name="Rectangle 100"/>
          <p:cNvSpPr/>
          <p:nvPr/>
        </p:nvSpPr>
        <p:spPr>
          <a:xfrm>
            <a:off x="2950920" y="4265280"/>
            <a:ext cx="93960" cy="72360"/>
          </a:xfrm>
          <a:prstGeom prst="rect">
            <a:avLst/>
          </a:prstGeom>
          <a:solidFill>
            <a:srgbClr val="ffffff"/>
          </a:solidFill>
          <a:ln w="29160">
            <a:solidFill>
              <a:srgbClr val="000000"/>
            </a:solidFill>
            <a:round/>
          </a:ln>
        </p:spPr>
      </p:sp>
      <p:sp>
        <p:nvSpPr>
          <p:cNvPr id="1109" name="Rectangle 101"/>
          <p:cNvSpPr/>
          <p:nvPr/>
        </p:nvSpPr>
        <p:spPr>
          <a:xfrm>
            <a:off x="2584800" y="4336920"/>
            <a:ext cx="93960" cy="72360"/>
          </a:xfrm>
          <a:prstGeom prst="rect">
            <a:avLst/>
          </a:prstGeom>
          <a:solidFill>
            <a:srgbClr val="000000"/>
          </a:solidFill>
          <a:ln w="29160">
            <a:solidFill>
              <a:srgbClr val="000000"/>
            </a:solidFill>
            <a:round/>
          </a:ln>
        </p:spPr>
      </p:sp>
      <p:sp>
        <p:nvSpPr>
          <p:cNvPr id="1110" name="Rectangle 102"/>
          <p:cNvSpPr/>
          <p:nvPr/>
        </p:nvSpPr>
        <p:spPr>
          <a:xfrm>
            <a:off x="2677320" y="4336920"/>
            <a:ext cx="93960" cy="72360"/>
          </a:xfrm>
          <a:prstGeom prst="rect">
            <a:avLst/>
          </a:prstGeom>
          <a:solidFill>
            <a:srgbClr val="ffffff"/>
          </a:solidFill>
          <a:ln w="29160">
            <a:solidFill>
              <a:srgbClr val="000000"/>
            </a:solidFill>
            <a:round/>
          </a:ln>
        </p:spPr>
      </p:sp>
      <p:sp>
        <p:nvSpPr>
          <p:cNvPr id="1111" name="Rectangle 103"/>
          <p:cNvSpPr/>
          <p:nvPr/>
        </p:nvSpPr>
        <p:spPr>
          <a:xfrm>
            <a:off x="2769840" y="4336920"/>
            <a:ext cx="93600" cy="72360"/>
          </a:xfrm>
          <a:prstGeom prst="rect">
            <a:avLst/>
          </a:prstGeom>
          <a:solidFill>
            <a:srgbClr val="000000"/>
          </a:solidFill>
          <a:ln w="29160">
            <a:solidFill>
              <a:srgbClr val="000000"/>
            </a:solidFill>
            <a:round/>
          </a:ln>
        </p:spPr>
      </p:sp>
      <p:sp>
        <p:nvSpPr>
          <p:cNvPr id="1112" name="Rectangle 104"/>
          <p:cNvSpPr/>
          <p:nvPr/>
        </p:nvSpPr>
        <p:spPr>
          <a:xfrm>
            <a:off x="3049560" y="4336920"/>
            <a:ext cx="93960" cy="72360"/>
          </a:xfrm>
          <a:prstGeom prst="rect">
            <a:avLst/>
          </a:prstGeom>
          <a:solidFill>
            <a:srgbClr val="ffffff"/>
          </a:solidFill>
          <a:ln w="29160">
            <a:solidFill>
              <a:srgbClr val="000000"/>
            </a:solidFill>
            <a:round/>
          </a:ln>
        </p:spPr>
      </p:sp>
      <p:sp>
        <p:nvSpPr>
          <p:cNvPr id="1113" name="Rectangle 105"/>
          <p:cNvSpPr/>
          <p:nvPr/>
        </p:nvSpPr>
        <p:spPr>
          <a:xfrm>
            <a:off x="3142080" y="4336920"/>
            <a:ext cx="93960" cy="72360"/>
          </a:xfrm>
          <a:prstGeom prst="rect">
            <a:avLst/>
          </a:prstGeom>
          <a:solidFill>
            <a:srgbClr val="ffffff"/>
          </a:solidFill>
          <a:ln w="29160">
            <a:solidFill>
              <a:srgbClr val="000000"/>
            </a:solidFill>
            <a:round/>
          </a:ln>
        </p:spPr>
      </p:sp>
      <p:sp>
        <p:nvSpPr>
          <p:cNvPr id="1114" name="Rectangle 106"/>
          <p:cNvSpPr/>
          <p:nvPr/>
        </p:nvSpPr>
        <p:spPr>
          <a:xfrm>
            <a:off x="2858400" y="4336920"/>
            <a:ext cx="94320" cy="72360"/>
          </a:xfrm>
          <a:prstGeom prst="rect">
            <a:avLst/>
          </a:prstGeom>
          <a:solidFill>
            <a:srgbClr val="ffffff"/>
          </a:solidFill>
          <a:ln w="29160">
            <a:solidFill>
              <a:srgbClr val="000000"/>
            </a:solidFill>
            <a:round/>
          </a:ln>
        </p:spPr>
      </p:sp>
      <p:sp>
        <p:nvSpPr>
          <p:cNvPr id="1115" name="Rectangle 107"/>
          <p:cNvSpPr/>
          <p:nvPr/>
        </p:nvSpPr>
        <p:spPr>
          <a:xfrm>
            <a:off x="2950920" y="4336920"/>
            <a:ext cx="93960" cy="72360"/>
          </a:xfrm>
          <a:prstGeom prst="rect">
            <a:avLst/>
          </a:prstGeom>
          <a:solidFill>
            <a:srgbClr val="ffffff"/>
          </a:solidFill>
          <a:ln w="29160">
            <a:solidFill>
              <a:srgbClr val="000000"/>
            </a:solidFill>
            <a:round/>
          </a:ln>
        </p:spPr>
      </p:sp>
      <p:sp>
        <p:nvSpPr>
          <p:cNvPr id="1116" name="Rectangle 108"/>
          <p:cNvSpPr/>
          <p:nvPr/>
        </p:nvSpPr>
        <p:spPr>
          <a:xfrm>
            <a:off x="2584800" y="4408200"/>
            <a:ext cx="93960" cy="72360"/>
          </a:xfrm>
          <a:prstGeom prst="rect">
            <a:avLst/>
          </a:prstGeom>
          <a:solidFill>
            <a:srgbClr val="000000"/>
          </a:solidFill>
          <a:ln w="29160">
            <a:solidFill>
              <a:srgbClr val="000000"/>
            </a:solidFill>
            <a:round/>
          </a:ln>
        </p:spPr>
      </p:sp>
      <p:sp>
        <p:nvSpPr>
          <p:cNvPr id="1117" name="Rectangle 109"/>
          <p:cNvSpPr/>
          <p:nvPr/>
        </p:nvSpPr>
        <p:spPr>
          <a:xfrm>
            <a:off x="2677320" y="4408200"/>
            <a:ext cx="93960" cy="72360"/>
          </a:xfrm>
          <a:prstGeom prst="rect">
            <a:avLst/>
          </a:prstGeom>
          <a:solidFill>
            <a:srgbClr val="ffffff"/>
          </a:solidFill>
          <a:ln w="29160">
            <a:solidFill>
              <a:srgbClr val="000000"/>
            </a:solidFill>
            <a:round/>
          </a:ln>
        </p:spPr>
      </p:sp>
      <p:sp>
        <p:nvSpPr>
          <p:cNvPr id="1118" name="Rectangle 110"/>
          <p:cNvSpPr/>
          <p:nvPr/>
        </p:nvSpPr>
        <p:spPr>
          <a:xfrm>
            <a:off x="2769840" y="4408200"/>
            <a:ext cx="93600" cy="72360"/>
          </a:xfrm>
          <a:prstGeom prst="rect">
            <a:avLst/>
          </a:prstGeom>
          <a:solidFill>
            <a:srgbClr val="ffffff"/>
          </a:solidFill>
          <a:ln w="29160">
            <a:solidFill>
              <a:srgbClr val="000000"/>
            </a:solidFill>
            <a:round/>
          </a:ln>
        </p:spPr>
      </p:sp>
      <p:sp>
        <p:nvSpPr>
          <p:cNvPr id="1119" name="Rectangle 111"/>
          <p:cNvSpPr/>
          <p:nvPr/>
        </p:nvSpPr>
        <p:spPr>
          <a:xfrm>
            <a:off x="3049560" y="4408200"/>
            <a:ext cx="93960" cy="72360"/>
          </a:xfrm>
          <a:prstGeom prst="rect">
            <a:avLst/>
          </a:prstGeom>
          <a:solidFill>
            <a:srgbClr val="ffffff"/>
          </a:solidFill>
          <a:ln w="29160">
            <a:solidFill>
              <a:srgbClr val="000000"/>
            </a:solidFill>
            <a:round/>
          </a:ln>
        </p:spPr>
      </p:sp>
      <p:sp>
        <p:nvSpPr>
          <p:cNvPr id="1120" name="Rectangle 112"/>
          <p:cNvSpPr/>
          <p:nvPr/>
        </p:nvSpPr>
        <p:spPr>
          <a:xfrm>
            <a:off x="3142080" y="4408200"/>
            <a:ext cx="93960" cy="72360"/>
          </a:xfrm>
          <a:prstGeom prst="rect">
            <a:avLst/>
          </a:prstGeom>
          <a:solidFill>
            <a:srgbClr val="ffffff"/>
          </a:solidFill>
          <a:ln w="29160">
            <a:solidFill>
              <a:srgbClr val="000000"/>
            </a:solidFill>
            <a:round/>
          </a:ln>
        </p:spPr>
      </p:sp>
      <p:sp>
        <p:nvSpPr>
          <p:cNvPr id="1121" name="Rectangle 113"/>
          <p:cNvSpPr/>
          <p:nvPr/>
        </p:nvSpPr>
        <p:spPr>
          <a:xfrm>
            <a:off x="2858400" y="4408200"/>
            <a:ext cx="94320" cy="72360"/>
          </a:xfrm>
          <a:prstGeom prst="rect">
            <a:avLst/>
          </a:prstGeom>
          <a:solidFill>
            <a:srgbClr val="000000"/>
          </a:solidFill>
          <a:ln w="29160">
            <a:solidFill>
              <a:srgbClr val="000000"/>
            </a:solidFill>
            <a:round/>
          </a:ln>
        </p:spPr>
      </p:sp>
      <p:sp>
        <p:nvSpPr>
          <p:cNvPr id="1122" name="Rectangle 114"/>
          <p:cNvSpPr/>
          <p:nvPr/>
        </p:nvSpPr>
        <p:spPr>
          <a:xfrm>
            <a:off x="2950920" y="4408200"/>
            <a:ext cx="93960" cy="72360"/>
          </a:xfrm>
          <a:prstGeom prst="rect">
            <a:avLst/>
          </a:prstGeom>
          <a:solidFill>
            <a:srgbClr val="ffffff"/>
          </a:solidFill>
          <a:ln w="29160">
            <a:solidFill>
              <a:srgbClr val="000000"/>
            </a:solidFill>
            <a:round/>
          </a:ln>
        </p:spPr>
      </p:sp>
      <p:sp>
        <p:nvSpPr>
          <p:cNvPr id="1123" name="Rectangle 115"/>
          <p:cNvSpPr/>
          <p:nvPr/>
        </p:nvSpPr>
        <p:spPr>
          <a:xfrm>
            <a:off x="3049920" y="4480560"/>
            <a:ext cx="93600" cy="72360"/>
          </a:xfrm>
          <a:prstGeom prst="rect">
            <a:avLst/>
          </a:prstGeom>
          <a:solidFill>
            <a:srgbClr val="ffffff"/>
          </a:solidFill>
          <a:ln w="29160">
            <a:solidFill>
              <a:srgbClr val="000000"/>
            </a:solidFill>
            <a:round/>
          </a:ln>
        </p:spPr>
      </p:sp>
      <p:sp>
        <p:nvSpPr>
          <p:cNvPr id="1124" name="Rectangle 116"/>
          <p:cNvSpPr/>
          <p:nvPr/>
        </p:nvSpPr>
        <p:spPr>
          <a:xfrm>
            <a:off x="2585160" y="4480560"/>
            <a:ext cx="93960" cy="72360"/>
          </a:xfrm>
          <a:prstGeom prst="rect">
            <a:avLst/>
          </a:prstGeom>
          <a:solidFill>
            <a:srgbClr val="ffffff"/>
          </a:solidFill>
          <a:ln w="29160">
            <a:solidFill>
              <a:srgbClr val="000000"/>
            </a:solidFill>
            <a:round/>
          </a:ln>
        </p:spPr>
      </p:sp>
      <p:sp>
        <p:nvSpPr>
          <p:cNvPr id="1125" name="Rectangle 117"/>
          <p:cNvSpPr/>
          <p:nvPr/>
        </p:nvSpPr>
        <p:spPr>
          <a:xfrm>
            <a:off x="2677680" y="4480560"/>
            <a:ext cx="93960" cy="72360"/>
          </a:xfrm>
          <a:prstGeom prst="rect">
            <a:avLst/>
          </a:prstGeom>
          <a:solidFill>
            <a:srgbClr val="ffffff"/>
          </a:solidFill>
          <a:ln w="29160">
            <a:solidFill>
              <a:srgbClr val="000000"/>
            </a:solidFill>
            <a:round/>
          </a:ln>
        </p:spPr>
      </p:sp>
      <p:sp>
        <p:nvSpPr>
          <p:cNvPr id="1126" name="Rectangle 118"/>
          <p:cNvSpPr/>
          <p:nvPr/>
        </p:nvSpPr>
        <p:spPr>
          <a:xfrm>
            <a:off x="2769840" y="4480560"/>
            <a:ext cx="93600" cy="72360"/>
          </a:xfrm>
          <a:prstGeom prst="rect">
            <a:avLst/>
          </a:prstGeom>
          <a:solidFill>
            <a:srgbClr val="ffffff"/>
          </a:solidFill>
          <a:ln w="29160">
            <a:solidFill>
              <a:srgbClr val="000000"/>
            </a:solidFill>
            <a:round/>
          </a:ln>
        </p:spPr>
      </p:sp>
      <p:sp>
        <p:nvSpPr>
          <p:cNvPr id="1127" name="Rectangle 119"/>
          <p:cNvSpPr/>
          <p:nvPr/>
        </p:nvSpPr>
        <p:spPr>
          <a:xfrm>
            <a:off x="3142080" y="4480560"/>
            <a:ext cx="93960" cy="72360"/>
          </a:xfrm>
          <a:prstGeom prst="rect">
            <a:avLst/>
          </a:prstGeom>
          <a:solidFill>
            <a:srgbClr val="ffffff"/>
          </a:solidFill>
          <a:ln w="29160">
            <a:solidFill>
              <a:srgbClr val="000000"/>
            </a:solidFill>
            <a:round/>
          </a:ln>
        </p:spPr>
      </p:sp>
      <p:sp>
        <p:nvSpPr>
          <p:cNvPr id="1128" name="Rectangle 120"/>
          <p:cNvSpPr/>
          <p:nvPr/>
        </p:nvSpPr>
        <p:spPr>
          <a:xfrm>
            <a:off x="2858760" y="4480560"/>
            <a:ext cx="94320" cy="72360"/>
          </a:xfrm>
          <a:prstGeom prst="rect">
            <a:avLst/>
          </a:prstGeom>
          <a:solidFill>
            <a:srgbClr val="ffffff"/>
          </a:solidFill>
          <a:ln w="29160">
            <a:solidFill>
              <a:srgbClr val="000000"/>
            </a:solidFill>
            <a:round/>
          </a:ln>
        </p:spPr>
      </p:sp>
      <p:sp>
        <p:nvSpPr>
          <p:cNvPr id="1129" name="Rectangle 121"/>
          <p:cNvSpPr/>
          <p:nvPr/>
        </p:nvSpPr>
        <p:spPr>
          <a:xfrm>
            <a:off x="2951280" y="4480560"/>
            <a:ext cx="93960" cy="72360"/>
          </a:xfrm>
          <a:prstGeom prst="rect">
            <a:avLst/>
          </a:prstGeom>
          <a:solidFill>
            <a:srgbClr val="ffffff"/>
          </a:solidFill>
          <a:ln w="29160">
            <a:solidFill>
              <a:srgbClr val="000000"/>
            </a:solidFill>
            <a:round/>
          </a:ln>
        </p:spPr>
      </p:sp>
      <p:sp>
        <p:nvSpPr>
          <p:cNvPr id="1130" name="Rectangle 122"/>
          <p:cNvSpPr/>
          <p:nvPr/>
        </p:nvSpPr>
        <p:spPr>
          <a:xfrm>
            <a:off x="2585160" y="4551840"/>
            <a:ext cx="93960" cy="72360"/>
          </a:xfrm>
          <a:prstGeom prst="rect">
            <a:avLst/>
          </a:prstGeom>
          <a:solidFill>
            <a:srgbClr val="000000"/>
          </a:solidFill>
          <a:ln w="29160">
            <a:solidFill>
              <a:srgbClr val="000000"/>
            </a:solidFill>
            <a:round/>
          </a:ln>
        </p:spPr>
      </p:sp>
      <p:sp>
        <p:nvSpPr>
          <p:cNvPr id="1131" name="Rectangle 123"/>
          <p:cNvSpPr/>
          <p:nvPr/>
        </p:nvSpPr>
        <p:spPr>
          <a:xfrm>
            <a:off x="2677680" y="4551840"/>
            <a:ext cx="93960" cy="72360"/>
          </a:xfrm>
          <a:prstGeom prst="rect">
            <a:avLst/>
          </a:prstGeom>
          <a:solidFill>
            <a:srgbClr val="ffffff"/>
          </a:solidFill>
          <a:ln w="29160">
            <a:solidFill>
              <a:srgbClr val="000000"/>
            </a:solidFill>
            <a:round/>
          </a:ln>
        </p:spPr>
      </p:sp>
      <p:sp>
        <p:nvSpPr>
          <p:cNvPr id="1132" name="Rectangle 124"/>
          <p:cNvSpPr/>
          <p:nvPr/>
        </p:nvSpPr>
        <p:spPr>
          <a:xfrm>
            <a:off x="2769840" y="4551840"/>
            <a:ext cx="93600" cy="72360"/>
          </a:xfrm>
          <a:prstGeom prst="rect">
            <a:avLst/>
          </a:prstGeom>
          <a:solidFill>
            <a:srgbClr val="ffffff"/>
          </a:solidFill>
          <a:ln w="29160">
            <a:solidFill>
              <a:srgbClr val="000000"/>
            </a:solidFill>
            <a:round/>
          </a:ln>
        </p:spPr>
      </p:sp>
      <p:sp>
        <p:nvSpPr>
          <p:cNvPr id="1133" name="Rectangle 125"/>
          <p:cNvSpPr/>
          <p:nvPr/>
        </p:nvSpPr>
        <p:spPr>
          <a:xfrm>
            <a:off x="3049920" y="4551840"/>
            <a:ext cx="93600" cy="72360"/>
          </a:xfrm>
          <a:prstGeom prst="rect">
            <a:avLst/>
          </a:prstGeom>
          <a:solidFill>
            <a:srgbClr val="ffffff"/>
          </a:solidFill>
          <a:ln w="29160">
            <a:solidFill>
              <a:srgbClr val="000000"/>
            </a:solidFill>
            <a:round/>
          </a:ln>
        </p:spPr>
      </p:sp>
      <p:sp>
        <p:nvSpPr>
          <p:cNvPr id="1134" name="Rectangle 126"/>
          <p:cNvSpPr/>
          <p:nvPr/>
        </p:nvSpPr>
        <p:spPr>
          <a:xfrm>
            <a:off x="3142080" y="4551840"/>
            <a:ext cx="93960" cy="72360"/>
          </a:xfrm>
          <a:prstGeom prst="rect">
            <a:avLst/>
          </a:prstGeom>
          <a:solidFill>
            <a:srgbClr val="ffffff"/>
          </a:solidFill>
          <a:ln w="29160">
            <a:solidFill>
              <a:srgbClr val="000000"/>
            </a:solidFill>
            <a:round/>
          </a:ln>
        </p:spPr>
      </p:sp>
      <p:sp>
        <p:nvSpPr>
          <p:cNvPr id="1135" name="Rectangle 127"/>
          <p:cNvSpPr/>
          <p:nvPr/>
        </p:nvSpPr>
        <p:spPr>
          <a:xfrm>
            <a:off x="2858760" y="4551840"/>
            <a:ext cx="94320" cy="72360"/>
          </a:xfrm>
          <a:prstGeom prst="rect">
            <a:avLst/>
          </a:prstGeom>
          <a:solidFill>
            <a:srgbClr val="000000"/>
          </a:solidFill>
          <a:ln w="29160">
            <a:solidFill>
              <a:srgbClr val="000000"/>
            </a:solidFill>
            <a:round/>
          </a:ln>
        </p:spPr>
      </p:sp>
      <p:sp>
        <p:nvSpPr>
          <p:cNvPr id="1136" name="Rectangle 128"/>
          <p:cNvSpPr/>
          <p:nvPr/>
        </p:nvSpPr>
        <p:spPr>
          <a:xfrm>
            <a:off x="2951280" y="4551840"/>
            <a:ext cx="93960" cy="72360"/>
          </a:xfrm>
          <a:prstGeom prst="rect">
            <a:avLst/>
          </a:prstGeom>
          <a:solidFill>
            <a:srgbClr val="ffffff"/>
          </a:solidFill>
          <a:ln w="29160">
            <a:solidFill>
              <a:srgbClr val="000000"/>
            </a:solidFill>
            <a:round/>
          </a:ln>
        </p:spPr>
      </p:sp>
      <p:sp>
        <p:nvSpPr>
          <p:cNvPr id="1137" name="Rectangle 129"/>
          <p:cNvSpPr/>
          <p:nvPr/>
        </p:nvSpPr>
        <p:spPr>
          <a:xfrm>
            <a:off x="2585160" y="4623480"/>
            <a:ext cx="93960" cy="72720"/>
          </a:xfrm>
          <a:prstGeom prst="rect">
            <a:avLst/>
          </a:prstGeom>
          <a:solidFill>
            <a:srgbClr val="000000"/>
          </a:solidFill>
          <a:ln w="29160">
            <a:solidFill>
              <a:srgbClr val="000000"/>
            </a:solidFill>
            <a:round/>
          </a:ln>
        </p:spPr>
      </p:sp>
      <p:sp>
        <p:nvSpPr>
          <p:cNvPr id="1138" name="Rectangle 130"/>
          <p:cNvSpPr/>
          <p:nvPr/>
        </p:nvSpPr>
        <p:spPr>
          <a:xfrm>
            <a:off x="2677680" y="4623480"/>
            <a:ext cx="93960" cy="72720"/>
          </a:xfrm>
          <a:prstGeom prst="rect">
            <a:avLst/>
          </a:prstGeom>
          <a:solidFill>
            <a:srgbClr val="ffffff"/>
          </a:solidFill>
          <a:ln w="29160">
            <a:solidFill>
              <a:srgbClr val="000000"/>
            </a:solidFill>
            <a:round/>
          </a:ln>
        </p:spPr>
      </p:sp>
      <p:sp>
        <p:nvSpPr>
          <p:cNvPr id="1139" name="Rectangle 131"/>
          <p:cNvSpPr/>
          <p:nvPr/>
        </p:nvSpPr>
        <p:spPr>
          <a:xfrm>
            <a:off x="2769840" y="4623480"/>
            <a:ext cx="93600" cy="72720"/>
          </a:xfrm>
          <a:prstGeom prst="rect">
            <a:avLst/>
          </a:prstGeom>
          <a:solidFill>
            <a:srgbClr val="ffffff"/>
          </a:solidFill>
          <a:ln w="29160">
            <a:solidFill>
              <a:srgbClr val="000000"/>
            </a:solidFill>
            <a:round/>
          </a:ln>
        </p:spPr>
      </p:sp>
      <p:sp>
        <p:nvSpPr>
          <p:cNvPr id="1140" name="Rectangle 132"/>
          <p:cNvSpPr/>
          <p:nvPr/>
        </p:nvSpPr>
        <p:spPr>
          <a:xfrm>
            <a:off x="3049920" y="4623480"/>
            <a:ext cx="93600" cy="72720"/>
          </a:xfrm>
          <a:prstGeom prst="rect">
            <a:avLst/>
          </a:prstGeom>
          <a:solidFill>
            <a:srgbClr val="ffffff"/>
          </a:solidFill>
          <a:ln w="29160">
            <a:solidFill>
              <a:srgbClr val="000000"/>
            </a:solidFill>
            <a:round/>
          </a:ln>
        </p:spPr>
      </p:sp>
      <p:sp>
        <p:nvSpPr>
          <p:cNvPr id="1141" name="Rectangle 133"/>
          <p:cNvSpPr/>
          <p:nvPr/>
        </p:nvSpPr>
        <p:spPr>
          <a:xfrm>
            <a:off x="3142080" y="4623480"/>
            <a:ext cx="93960" cy="72720"/>
          </a:xfrm>
          <a:prstGeom prst="rect">
            <a:avLst/>
          </a:prstGeom>
          <a:solidFill>
            <a:srgbClr val="ffffff"/>
          </a:solidFill>
          <a:ln w="29160">
            <a:solidFill>
              <a:srgbClr val="000000"/>
            </a:solidFill>
            <a:round/>
          </a:ln>
        </p:spPr>
      </p:sp>
      <p:sp>
        <p:nvSpPr>
          <p:cNvPr id="1142" name="Rectangle 134"/>
          <p:cNvSpPr/>
          <p:nvPr/>
        </p:nvSpPr>
        <p:spPr>
          <a:xfrm>
            <a:off x="2858760" y="4623480"/>
            <a:ext cx="94320" cy="72720"/>
          </a:xfrm>
          <a:prstGeom prst="rect">
            <a:avLst/>
          </a:prstGeom>
          <a:solidFill>
            <a:srgbClr val="ffffff"/>
          </a:solidFill>
          <a:ln w="29160">
            <a:solidFill>
              <a:srgbClr val="000000"/>
            </a:solidFill>
            <a:round/>
          </a:ln>
        </p:spPr>
      </p:sp>
      <p:sp>
        <p:nvSpPr>
          <p:cNvPr id="1143" name="Rectangle 135"/>
          <p:cNvSpPr/>
          <p:nvPr/>
        </p:nvSpPr>
        <p:spPr>
          <a:xfrm>
            <a:off x="2951280" y="4623480"/>
            <a:ext cx="93960" cy="72720"/>
          </a:xfrm>
          <a:prstGeom prst="rect">
            <a:avLst/>
          </a:prstGeom>
          <a:solidFill>
            <a:srgbClr val="ffffff"/>
          </a:solidFill>
          <a:ln w="29160">
            <a:solidFill>
              <a:srgbClr val="000000"/>
            </a:solidFill>
            <a:round/>
          </a:ln>
        </p:spPr>
      </p:sp>
      <p:sp>
        <p:nvSpPr>
          <p:cNvPr id="1144" name="Rectangle 136"/>
          <p:cNvSpPr/>
          <p:nvPr/>
        </p:nvSpPr>
        <p:spPr>
          <a:xfrm>
            <a:off x="2585160" y="4695120"/>
            <a:ext cx="93960" cy="72720"/>
          </a:xfrm>
          <a:prstGeom prst="rect">
            <a:avLst/>
          </a:prstGeom>
          <a:solidFill>
            <a:srgbClr val="000000"/>
          </a:solidFill>
          <a:ln w="29160">
            <a:solidFill>
              <a:srgbClr val="000000"/>
            </a:solidFill>
            <a:round/>
          </a:ln>
        </p:spPr>
      </p:sp>
      <p:sp>
        <p:nvSpPr>
          <p:cNvPr id="1145" name="Rectangle 137"/>
          <p:cNvSpPr/>
          <p:nvPr/>
        </p:nvSpPr>
        <p:spPr>
          <a:xfrm>
            <a:off x="2677680" y="4695120"/>
            <a:ext cx="93960" cy="72720"/>
          </a:xfrm>
          <a:prstGeom prst="rect">
            <a:avLst/>
          </a:prstGeom>
          <a:solidFill>
            <a:srgbClr val="ffffff"/>
          </a:solidFill>
          <a:ln w="29160">
            <a:solidFill>
              <a:srgbClr val="000000"/>
            </a:solidFill>
            <a:round/>
          </a:ln>
        </p:spPr>
      </p:sp>
      <p:sp>
        <p:nvSpPr>
          <p:cNvPr id="1146" name="Rectangle 138"/>
          <p:cNvSpPr/>
          <p:nvPr/>
        </p:nvSpPr>
        <p:spPr>
          <a:xfrm>
            <a:off x="2769840" y="4695120"/>
            <a:ext cx="93600" cy="72720"/>
          </a:xfrm>
          <a:prstGeom prst="rect">
            <a:avLst/>
          </a:prstGeom>
          <a:solidFill>
            <a:srgbClr val="ffffff"/>
          </a:solidFill>
          <a:ln w="29160">
            <a:solidFill>
              <a:srgbClr val="000000"/>
            </a:solidFill>
            <a:round/>
          </a:ln>
        </p:spPr>
      </p:sp>
      <p:sp>
        <p:nvSpPr>
          <p:cNvPr id="1147" name="Rectangle 139"/>
          <p:cNvSpPr/>
          <p:nvPr/>
        </p:nvSpPr>
        <p:spPr>
          <a:xfrm>
            <a:off x="3049920" y="4695120"/>
            <a:ext cx="93600" cy="72720"/>
          </a:xfrm>
          <a:prstGeom prst="rect">
            <a:avLst/>
          </a:prstGeom>
          <a:solidFill>
            <a:srgbClr val="000000"/>
          </a:solidFill>
          <a:ln w="29160">
            <a:solidFill>
              <a:srgbClr val="000000"/>
            </a:solidFill>
            <a:round/>
          </a:ln>
        </p:spPr>
      </p:sp>
      <p:sp>
        <p:nvSpPr>
          <p:cNvPr id="1148" name="Rectangle 140"/>
          <p:cNvSpPr/>
          <p:nvPr/>
        </p:nvSpPr>
        <p:spPr>
          <a:xfrm>
            <a:off x="3142080" y="4695120"/>
            <a:ext cx="93960" cy="72720"/>
          </a:xfrm>
          <a:prstGeom prst="rect">
            <a:avLst/>
          </a:prstGeom>
          <a:solidFill>
            <a:srgbClr val="ffffff"/>
          </a:solidFill>
          <a:ln w="29160">
            <a:solidFill>
              <a:srgbClr val="000000"/>
            </a:solidFill>
            <a:round/>
          </a:ln>
        </p:spPr>
      </p:sp>
      <p:sp>
        <p:nvSpPr>
          <p:cNvPr id="1149" name="Rectangle 141"/>
          <p:cNvSpPr/>
          <p:nvPr/>
        </p:nvSpPr>
        <p:spPr>
          <a:xfrm>
            <a:off x="2858760" y="4695120"/>
            <a:ext cx="94320" cy="72720"/>
          </a:xfrm>
          <a:prstGeom prst="rect">
            <a:avLst/>
          </a:prstGeom>
          <a:solidFill>
            <a:srgbClr val="ffffff"/>
          </a:solidFill>
          <a:ln w="29160">
            <a:solidFill>
              <a:srgbClr val="000000"/>
            </a:solidFill>
            <a:round/>
          </a:ln>
        </p:spPr>
      </p:sp>
      <p:sp>
        <p:nvSpPr>
          <p:cNvPr id="1150" name="Rectangle 142"/>
          <p:cNvSpPr/>
          <p:nvPr/>
        </p:nvSpPr>
        <p:spPr>
          <a:xfrm>
            <a:off x="2951280" y="4695120"/>
            <a:ext cx="93960" cy="72720"/>
          </a:xfrm>
          <a:prstGeom prst="rect">
            <a:avLst/>
          </a:prstGeom>
          <a:solidFill>
            <a:srgbClr val="ffffff"/>
          </a:solidFill>
          <a:ln w="29160">
            <a:solidFill>
              <a:srgbClr val="000000"/>
            </a:solidFill>
            <a:round/>
          </a:ln>
        </p:spPr>
      </p:sp>
      <p:sp>
        <p:nvSpPr>
          <p:cNvPr id="1151" name="Rectangle 143"/>
          <p:cNvSpPr/>
          <p:nvPr/>
        </p:nvSpPr>
        <p:spPr>
          <a:xfrm>
            <a:off x="2585160" y="4766400"/>
            <a:ext cx="93960" cy="72720"/>
          </a:xfrm>
          <a:prstGeom prst="rect">
            <a:avLst/>
          </a:prstGeom>
          <a:solidFill>
            <a:srgbClr val="ffffff"/>
          </a:solidFill>
          <a:ln w="29160">
            <a:solidFill>
              <a:srgbClr val="000000"/>
            </a:solidFill>
            <a:round/>
          </a:ln>
        </p:spPr>
      </p:sp>
      <p:sp>
        <p:nvSpPr>
          <p:cNvPr id="1152" name="Rectangle 144"/>
          <p:cNvSpPr/>
          <p:nvPr/>
        </p:nvSpPr>
        <p:spPr>
          <a:xfrm>
            <a:off x="2677680" y="4766400"/>
            <a:ext cx="93960" cy="72720"/>
          </a:xfrm>
          <a:prstGeom prst="rect">
            <a:avLst/>
          </a:prstGeom>
          <a:solidFill>
            <a:srgbClr val="ffffff"/>
          </a:solidFill>
          <a:ln w="29160">
            <a:solidFill>
              <a:srgbClr val="000000"/>
            </a:solidFill>
            <a:round/>
          </a:ln>
        </p:spPr>
      </p:sp>
      <p:sp>
        <p:nvSpPr>
          <p:cNvPr id="1153" name="Rectangle 145"/>
          <p:cNvSpPr/>
          <p:nvPr/>
        </p:nvSpPr>
        <p:spPr>
          <a:xfrm>
            <a:off x="2769840" y="4766400"/>
            <a:ext cx="93600" cy="72720"/>
          </a:xfrm>
          <a:prstGeom prst="rect">
            <a:avLst/>
          </a:prstGeom>
          <a:solidFill>
            <a:srgbClr val="ffffff"/>
          </a:solidFill>
          <a:ln w="29160">
            <a:solidFill>
              <a:srgbClr val="000000"/>
            </a:solidFill>
            <a:round/>
          </a:ln>
        </p:spPr>
      </p:sp>
      <p:sp>
        <p:nvSpPr>
          <p:cNvPr id="1154" name="Rectangle 146"/>
          <p:cNvSpPr/>
          <p:nvPr/>
        </p:nvSpPr>
        <p:spPr>
          <a:xfrm>
            <a:off x="3049920" y="4766400"/>
            <a:ext cx="93600" cy="72720"/>
          </a:xfrm>
          <a:prstGeom prst="rect">
            <a:avLst/>
          </a:prstGeom>
          <a:solidFill>
            <a:srgbClr val="ffffff"/>
          </a:solidFill>
          <a:ln w="29160">
            <a:solidFill>
              <a:srgbClr val="000000"/>
            </a:solidFill>
            <a:round/>
          </a:ln>
        </p:spPr>
      </p:sp>
      <p:sp>
        <p:nvSpPr>
          <p:cNvPr id="1155" name="Rectangle 147"/>
          <p:cNvSpPr/>
          <p:nvPr/>
        </p:nvSpPr>
        <p:spPr>
          <a:xfrm>
            <a:off x="3142080" y="4766400"/>
            <a:ext cx="93960" cy="72720"/>
          </a:xfrm>
          <a:prstGeom prst="rect">
            <a:avLst/>
          </a:prstGeom>
          <a:solidFill>
            <a:srgbClr val="ffffff"/>
          </a:solidFill>
          <a:ln w="29160">
            <a:solidFill>
              <a:srgbClr val="000000"/>
            </a:solidFill>
            <a:round/>
          </a:ln>
        </p:spPr>
      </p:sp>
      <p:sp>
        <p:nvSpPr>
          <p:cNvPr id="1156" name="Rectangle 148"/>
          <p:cNvSpPr/>
          <p:nvPr/>
        </p:nvSpPr>
        <p:spPr>
          <a:xfrm>
            <a:off x="2858760" y="4766400"/>
            <a:ext cx="94320" cy="72720"/>
          </a:xfrm>
          <a:prstGeom prst="rect">
            <a:avLst/>
          </a:prstGeom>
          <a:solidFill>
            <a:srgbClr val="ffffff"/>
          </a:solidFill>
          <a:ln w="29160">
            <a:solidFill>
              <a:srgbClr val="000000"/>
            </a:solidFill>
            <a:round/>
          </a:ln>
        </p:spPr>
      </p:sp>
      <p:sp>
        <p:nvSpPr>
          <p:cNvPr id="1157" name="Rectangle 149"/>
          <p:cNvSpPr/>
          <p:nvPr/>
        </p:nvSpPr>
        <p:spPr>
          <a:xfrm>
            <a:off x="2951280" y="4766400"/>
            <a:ext cx="93960" cy="72720"/>
          </a:xfrm>
          <a:prstGeom prst="rect">
            <a:avLst/>
          </a:prstGeom>
          <a:solidFill>
            <a:srgbClr val="ffffff"/>
          </a:solidFill>
          <a:ln w="29160">
            <a:solidFill>
              <a:srgbClr val="000000"/>
            </a:solidFill>
            <a:round/>
          </a:ln>
        </p:spPr>
      </p:sp>
      <p:sp>
        <p:nvSpPr>
          <p:cNvPr id="1158" name="Rectangle 150"/>
          <p:cNvSpPr/>
          <p:nvPr/>
        </p:nvSpPr>
        <p:spPr>
          <a:xfrm>
            <a:off x="2948400" y="4838040"/>
            <a:ext cx="93960" cy="72720"/>
          </a:xfrm>
          <a:prstGeom prst="rect">
            <a:avLst/>
          </a:prstGeom>
          <a:solidFill>
            <a:srgbClr val="000000"/>
          </a:solidFill>
          <a:ln w="29160">
            <a:solidFill>
              <a:srgbClr val="000000"/>
            </a:solidFill>
            <a:round/>
          </a:ln>
        </p:spPr>
      </p:sp>
      <p:sp>
        <p:nvSpPr>
          <p:cNvPr id="1159" name="Rectangle 151"/>
          <p:cNvSpPr/>
          <p:nvPr/>
        </p:nvSpPr>
        <p:spPr>
          <a:xfrm>
            <a:off x="3040200" y="4838040"/>
            <a:ext cx="94320" cy="72720"/>
          </a:xfrm>
          <a:prstGeom prst="rect">
            <a:avLst/>
          </a:prstGeom>
          <a:solidFill>
            <a:srgbClr val="000000"/>
          </a:solidFill>
          <a:ln w="29160">
            <a:solidFill>
              <a:srgbClr val="000000"/>
            </a:solidFill>
            <a:round/>
          </a:ln>
        </p:spPr>
      </p:sp>
      <p:sp>
        <p:nvSpPr>
          <p:cNvPr id="1160" name="Rectangle 152"/>
          <p:cNvSpPr/>
          <p:nvPr/>
        </p:nvSpPr>
        <p:spPr>
          <a:xfrm>
            <a:off x="3132720" y="4838040"/>
            <a:ext cx="93960" cy="72720"/>
          </a:xfrm>
          <a:prstGeom prst="rect">
            <a:avLst/>
          </a:prstGeom>
          <a:solidFill>
            <a:srgbClr val="ffffff"/>
          </a:solidFill>
          <a:ln w="29160">
            <a:solidFill>
              <a:srgbClr val="000000"/>
            </a:solidFill>
            <a:round/>
          </a:ln>
        </p:spPr>
      </p:sp>
      <p:sp>
        <p:nvSpPr>
          <p:cNvPr id="1161" name="Rectangle 153"/>
          <p:cNvSpPr/>
          <p:nvPr/>
        </p:nvSpPr>
        <p:spPr>
          <a:xfrm>
            <a:off x="2768400" y="4838040"/>
            <a:ext cx="93600" cy="72720"/>
          </a:xfrm>
          <a:prstGeom prst="rect">
            <a:avLst/>
          </a:prstGeom>
          <a:solidFill>
            <a:srgbClr val="ffffff"/>
          </a:solidFill>
          <a:ln w="29160">
            <a:solidFill>
              <a:srgbClr val="000000"/>
            </a:solidFill>
            <a:round/>
          </a:ln>
        </p:spPr>
      </p:sp>
      <p:sp>
        <p:nvSpPr>
          <p:cNvPr id="1162" name="Rectangle 154"/>
          <p:cNvSpPr/>
          <p:nvPr/>
        </p:nvSpPr>
        <p:spPr>
          <a:xfrm>
            <a:off x="2860560" y="4838040"/>
            <a:ext cx="93960" cy="72720"/>
          </a:xfrm>
          <a:prstGeom prst="rect">
            <a:avLst/>
          </a:prstGeom>
          <a:solidFill>
            <a:srgbClr val="ffffff"/>
          </a:solidFill>
          <a:ln w="29160">
            <a:solidFill>
              <a:srgbClr val="000000"/>
            </a:solidFill>
            <a:round/>
          </a:ln>
        </p:spPr>
      </p:sp>
      <p:sp>
        <p:nvSpPr>
          <p:cNvPr id="1163" name="Rectangle 155"/>
          <p:cNvSpPr/>
          <p:nvPr/>
        </p:nvSpPr>
        <p:spPr>
          <a:xfrm>
            <a:off x="2577240" y="4838040"/>
            <a:ext cx="93960" cy="72720"/>
          </a:xfrm>
          <a:prstGeom prst="rect">
            <a:avLst/>
          </a:prstGeom>
          <a:solidFill>
            <a:srgbClr val="000000"/>
          </a:solidFill>
          <a:ln w="29160">
            <a:solidFill>
              <a:srgbClr val="000000"/>
            </a:solidFill>
            <a:round/>
          </a:ln>
        </p:spPr>
      </p:sp>
      <p:sp>
        <p:nvSpPr>
          <p:cNvPr id="1164" name="Rectangle 156"/>
          <p:cNvSpPr/>
          <p:nvPr/>
        </p:nvSpPr>
        <p:spPr>
          <a:xfrm>
            <a:off x="2669760" y="4838040"/>
            <a:ext cx="93960" cy="72720"/>
          </a:xfrm>
          <a:prstGeom prst="rect">
            <a:avLst/>
          </a:prstGeom>
          <a:solidFill>
            <a:srgbClr val="ffffff"/>
          </a:solidFill>
          <a:ln w="29160">
            <a:solidFill>
              <a:srgbClr val="000000"/>
            </a:solidFill>
            <a:round/>
          </a:ln>
        </p:spPr>
      </p:sp>
      <p:sp>
        <p:nvSpPr>
          <p:cNvPr id="1165" name="Rectangle 157"/>
          <p:cNvSpPr/>
          <p:nvPr/>
        </p:nvSpPr>
        <p:spPr>
          <a:xfrm>
            <a:off x="2948400" y="4909320"/>
            <a:ext cx="93960" cy="72720"/>
          </a:xfrm>
          <a:prstGeom prst="rect">
            <a:avLst/>
          </a:prstGeom>
          <a:solidFill>
            <a:srgbClr val="ffffff"/>
          </a:solidFill>
          <a:ln w="29160">
            <a:solidFill>
              <a:srgbClr val="000000"/>
            </a:solidFill>
            <a:round/>
          </a:ln>
        </p:spPr>
      </p:sp>
      <p:sp>
        <p:nvSpPr>
          <p:cNvPr id="1166" name="Rectangle 158"/>
          <p:cNvSpPr/>
          <p:nvPr/>
        </p:nvSpPr>
        <p:spPr>
          <a:xfrm>
            <a:off x="3040200" y="4909320"/>
            <a:ext cx="94320" cy="72720"/>
          </a:xfrm>
          <a:prstGeom prst="rect">
            <a:avLst/>
          </a:prstGeom>
          <a:solidFill>
            <a:srgbClr val="000000"/>
          </a:solidFill>
          <a:ln w="29160">
            <a:solidFill>
              <a:srgbClr val="000000"/>
            </a:solidFill>
            <a:round/>
          </a:ln>
        </p:spPr>
      </p:sp>
      <p:sp>
        <p:nvSpPr>
          <p:cNvPr id="1167" name="Rectangle 159"/>
          <p:cNvSpPr/>
          <p:nvPr/>
        </p:nvSpPr>
        <p:spPr>
          <a:xfrm>
            <a:off x="3132720" y="4909320"/>
            <a:ext cx="93960" cy="72720"/>
          </a:xfrm>
          <a:prstGeom prst="rect">
            <a:avLst/>
          </a:prstGeom>
          <a:solidFill>
            <a:srgbClr val="ffffff"/>
          </a:solidFill>
          <a:ln w="29160">
            <a:solidFill>
              <a:srgbClr val="000000"/>
            </a:solidFill>
            <a:round/>
          </a:ln>
        </p:spPr>
      </p:sp>
      <p:sp>
        <p:nvSpPr>
          <p:cNvPr id="1168" name="Rectangle 160"/>
          <p:cNvSpPr/>
          <p:nvPr/>
        </p:nvSpPr>
        <p:spPr>
          <a:xfrm>
            <a:off x="2768400" y="4909320"/>
            <a:ext cx="93600" cy="72720"/>
          </a:xfrm>
          <a:prstGeom prst="rect">
            <a:avLst/>
          </a:prstGeom>
          <a:solidFill>
            <a:srgbClr val="ffffff"/>
          </a:solidFill>
          <a:ln w="29160">
            <a:solidFill>
              <a:srgbClr val="000000"/>
            </a:solidFill>
            <a:round/>
          </a:ln>
        </p:spPr>
      </p:sp>
      <p:sp>
        <p:nvSpPr>
          <p:cNvPr id="1169" name="Rectangle 161"/>
          <p:cNvSpPr/>
          <p:nvPr/>
        </p:nvSpPr>
        <p:spPr>
          <a:xfrm>
            <a:off x="2860560" y="4909320"/>
            <a:ext cx="93960" cy="72720"/>
          </a:xfrm>
          <a:prstGeom prst="rect">
            <a:avLst/>
          </a:prstGeom>
          <a:solidFill>
            <a:srgbClr val="ffffff"/>
          </a:solidFill>
          <a:ln w="29160">
            <a:solidFill>
              <a:srgbClr val="000000"/>
            </a:solidFill>
            <a:round/>
          </a:ln>
        </p:spPr>
      </p:sp>
      <p:sp>
        <p:nvSpPr>
          <p:cNvPr id="1170" name="Rectangle 162"/>
          <p:cNvSpPr/>
          <p:nvPr/>
        </p:nvSpPr>
        <p:spPr>
          <a:xfrm>
            <a:off x="2577240" y="4909320"/>
            <a:ext cx="93960" cy="72720"/>
          </a:xfrm>
          <a:prstGeom prst="rect">
            <a:avLst/>
          </a:prstGeom>
          <a:solidFill>
            <a:srgbClr val="ffffff"/>
          </a:solidFill>
          <a:ln w="29160">
            <a:solidFill>
              <a:srgbClr val="000000"/>
            </a:solidFill>
            <a:round/>
          </a:ln>
        </p:spPr>
      </p:sp>
      <p:sp>
        <p:nvSpPr>
          <p:cNvPr id="1171" name="Rectangle 163"/>
          <p:cNvSpPr/>
          <p:nvPr/>
        </p:nvSpPr>
        <p:spPr>
          <a:xfrm>
            <a:off x="2669760" y="4909320"/>
            <a:ext cx="93960" cy="72720"/>
          </a:xfrm>
          <a:prstGeom prst="rect">
            <a:avLst/>
          </a:prstGeom>
          <a:solidFill>
            <a:srgbClr val="ffffff"/>
          </a:solidFill>
          <a:ln w="29160">
            <a:solidFill>
              <a:srgbClr val="000000"/>
            </a:solidFill>
            <a:round/>
          </a:ln>
        </p:spPr>
      </p:sp>
      <p:sp>
        <p:nvSpPr>
          <p:cNvPr id="1172" name="Rectangle 164"/>
          <p:cNvSpPr/>
          <p:nvPr/>
        </p:nvSpPr>
        <p:spPr>
          <a:xfrm>
            <a:off x="2948400" y="4980960"/>
            <a:ext cx="93960" cy="72720"/>
          </a:xfrm>
          <a:prstGeom prst="rect">
            <a:avLst/>
          </a:prstGeom>
          <a:solidFill>
            <a:srgbClr val="ffffff"/>
          </a:solidFill>
          <a:ln w="29160">
            <a:solidFill>
              <a:srgbClr val="000000"/>
            </a:solidFill>
            <a:round/>
          </a:ln>
        </p:spPr>
      </p:sp>
      <p:sp>
        <p:nvSpPr>
          <p:cNvPr id="1173" name="Rectangle 165"/>
          <p:cNvSpPr/>
          <p:nvPr/>
        </p:nvSpPr>
        <p:spPr>
          <a:xfrm>
            <a:off x="3040200" y="4980960"/>
            <a:ext cx="94320" cy="72720"/>
          </a:xfrm>
          <a:prstGeom prst="rect">
            <a:avLst/>
          </a:prstGeom>
          <a:solidFill>
            <a:srgbClr val="ffffff"/>
          </a:solidFill>
          <a:ln w="29160">
            <a:solidFill>
              <a:srgbClr val="000000"/>
            </a:solidFill>
            <a:round/>
          </a:ln>
        </p:spPr>
      </p:sp>
      <p:sp>
        <p:nvSpPr>
          <p:cNvPr id="1174" name="Rectangle 166"/>
          <p:cNvSpPr/>
          <p:nvPr/>
        </p:nvSpPr>
        <p:spPr>
          <a:xfrm>
            <a:off x="3132720" y="4980960"/>
            <a:ext cx="93960" cy="72720"/>
          </a:xfrm>
          <a:prstGeom prst="rect">
            <a:avLst/>
          </a:prstGeom>
          <a:solidFill>
            <a:srgbClr val="ffffff"/>
          </a:solidFill>
          <a:ln w="29160">
            <a:solidFill>
              <a:srgbClr val="000000"/>
            </a:solidFill>
            <a:round/>
          </a:ln>
        </p:spPr>
      </p:sp>
      <p:sp>
        <p:nvSpPr>
          <p:cNvPr id="1175" name="Rectangle 167"/>
          <p:cNvSpPr/>
          <p:nvPr/>
        </p:nvSpPr>
        <p:spPr>
          <a:xfrm>
            <a:off x="2768400" y="4980960"/>
            <a:ext cx="93600" cy="72720"/>
          </a:xfrm>
          <a:prstGeom prst="rect">
            <a:avLst/>
          </a:prstGeom>
          <a:solidFill>
            <a:srgbClr val="000000"/>
          </a:solidFill>
          <a:ln w="29160">
            <a:solidFill>
              <a:srgbClr val="000000"/>
            </a:solidFill>
            <a:round/>
          </a:ln>
        </p:spPr>
      </p:sp>
      <p:sp>
        <p:nvSpPr>
          <p:cNvPr id="1176" name="Rectangle 168"/>
          <p:cNvSpPr/>
          <p:nvPr/>
        </p:nvSpPr>
        <p:spPr>
          <a:xfrm>
            <a:off x="2860560" y="4980960"/>
            <a:ext cx="93960" cy="72720"/>
          </a:xfrm>
          <a:prstGeom prst="rect">
            <a:avLst/>
          </a:prstGeom>
          <a:solidFill>
            <a:srgbClr val="ffffff"/>
          </a:solidFill>
          <a:ln w="29160">
            <a:solidFill>
              <a:srgbClr val="000000"/>
            </a:solidFill>
            <a:round/>
          </a:ln>
        </p:spPr>
      </p:sp>
      <p:sp>
        <p:nvSpPr>
          <p:cNvPr id="1177" name="Rectangle 169"/>
          <p:cNvSpPr/>
          <p:nvPr/>
        </p:nvSpPr>
        <p:spPr>
          <a:xfrm>
            <a:off x="2577240" y="4980960"/>
            <a:ext cx="93960" cy="72720"/>
          </a:xfrm>
          <a:prstGeom prst="rect">
            <a:avLst/>
          </a:prstGeom>
          <a:solidFill>
            <a:srgbClr val="ffffff"/>
          </a:solidFill>
          <a:ln w="29160">
            <a:solidFill>
              <a:srgbClr val="000000"/>
            </a:solidFill>
            <a:round/>
          </a:ln>
        </p:spPr>
      </p:sp>
      <p:sp>
        <p:nvSpPr>
          <p:cNvPr id="1178" name="Rectangle 170"/>
          <p:cNvSpPr/>
          <p:nvPr/>
        </p:nvSpPr>
        <p:spPr>
          <a:xfrm>
            <a:off x="2669760" y="4980960"/>
            <a:ext cx="93960" cy="72720"/>
          </a:xfrm>
          <a:prstGeom prst="rect">
            <a:avLst/>
          </a:prstGeom>
          <a:solidFill>
            <a:srgbClr val="000000"/>
          </a:solidFill>
          <a:ln w="29160">
            <a:solidFill>
              <a:srgbClr val="000000"/>
            </a:solidFill>
            <a:round/>
          </a:ln>
        </p:spPr>
      </p:sp>
      <p:sp>
        <p:nvSpPr>
          <p:cNvPr id="1179" name="Rectangle 171"/>
          <p:cNvSpPr/>
          <p:nvPr/>
        </p:nvSpPr>
        <p:spPr>
          <a:xfrm>
            <a:off x="2948400" y="5052240"/>
            <a:ext cx="93960" cy="72720"/>
          </a:xfrm>
          <a:prstGeom prst="rect">
            <a:avLst/>
          </a:prstGeom>
          <a:solidFill>
            <a:srgbClr val="ffffff"/>
          </a:solidFill>
          <a:ln w="29160">
            <a:solidFill>
              <a:srgbClr val="000000"/>
            </a:solidFill>
            <a:round/>
          </a:ln>
        </p:spPr>
      </p:sp>
      <p:sp>
        <p:nvSpPr>
          <p:cNvPr id="1180" name="Rectangle 172"/>
          <p:cNvSpPr/>
          <p:nvPr/>
        </p:nvSpPr>
        <p:spPr>
          <a:xfrm>
            <a:off x="3040200" y="5052240"/>
            <a:ext cx="94320" cy="72720"/>
          </a:xfrm>
          <a:prstGeom prst="rect">
            <a:avLst/>
          </a:prstGeom>
          <a:solidFill>
            <a:srgbClr val="ffffff"/>
          </a:solidFill>
          <a:ln w="29160">
            <a:solidFill>
              <a:srgbClr val="000000"/>
            </a:solidFill>
            <a:round/>
          </a:ln>
        </p:spPr>
      </p:sp>
      <p:sp>
        <p:nvSpPr>
          <p:cNvPr id="1181" name="Rectangle 173"/>
          <p:cNvSpPr/>
          <p:nvPr/>
        </p:nvSpPr>
        <p:spPr>
          <a:xfrm>
            <a:off x="3132720" y="5052240"/>
            <a:ext cx="93960" cy="72720"/>
          </a:xfrm>
          <a:prstGeom prst="rect">
            <a:avLst/>
          </a:prstGeom>
          <a:solidFill>
            <a:srgbClr val="ffffff"/>
          </a:solidFill>
          <a:ln w="29160">
            <a:solidFill>
              <a:srgbClr val="000000"/>
            </a:solidFill>
            <a:round/>
          </a:ln>
        </p:spPr>
      </p:sp>
      <p:sp>
        <p:nvSpPr>
          <p:cNvPr id="1182" name="Rectangle 174"/>
          <p:cNvSpPr/>
          <p:nvPr/>
        </p:nvSpPr>
        <p:spPr>
          <a:xfrm>
            <a:off x="2768400" y="5052240"/>
            <a:ext cx="93600" cy="72720"/>
          </a:xfrm>
          <a:prstGeom prst="rect">
            <a:avLst/>
          </a:prstGeom>
          <a:solidFill>
            <a:srgbClr val="000000"/>
          </a:solidFill>
          <a:ln w="29160">
            <a:solidFill>
              <a:srgbClr val="000000"/>
            </a:solidFill>
            <a:round/>
          </a:ln>
        </p:spPr>
      </p:sp>
      <p:sp>
        <p:nvSpPr>
          <p:cNvPr id="1183" name="Rectangle 175"/>
          <p:cNvSpPr/>
          <p:nvPr/>
        </p:nvSpPr>
        <p:spPr>
          <a:xfrm>
            <a:off x="2860560" y="5052240"/>
            <a:ext cx="93960" cy="72720"/>
          </a:xfrm>
          <a:prstGeom prst="rect">
            <a:avLst/>
          </a:prstGeom>
          <a:solidFill>
            <a:srgbClr val="000000"/>
          </a:solidFill>
          <a:ln w="29160">
            <a:solidFill>
              <a:srgbClr val="000000"/>
            </a:solidFill>
            <a:round/>
          </a:ln>
        </p:spPr>
      </p:sp>
      <p:sp>
        <p:nvSpPr>
          <p:cNvPr id="1184" name="Rectangle 176"/>
          <p:cNvSpPr/>
          <p:nvPr/>
        </p:nvSpPr>
        <p:spPr>
          <a:xfrm>
            <a:off x="2577240" y="5052240"/>
            <a:ext cx="93960" cy="72720"/>
          </a:xfrm>
          <a:prstGeom prst="rect">
            <a:avLst/>
          </a:prstGeom>
          <a:solidFill>
            <a:srgbClr val="000000"/>
          </a:solidFill>
          <a:ln w="29160">
            <a:solidFill>
              <a:srgbClr val="000000"/>
            </a:solidFill>
            <a:round/>
          </a:ln>
        </p:spPr>
      </p:sp>
      <p:sp>
        <p:nvSpPr>
          <p:cNvPr id="1185" name="Rectangle 177"/>
          <p:cNvSpPr/>
          <p:nvPr/>
        </p:nvSpPr>
        <p:spPr>
          <a:xfrm>
            <a:off x="2669760" y="5052240"/>
            <a:ext cx="93960" cy="72720"/>
          </a:xfrm>
          <a:prstGeom prst="rect">
            <a:avLst/>
          </a:prstGeom>
          <a:solidFill>
            <a:srgbClr val="000000"/>
          </a:solidFill>
          <a:ln w="29160">
            <a:solidFill>
              <a:srgbClr val="000000"/>
            </a:solidFill>
            <a:round/>
          </a:ln>
        </p:spPr>
      </p:sp>
      <p:sp>
        <p:nvSpPr>
          <p:cNvPr id="1186" name="Rectangle 178"/>
          <p:cNvSpPr/>
          <p:nvPr/>
        </p:nvSpPr>
        <p:spPr>
          <a:xfrm>
            <a:off x="2948400" y="5123880"/>
            <a:ext cx="93960" cy="72720"/>
          </a:xfrm>
          <a:prstGeom prst="rect">
            <a:avLst/>
          </a:prstGeom>
          <a:solidFill>
            <a:srgbClr val="ffffff"/>
          </a:solidFill>
          <a:ln w="29160">
            <a:solidFill>
              <a:srgbClr val="000000"/>
            </a:solidFill>
            <a:round/>
          </a:ln>
        </p:spPr>
      </p:sp>
      <p:sp>
        <p:nvSpPr>
          <p:cNvPr id="1187" name="Rectangle 179"/>
          <p:cNvSpPr/>
          <p:nvPr/>
        </p:nvSpPr>
        <p:spPr>
          <a:xfrm>
            <a:off x="3040200" y="5123880"/>
            <a:ext cx="94320" cy="72720"/>
          </a:xfrm>
          <a:prstGeom prst="rect">
            <a:avLst/>
          </a:prstGeom>
          <a:solidFill>
            <a:srgbClr val="ffffff"/>
          </a:solidFill>
          <a:ln w="29160">
            <a:solidFill>
              <a:srgbClr val="000000"/>
            </a:solidFill>
            <a:round/>
          </a:ln>
        </p:spPr>
      </p:sp>
      <p:sp>
        <p:nvSpPr>
          <p:cNvPr id="1188" name="Rectangle 180"/>
          <p:cNvSpPr/>
          <p:nvPr/>
        </p:nvSpPr>
        <p:spPr>
          <a:xfrm>
            <a:off x="3132720" y="5123880"/>
            <a:ext cx="93960" cy="72720"/>
          </a:xfrm>
          <a:prstGeom prst="rect">
            <a:avLst/>
          </a:prstGeom>
          <a:solidFill>
            <a:srgbClr val="ffffff"/>
          </a:solidFill>
          <a:ln w="29160">
            <a:solidFill>
              <a:srgbClr val="000000"/>
            </a:solidFill>
            <a:round/>
          </a:ln>
        </p:spPr>
      </p:sp>
      <p:sp>
        <p:nvSpPr>
          <p:cNvPr id="1189" name="Rectangle 181"/>
          <p:cNvSpPr/>
          <p:nvPr/>
        </p:nvSpPr>
        <p:spPr>
          <a:xfrm>
            <a:off x="2768400" y="5123880"/>
            <a:ext cx="93600" cy="72720"/>
          </a:xfrm>
          <a:prstGeom prst="rect">
            <a:avLst/>
          </a:prstGeom>
          <a:solidFill>
            <a:srgbClr val="ffffff"/>
          </a:solidFill>
          <a:ln w="29160">
            <a:solidFill>
              <a:srgbClr val="000000"/>
            </a:solidFill>
            <a:round/>
          </a:ln>
        </p:spPr>
      </p:sp>
      <p:sp>
        <p:nvSpPr>
          <p:cNvPr id="1190" name="Rectangle 182"/>
          <p:cNvSpPr/>
          <p:nvPr/>
        </p:nvSpPr>
        <p:spPr>
          <a:xfrm>
            <a:off x="2860560" y="5123880"/>
            <a:ext cx="93960" cy="72720"/>
          </a:xfrm>
          <a:prstGeom prst="rect">
            <a:avLst/>
          </a:prstGeom>
          <a:solidFill>
            <a:srgbClr val="ffffff"/>
          </a:solidFill>
          <a:ln w="29160">
            <a:solidFill>
              <a:srgbClr val="000000"/>
            </a:solidFill>
            <a:round/>
          </a:ln>
        </p:spPr>
      </p:sp>
      <p:sp>
        <p:nvSpPr>
          <p:cNvPr id="1191" name="Rectangle 183"/>
          <p:cNvSpPr/>
          <p:nvPr/>
        </p:nvSpPr>
        <p:spPr>
          <a:xfrm>
            <a:off x="2577240" y="5123880"/>
            <a:ext cx="93960" cy="72720"/>
          </a:xfrm>
          <a:prstGeom prst="rect">
            <a:avLst/>
          </a:prstGeom>
          <a:solidFill>
            <a:srgbClr val="000000"/>
          </a:solidFill>
          <a:ln w="29160">
            <a:solidFill>
              <a:srgbClr val="000000"/>
            </a:solidFill>
            <a:round/>
          </a:ln>
        </p:spPr>
      </p:sp>
      <p:sp>
        <p:nvSpPr>
          <p:cNvPr id="1192" name="Rectangle 184"/>
          <p:cNvSpPr/>
          <p:nvPr/>
        </p:nvSpPr>
        <p:spPr>
          <a:xfrm>
            <a:off x="2669760" y="5123880"/>
            <a:ext cx="93960" cy="72720"/>
          </a:xfrm>
          <a:prstGeom prst="rect">
            <a:avLst/>
          </a:prstGeom>
          <a:solidFill>
            <a:srgbClr val="ffffff"/>
          </a:solidFill>
          <a:ln w="29160">
            <a:solidFill>
              <a:srgbClr val="000000"/>
            </a:solidFill>
            <a:round/>
          </a:ln>
        </p:spPr>
      </p:sp>
      <p:sp>
        <p:nvSpPr>
          <p:cNvPr id="1193" name="Rectangle 185"/>
          <p:cNvSpPr/>
          <p:nvPr/>
        </p:nvSpPr>
        <p:spPr>
          <a:xfrm>
            <a:off x="2948400" y="5195520"/>
            <a:ext cx="93960" cy="72360"/>
          </a:xfrm>
          <a:prstGeom prst="rect">
            <a:avLst/>
          </a:prstGeom>
          <a:solidFill>
            <a:srgbClr val="ffffff"/>
          </a:solidFill>
          <a:ln w="29160">
            <a:solidFill>
              <a:srgbClr val="000000"/>
            </a:solidFill>
            <a:round/>
          </a:ln>
        </p:spPr>
      </p:sp>
      <p:sp>
        <p:nvSpPr>
          <p:cNvPr id="1194" name="Rectangle 186"/>
          <p:cNvSpPr/>
          <p:nvPr/>
        </p:nvSpPr>
        <p:spPr>
          <a:xfrm>
            <a:off x="3040200" y="5195520"/>
            <a:ext cx="94320" cy="72360"/>
          </a:xfrm>
          <a:prstGeom prst="rect">
            <a:avLst/>
          </a:prstGeom>
          <a:solidFill>
            <a:srgbClr val="ffffff"/>
          </a:solidFill>
          <a:ln w="29160">
            <a:solidFill>
              <a:srgbClr val="000000"/>
            </a:solidFill>
            <a:round/>
          </a:ln>
        </p:spPr>
      </p:sp>
      <p:sp>
        <p:nvSpPr>
          <p:cNvPr id="1195" name="Rectangle 187"/>
          <p:cNvSpPr/>
          <p:nvPr/>
        </p:nvSpPr>
        <p:spPr>
          <a:xfrm>
            <a:off x="3132720" y="5195520"/>
            <a:ext cx="93960" cy="72360"/>
          </a:xfrm>
          <a:prstGeom prst="rect">
            <a:avLst/>
          </a:prstGeom>
          <a:solidFill>
            <a:srgbClr val="ffffff"/>
          </a:solidFill>
          <a:ln w="29160">
            <a:solidFill>
              <a:srgbClr val="000000"/>
            </a:solidFill>
            <a:round/>
          </a:ln>
        </p:spPr>
      </p:sp>
      <p:sp>
        <p:nvSpPr>
          <p:cNvPr id="1196" name="Rectangle 188"/>
          <p:cNvSpPr/>
          <p:nvPr/>
        </p:nvSpPr>
        <p:spPr>
          <a:xfrm>
            <a:off x="2768400" y="5195520"/>
            <a:ext cx="93600" cy="72360"/>
          </a:xfrm>
          <a:prstGeom prst="rect">
            <a:avLst/>
          </a:prstGeom>
          <a:solidFill>
            <a:srgbClr val="000000"/>
          </a:solidFill>
          <a:ln w="29160">
            <a:solidFill>
              <a:srgbClr val="000000"/>
            </a:solidFill>
            <a:round/>
          </a:ln>
        </p:spPr>
      </p:sp>
      <p:sp>
        <p:nvSpPr>
          <p:cNvPr id="1197" name="Rectangle 189"/>
          <p:cNvSpPr/>
          <p:nvPr/>
        </p:nvSpPr>
        <p:spPr>
          <a:xfrm>
            <a:off x="2860560" y="5195520"/>
            <a:ext cx="93960" cy="72360"/>
          </a:xfrm>
          <a:prstGeom prst="rect">
            <a:avLst/>
          </a:prstGeom>
          <a:solidFill>
            <a:srgbClr val="000000"/>
          </a:solidFill>
          <a:ln w="29160">
            <a:solidFill>
              <a:srgbClr val="000000"/>
            </a:solidFill>
            <a:round/>
          </a:ln>
        </p:spPr>
      </p:sp>
      <p:sp>
        <p:nvSpPr>
          <p:cNvPr id="1198" name="Rectangle 190"/>
          <p:cNvSpPr/>
          <p:nvPr/>
        </p:nvSpPr>
        <p:spPr>
          <a:xfrm>
            <a:off x="2577240" y="5195520"/>
            <a:ext cx="93960" cy="72360"/>
          </a:xfrm>
          <a:prstGeom prst="rect">
            <a:avLst/>
          </a:prstGeom>
          <a:solidFill>
            <a:srgbClr val="ffffff"/>
          </a:solidFill>
          <a:ln w="29160">
            <a:solidFill>
              <a:srgbClr val="000000"/>
            </a:solidFill>
            <a:round/>
          </a:ln>
        </p:spPr>
      </p:sp>
      <p:sp>
        <p:nvSpPr>
          <p:cNvPr id="1199" name="Rectangle 191"/>
          <p:cNvSpPr/>
          <p:nvPr/>
        </p:nvSpPr>
        <p:spPr>
          <a:xfrm>
            <a:off x="2669760" y="5195520"/>
            <a:ext cx="93960" cy="72360"/>
          </a:xfrm>
          <a:prstGeom prst="rect">
            <a:avLst/>
          </a:prstGeom>
          <a:solidFill>
            <a:srgbClr val="000000"/>
          </a:solidFill>
          <a:ln w="29160">
            <a:solidFill>
              <a:srgbClr val="000000"/>
            </a:solidFill>
            <a:round/>
          </a:ln>
        </p:spPr>
      </p:sp>
      <p:sp>
        <p:nvSpPr>
          <p:cNvPr id="1200" name="Rectangle 192"/>
          <p:cNvSpPr/>
          <p:nvPr/>
        </p:nvSpPr>
        <p:spPr>
          <a:xfrm>
            <a:off x="2948400" y="5267160"/>
            <a:ext cx="93960" cy="72720"/>
          </a:xfrm>
          <a:prstGeom prst="rect">
            <a:avLst/>
          </a:prstGeom>
          <a:solidFill>
            <a:srgbClr val="000000"/>
          </a:solidFill>
          <a:ln w="29160">
            <a:solidFill>
              <a:srgbClr val="000000"/>
            </a:solidFill>
            <a:round/>
          </a:ln>
        </p:spPr>
      </p:sp>
      <p:sp>
        <p:nvSpPr>
          <p:cNvPr id="1201" name="Rectangle 193"/>
          <p:cNvSpPr/>
          <p:nvPr/>
        </p:nvSpPr>
        <p:spPr>
          <a:xfrm>
            <a:off x="3040200" y="5267160"/>
            <a:ext cx="94320" cy="72720"/>
          </a:xfrm>
          <a:prstGeom prst="rect">
            <a:avLst/>
          </a:prstGeom>
          <a:solidFill>
            <a:srgbClr val="ffffff"/>
          </a:solidFill>
          <a:ln w="29160">
            <a:solidFill>
              <a:srgbClr val="000000"/>
            </a:solidFill>
            <a:round/>
          </a:ln>
        </p:spPr>
      </p:sp>
      <p:sp>
        <p:nvSpPr>
          <p:cNvPr id="1202" name="Rectangle 194"/>
          <p:cNvSpPr/>
          <p:nvPr/>
        </p:nvSpPr>
        <p:spPr>
          <a:xfrm>
            <a:off x="3132720" y="5267160"/>
            <a:ext cx="93960" cy="72720"/>
          </a:xfrm>
          <a:prstGeom prst="rect">
            <a:avLst/>
          </a:prstGeom>
          <a:solidFill>
            <a:srgbClr val="000000"/>
          </a:solidFill>
          <a:ln w="29160">
            <a:solidFill>
              <a:srgbClr val="000000"/>
            </a:solidFill>
            <a:round/>
          </a:ln>
        </p:spPr>
      </p:sp>
      <p:sp>
        <p:nvSpPr>
          <p:cNvPr id="1203" name="Rectangle 195"/>
          <p:cNvSpPr/>
          <p:nvPr/>
        </p:nvSpPr>
        <p:spPr>
          <a:xfrm>
            <a:off x="2768400" y="5267160"/>
            <a:ext cx="93600" cy="72720"/>
          </a:xfrm>
          <a:prstGeom prst="rect">
            <a:avLst/>
          </a:prstGeom>
          <a:solidFill>
            <a:srgbClr val="ffffff"/>
          </a:solidFill>
          <a:ln w="29160">
            <a:solidFill>
              <a:srgbClr val="000000"/>
            </a:solidFill>
            <a:round/>
          </a:ln>
        </p:spPr>
      </p:sp>
      <p:sp>
        <p:nvSpPr>
          <p:cNvPr id="1204" name="Rectangle 196"/>
          <p:cNvSpPr/>
          <p:nvPr/>
        </p:nvSpPr>
        <p:spPr>
          <a:xfrm>
            <a:off x="2860560" y="5267160"/>
            <a:ext cx="93960" cy="72720"/>
          </a:xfrm>
          <a:prstGeom prst="rect">
            <a:avLst/>
          </a:prstGeom>
          <a:solidFill>
            <a:srgbClr val="ffffff"/>
          </a:solidFill>
          <a:ln w="29160">
            <a:solidFill>
              <a:srgbClr val="000000"/>
            </a:solidFill>
            <a:round/>
          </a:ln>
        </p:spPr>
      </p:sp>
      <p:sp>
        <p:nvSpPr>
          <p:cNvPr id="1205" name="Rectangle 197"/>
          <p:cNvSpPr/>
          <p:nvPr/>
        </p:nvSpPr>
        <p:spPr>
          <a:xfrm>
            <a:off x="2577240" y="5267160"/>
            <a:ext cx="93960" cy="72720"/>
          </a:xfrm>
          <a:prstGeom prst="rect">
            <a:avLst/>
          </a:prstGeom>
          <a:solidFill>
            <a:srgbClr val="ffffff"/>
          </a:solidFill>
          <a:ln w="29160">
            <a:solidFill>
              <a:srgbClr val="000000"/>
            </a:solidFill>
            <a:round/>
          </a:ln>
        </p:spPr>
      </p:sp>
      <p:sp>
        <p:nvSpPr>
          <p:cNvPr id="1206" name="Rectangle 198"/>
          <p:cNvSpPr/>
          <p:nvPr/>
        </p:nvSpPr>
        <p:spPr>
          <a:xfrm>
            <a:off x="2669760" y="5267160"/>
            <a:ext cx="93960" cy="72720"/>
          </a:xfrm>
          <a:prstGeom prst="rect">
            <a:avLst/>
          </a:prstGeom>
          <a:solidFill>
            <a:srgbClr val="ffffff"/>
          </a:solidFill>
          <a:ln w="29160">
            <a:solidFill>
              <a:srgbClr val="000000"/>
            </a:solidFill>
            <a:round/>
          </a:ln>
        </p:spPr>
      </p:sp>
      <p:sp>
        <p:nvSpPr>
          <p:cNvPr id="1207" name="Rectangle 199"/>
          <p:cNvSpPr/>
          <p:nvPr/>
        </p:nvSpPr>
        <p:spPr>
          <a:xfrm>
            <a:off x="2948400" y="5338440"/>
            <a:ext cx="93960" cy="72720"/>
          </a:xfrm>
          <a:prstGeom prst="rect">
            <a:avLst/>
          </a:prstGeom>
          <a:solidFill>
            <a:srgbClr val="ffffff"/>
          </a:solidFill>
          <a:ln w="29160">
            <a:solidFill>
              <a:srgbClr val="000000"/>
            </a:solidFill>
            <a:round/>
          </a:ln>
        </p:spPr>
      </p:sp>
      <p:sp>
        <p:nvSpPr>
          <p:cNvPr id="1208" name="Rectangle 200"/>
          <p:cNvSpPr/>
          <p:nvPr/>
        </p:nvSpPr>
        <p:spPr>
          <a:xfrm>
            <a:off x="3040200" y="5338440"/>
            <a:ext cx="94320" cy="72720"/>
          </a:xfrm>
          <a:prstGeom prst="rect">
            <a:avLst/>
          </a:prstGeom>
          <a:solidFill>
            <a:srgbClr val="000000"/>
          </a:solidFill>
          <a:ln w="29160">
            <a:solidFill>
              <a:srgbClr val="000000"/>
            </a:solidFill>
            <a:round/>
          </a:ln>
        </p:spPr>
      </p:sp>
      <p:sp>
        <p:nvSpPr>
          <p:cNvPr id="1209" name="Rectangle 201"/>
          <p:cNvSpPr/>
          <p:nvPr/>
        </p:nvSpPr>
        <p:spPr>
          <a:xfrm>
            <a:off x="3132720" y="5338440"/>
            <a:ext cx="93960" cy="72720"/>
          </a:xfrm>
          <a:prstGeom prst="rect">
            <a:avLst/>
          </a:prstGeom>
          <a:solidFill>
            <a:srgbClr val="000000"/>
          </a:solidFill>
          <a:ln w="29160">
            <a:solidFill>
              <a:srgbClr val="000000"/>
            </a:solidFill>
            <a:round/>
          </a:ln>
        </p:spPr>
      </p:sp>
      <p:sp>
        <p:nvSpPr>
          <p:cNvPr id="1210" name="Rectangle 202"/>
          <p:cNvSpPr/>
          <p:nvPr/>
        </p:nvSpPr>
        <p:spPr>
          <a:xfrm>
            <a:off x="2768400" y="5338440"/>
            <a:ext cx="93600" cy="72720"/>
          </a:xfrm>
          <a:prstGeom prst="rect">
            <a:avLst/>
          </a:prstGeom>
          <a:solidFill>
            <a:srgbClr val="ffffff"/>
          </a:solidFill>
          <a:ln w="29160">
            <a:solidFill>
              <a:srgbClr val="000000"/>
            </a:solidFill>
            <a:round/>
          </a:ln>
        </p:spPr>
      </p:sp>
      <p:sp>
        <p:nvSpPr>
          <p:cNvPr id="1211" name="Rectangle 203"/>
          <p:cNvSpPr/>
          <p:nvPr/>
        </p:nvSpPr>
        <p:spPr>
          <a:xfrm>
            <a:off x="2860560" y="5338440"/>
            <a:ext cx="93960" cy="72720"/>
          </a:xfrm>
          <a:prstGeom prst="rect">
            <a:avLst/>
          </a:prstGeom>
          <a:solidFill>
            <a:srgbClr val="ffffff"/>
          </a:solidFill>
          <a:ln w="29160">
            <a:solidFill>
              <a:srgbClr val="000000"/>
            </a:solidFill>
            <a:round/>
          </a:ln>
        </p:spPr>
      </p:sp>
      <p:sp>
        <p:nvSpPr>
          <p:cNvPr id="1212" name="Rectangle 204"/>
          <p:cNvSpPr/>
          <p:nvPr/>
        </p:nvSpPr>
        <p:spPr>
          <a:xfrm>
            <a:off x="2577240" y="5338440"/>
            <a:ext cx="93960" cy="72720"/>
          </a:xfrm>
          <a:prstGeom prst="rect">
            <a:avLst/>
          </a:prstGeom>
          <a:solidFill>
            <a:srgbClr val="ffffff"/>
          </a:solidFill>
          <a:ln w="29160">
            <a:solidFill>
              <a:srgbClr val="000000"/>
            </a:solidFill>
            <a:round/>
          </a:ln>
        </p:spPr>
      </p:sp>
      <p:sp>
        <p:nvSpPr>
          <p:cNvPr id="1213" name="Rectangle 205"/>
          <p:cNvSpPr/>
          <p:nvPr/>
        </p:nvSpPr>
        <p:spPr>
          <a:xfrm>
            <a:off x="2669760" y="5338440"/>
            <a:ext cx="93960" cy="72720"/>
          </a:xfrm>
          <a:prstGeom prst="rect">
            <a:avLst/>
          </a:prstGeom>
          <a:solidFill>
            <a:srgbClr val="ffffff"/>
          </a:solidFill>
          <a:ln w="29160">
            <a:solidFill>
              <a:srgbClr val="000000"/>
            </a:solidFill>
            <a:round/>
          </a:ln>
        </p:spPr>
      </p:sp>
      <p:sp>
        <p:nvSpPr>
          <p:cNvPr id="1214" name="Rectangle 206"/>
          <p:cNvSpPr/>
          <p:nvPr/>
        </p:nvSpPr>
        <p:spPr>
          <a:xfrm>
            <a:off x="2948400" y="5410080"/>
            <a:ext cx="93960" cy="72720"/>
          </a:xfrm>
          <a:prstGeom prst="rect">
            <a:avLst/>
          </a:prstGeom>
          <a:solidFill>
            <a:srgbClr val="ffffff"/>
          </a:solidFill>
          <a:ln w="29160">
            <a:solidFill>
              <a:srgbClr val="000000"/>
            </a:solidFill>
            <a:round/>
          </a:ln>
        </p:spPr>
      </p:sp>
      <p:sp>
        <p:nvSpPr>
          <p:cNvPr id="1215" name="Rectangle 207"/>
          <p:cNvSpPr/>
          <p:nvPr/>
        </p:nvSpPr>
        <p:spPr>
          <a:xfrm>
            <a:off x="3040200" y="5410080"/>
            <a:ext cx="94320" cy="72720"/>
          </a:xfrm>
          <a:prstGeom prst="rect">
            <a:avLst/>
          </a:prstGeom>
          <a:solidFill>
            <a:srgbClr val="000000"/>
          </a:solidFill>
          <a:ln w="29160">
            <a:solidFill>
              <a:srgbClr val="000000"/>
            </a:solidFill>
            <a:round/>
          </a:ln>
        </p:spPr>
      </p:sp>
      <p:sp>
        <p:nvSpPr>
          <p:cNvPr id="1216" name="Rectangle 208"/>
          <p:cNvSpPr/>
          <p:nvPr/>
        </p:nvSpPr>
        <p:spPr>
          <a:xfrm>
            <a:off x="3132720" y="5410080"/>
            <a:ext cx="93960" cy="72720"/>
          </a:xfrm>
          <a:prstGeom prst="rect">
            <a:avLst/>
          </a:prstGeom>
          <a:solidFill>
            <a:srgbClr val="ffffff"/>
          </a:solidFill>
          <a:ln w="29160">
            <a:solidFill>
              <a:srgbClr val="000000"/>
            </a:solidFill>
            <a:round/>
          </a:ln>
        </p:spPr>
      </p:sp>
      <p:sp>
        <p:nvSpPr>
          <p:cNvPr id="1217" name="Rectangle 209"/>
          <p:cNvSpPr/>
          <p:nvPr/>
        </p:nvSpPr>
        <p:spPr>
          <a:xfrm>
            <a:off x="2768400" y="5410080"/>
            <a:ext cx="93600" cy="72720"/>
          </a:xfrm>
          <a:prstGeom prst="rect">
            <a:avLst/>
          </a:prstGeom>
          <a:solidFill>
            <a:srgbClr val="ffffff"/>
          </a:solidFill>
          <a:ln w="29160">
            <a:solidFill>
              <a:srgbClr val="000000"/>
            </a:solidFill>
            <a:round/>
          </a:ln>
        </p:spPr>
      </p:sp>
      <p:sp>
        <p:nvSpPr>
          <p:cNvPr id="1218" name="Rectangle 210"/>
          <p:cNvSpPr/>
          <p:nvPr/>
        </p:nvSpPr>
        <p:spPr>
          <a:xfrm>
            <a:off x="2860560" y="5410080"/>
            <a:ext cx="93960" cy="72720"/>
          </a:xfrm>
          <a:prstGeom prst="rect">
            <a:avLst/>
          </a:prstGeom>
          <a:solidFill>
            <a:srgbClr val="ffffff"/>
          </a:solidFill>
          <a:ln w="29160">
            <a:solidFill>
              <a:srgbClr val="000000"/>
            </a:solidFill>
            <a:round/>
          </a:ln>
        </p:spPr>
      </p:sp>
      <p:sp>
        <p:nvSpPr>
          <p:cNvPr id="1219" name="Rectangle 211"/>
          <p:cNvSpPr/>
          <p:nvPr/>
        </p:nvSpPr>
        <p:spPr>
          <a:xfrm>
            <a:off x="2577240" y="5410080"/>
            <a:ext cx="93960" cy="72720"/>
          </a:xfrm>
          <a:prstGeom prst="rect">
            <a:avLst/>
          </a:prstGeom>
          <a:solidFill>
            <a:srgbClr val="ffffff"/>
          </a:solidFill>
          <a:ln w="29160">
            <a:solidFill>
              <a:srgbClr val="000000"/>
            </a:solidFill>
            <a:round/>
          </a:ln>
        </p:spPr>
      </p:sp>
      <p:sp>
        <p:nvSpPr>
          <p:cNvPr id="1220" name="Rectangle 212"/>
          <p:cNvSpPr/>
          <p:nvPr/>
        </p:nvSpPr>
        <p:spPr>
          <a:xfrm>
            <a:off x="2669760" y="5410080"/>
            <a:ext cx="93960" cy="72720"/>
          </a:xfrm>
          <a:prstGeom prst="rect">
            <a:avLst/>
          </a:prstGeom>
          <a:solidFill>
            <a:srgbClr val="ffffff"/>
          </a:solidFill>
          <a:ln w="29160">
            <a:solidFill>
              <a:srgbClr val="000000"/>
            </a:solidFill>
            <a:round/>
          </a:ln>
        </p:spPr>
      </p:sp>
      <p:sp>
        <p:nvSpPr>
          <p:cNvPr id="1221" name="Rectangle 213"/>
          <p:cNvSpPr/>
          <p:nvPr/>
        </p:nvSpPr>
        <p:spPr>
          <a:xfrm>
            <a:off x="2948400" y="5481360"/>
            <a:ext cx="93960" cy="72720"/>
          </a:xfrm>
          <a:prstGeom prst="rect">
            <a:avLst/>
          </a:prstGeom>
          <a:solidFill>
            <a:srgbClr val="000000"/>
          </a:solidFill>
          <a:ln w="29160">
            <a:solidFill>
              <a:srgbClr val="000000"/>
            </a:solidFill>
            <a:round/>
          </a:ln>
        </p:spPr>
      </p:sp>
      <p:sp>
        <p:nvSpPr>
          <p:cNvPr id="1222" name="Rectangle 214"/>
          <p:cNvSpPr/>
          <p:nvPr/>
        </p:nvSpPr>
        <p:spPr>
          <a:xfrm>
            <a:off x="3040200" y="5481360"/>
            <a:ext cx="94320" cy="72720"/>
          </a:xfrm>
          <a:prstGeom prst="rect">
            <a:avLst/>
          </a:prstGeom>
          <a:solidFill>
            <a:srgbClr val="ffffff"/>
          </a:solidFill>
          <a:ln w="29160">
            <a:solidFill>
              <a:srgbClr val="000000"/>
            </a:solidFill>
            <a:round/>
          </a:ln>
        </p:spPr>
      </p:sp>
      <p:sp>
        <p:nvSpPr>
          <p:cNvPr id="1223" name="Rectangle 215"/>
          <p:cNvSpPr/>
          <p:nvPr/>
        </p:nvSpPr>
        <p:spPr>
          <a:xfrm>
            <a:off x="3132720" y="5481360"/>
            <a:ext cx="93960" cy="72720"/>
          </a:xfrm>
          <a:prstGeom prst="rect">
            <a:avLst/>
          </a:prstGeom>
          <a:solidFill>
            <a:srgbClr val="ffffff"/>
          </a:solidFill>
          <a:ln w="29160">
            <a:solidFill>
              <a:srgbClr val="000000"/>
            </a:solidFill>
            <a:round/>
          </a:ln>
        </p:spPr>
      </p:sp>
      <p:sp>
        <p:nvSpPr>
          <p:cNvPr id="1224" name="Rectangle 216"/>
          <p:cNvSpPr/>
          <p:nvPr/>
        </p:nvSpPr>
        <p:spPr>
          <a:xfrm>
            <a:off x="2768400" y="5481360"/>
            <a:ext cx="93600" cy="72720"/>
          </a:xfrm>
          <a:prstGeom prst="rect">
            <a:avLst/>
          </a:prstGeom>
          <a:solidFill>
            <a:srgbClr val="ffffff"/>
          </a:solidFill>
          <a:ln w="29160">
            <a:solidFill>
              <a:srgbClr val="000000"/>
            </a:solidFill>
            <a:round/>
          </a:ln>
        </p:spPr>
      </p:sp>
      <p:sp>
        <p:nvSpPr>
          <p:cNvPr id="1225" name="Rectangle 217"/>
          <p:cNvSpPr/>
          <p:nvPr/>
        </p:nvSpPr>
        <p:spPr>
          <a:xfrm>
            <a:off x="2860560" y="5481360"/>
            <a:ext cx="93960" cy="72720"/>
          </a:xfrm>
          <a:prstGeom prst="rect">
            <a:avLst/>
          </a:prstGeom>
          <a:solidFill>
            <a:srgbClr val="ffffff"/>
          </a:solidFill>
          <a:ln w="29160">
            <a:solidFill>
              <a:srgbClr val="000000"/>
            </a:solidFill>
            <a:round/>
          </a:ln>
        </p:spPr>
      </p:sp>
      <p:sp>
        <p:nvSpPr>
          <p:cNvPr id="1226" name="Rectangle 218"/>
          <p:cNvSpPr/>
          <p:nvPr/>
        </p:nvSpPr>
        <p:spPr>
          <a:xfrm>
            <a:off x="2577240" y="5481360"/>
            <a:ext cx="93960" cy="72720"/>
          </a:xfrm>
          <a:prstGeom prst="rect">
            <a:avLst/>
          </a:prstGeom>
          <a:solidFill>
            <a:srgbClr val="ffffff"/>
          </a:solidFill>
          <a:ln w="29160">
            <a:solidFill>
              <a:srgbClr val="000000"/>
            </a:solidFill>
            <a:round/>
          </a:ln>
        </p:spPr>
      </p:sp>
      <p:sp>
        <p:nvSpPr>
          <p:cNvPr id="1227" name="Rectangle 219"/>
          <p:cNvSpPr/>
          <p:nvPr/>
        </p:nvSpPr>
        <p:spPr>
          <a:xfrm>
            <a:off x="2669760" y="5481360"/>
            <a:ext cx="93960" cy="72720"/>
          </a:xfrm>
          <a:prstGeom prst="rect">
            <a:avLst/>
          </a:prstGeom>
          <a:solidFill>
            <a:srgbClr val="ffffff"/>
          </a:solidFill>
          <a:ln w="29160">
            <a:solidFill>
              <a:srgbClr val="000000"/>
            </a:solidFill>
            <a:round/>
          </a:ln>
        </p:spPr>
      </p:sp>
      <p:sp>
        <p:nvSpPr>
          <p:cNvPr id="1228" name="Rectangle 220"/>
          <p:cNvSpPr/>
          <p:nvPr/>
        </p:nvSpPr>
        <p:spPr>
          <a:xfrm>
            <a:off x="2948400" y="5553000"/>
            <a:ext cx="93960" cy="72720"/>
          </a:xfrm>
          <a:prstGeom prst="rect">
            <a:avLst/>
          </a:prstGeom>
          <a:solidFill>
            <a:srgbClr val="000000"/>
          </a:solidFill>
          <a:ln w="29160">
            <a:solidFill>
              <a:srgbClr val="000000"/>
            </a:solidFill>
            <a:round/>
          </a:ln>
        </p:spPr>
      </p:sp>
      <p:sp>
        <p:nvSpPr>
          <p:cNvPr id="1229" name="Rectangle 221"/>
          <p:cNvSpPr/>
          <p:nvPr/>
        </p:nvSpPr>
        <p:spPr>
          <a:xfrm>
            <a:off x="3040200" y="5553000"/>
            <a:ext cx="94320" cy="72720"/>
          </a:xfrm>
          <a:prstGeom prst="rect">
            <a:avLst/>
          </a:prstGeom>
          <a:solidFill>
            <a:srgbClr val="000000"/>
          </a:solidFill>
          <a:ln w="29160">
            <a:solidFill>
              <a:srgbClr val="000000"/>
            </a:solidFill>
            <a:round/>
          </a:ln>
        </p:spPr>
      </p:sp>
      <p:sp>
        <p:nvSpPr>
          <p:cNvPr id="1230" name="Rectangle 222"/>
          <p:cNvSpPr/>
          <p:nvPr/>
        </p:nvSpPr>
        <p:spPr>
          <a:xfrm>
            <a:off x="3132720" y="5553000"/>
            <a:ext cx="93960" cy="72720"/>
          </a:xfrm>
          <a:prstGeom prst="rect">
            <a:avLst/>
          </a:prstGeom>
          <a:solidFill>
            <a:srgbClr val="000000"/>
          </a:solidFill>
          <a:ln w="29160">
            <a:solidFill>
              <a:srgbClr val="000000"/>
            </a:solidFill>
            <a:round/>
          </a:ln>
        </p:spPr>
      </p:sp>
      <p:sp>
        <p:nvSpPr>
          <p:cNvPr id="1231" name="Rectangle 223"/>
          <p:cNvSpPr/>
          <p:nvPr/>
        </p:nvSpPr>
        <p:spPr>
          <a:xfrm>
            <a:off x="2768400" y="5553000"/>
            <a:ext cx="93600" cy="72720"/>
          </a:xfrm>
          <a:prstGeom prst="rect">
            <a:avLst/>
          </a:prstGeom>
          <a:solidFill>
            <a:srgbClr val="ffffff"/>
          </a:solidFill>
          <a:ln w="29160">
            <a:solidFill>
              <a:srgbClr val="000000"/>
            </a:solidFill>
            <a:round/>
          </a:ln>
        </p:spPr>
      </p:sp>
      <p:sp>
        <p:nvSpPr>
          <p:cNvPr id="1232" name="Rectangle 224"/>
          <p:cNvSpPr/>
          <p:nvPr/>
        </p:nvSpPr>
        <p:spPr>
          <a:xfrm>
            <a:off x="2860560" y="5553000"/>
            <a:ext cx="93960" cy="72720"/>
          </a:xfrm>
          <a:prstGeom prst="rect">
            <a:avLst/>
          </a:prstGeom>
          <a:solidFill>
            <a:srgbClr val="ffffff"/>
          </a:solidFill>
          <a:ln w="29160">
            <a:solidFill>
              <a:srgbClr val="000000"/>
            </a:solidFill>
            <a:round/>
          </a:ln>
        </p:spPr>
      </p:sp>
      <p:sp>
        <p:nvSpPr>
          <p:cNvPr id="1233" name="Rectangle 225"/>
          <p:cNvSpPr/>
          <p:nvPr/>
        </p:nvSpPr>
        <p:spPr>
          <a:xfrm>
            <a:off x="2577240" y="5553000"/>
            <a:ext cx="93960" cy="72720"/>
          </a:xfrm>
          <a:prstGeom prst="rect">
            <a:avLst/>
          </a:prstGeom>
          <a:solidFill>
            <a:srgbClr val="000000"/>
          </a:solidFill>
          <a:ln w="29160">
            <a:solidFill>
              <a:srgbClr val="000000"/>
            </a:solidFill>
            <a:round/>
          </a:ln>
        </p:spPr>
      </p:sp>
      <p:sp>
        <p:nvSpPr>
          <p:cNvPr id="1234" name="Rectangle 226"/>
          <p:cNvSpPr/>
          <p:nvPr/>
        </p:nvSpPr>
        <p:spPr>
          <a:xfrm>
            <a:off x="2669760" y="5553000"/>
            <a:ext cx="93960" cy="72720"/>
          </a:xfrm>
          <a:prstGeom prst="rect">
            <a:avLst/>
          </a:prstGeom>
          <a:solidFill>
            <a:srgbClr val="ffffff"/>
          </a:solidFill>
          <a:ln w="29160">
            <a:solidFill>
              <a:srgbClr val="000000"/>
            </a:solidFill>
            <a:round/>
          </a:ln>
        </p:spPr>
      </p:sp>
      <p:sp>
        <p:nvSpPr>
          <p:cNvPr id="1235" name="TextShape 227"/>
          <p:cNvSpPr txBox="1"/>
          <p:nvPr/>
        </p:nvSpPr>
        <p:spPr>
          <a:xfrm rot="16231200">
            <a:off x="1496880" y="4890600"/>
            <a:ext cx="1474560" cy="346320"/>
          </a:xfrm>
          <a:prstGeom prst="rect">
            <a:avLst/>
          </a:prstGeom>
        </p:spPr>
        <p:txBody>
          <a:bodyPr lIns="90000" rIns="90000" tIns="45000" bIns="45000"/>
          <a:p>
            <a:r>
              <a:rPr lang="en-US">
                <a:latin typeface="Arial"/>
              </a:rPr>
              <a:t>Many Genes</a:t>
            </a:r>
            <a:endParaRPr/>
          </a:p>
        </p:txBody>
      </p:sp>
      <p:sp>
        <p:nvSpPr>
          <p:cNvPr id="1236" name="TextShape 228"/>
          <p:cNvSpPr txBox="1"/>
          <p:nvPr/>
        </p:nvSpPr>
        <p:spPr>
          <a:xfrm>
            <a:off x="3039120" y="2737800"/>
            <a:ext cx="1066320" cy="346320"/>
          </a:xfrm>
          <a:prstGeom prst="rect">
            <a:avLst/>
          </a:prstGeom>
        </p:spPr>
        <p:txBody>
          <a:bodyPr lIns="90000" rIns="90000" tIns="45000" bIns="45000"/>
          <a:p>
            <a:r>
              <a:rPr lang="en-US">
                <a:latin typeface="Arial"/>
              </a:rPr>
              <a:t>Few TFs</a:t>
            </a:r>
            <a:endParaRPr/>
          </a:p>
        </p:txBody>
      </p:sp>
      <p:sp>
        <p:nvSpPr>
          <p:cNvPr id="1237" name="Rectangle 229"/>
          <p:cNvSpPr/>
          <p:nvPr/>
        </p:nvSpPr>
        <p:spPr>
          <a:xfrm>
            <a:off x="2588760" y="5419800"/>
            <a:ext cx="93600" cy="72720"/>
          </a:xfrm>
          <a:prstGeom prst="rect">
            <a:avLst/>
          </a:prstGeom>
          <a:solidFill>
            <a:srgbClr val="ffffff"/>
          </a:solidFill>
          <a:ln w="29160">
            <a:solidFill>
              <a:srgbClr val="000000"/>
            </a:solidFill>
            <a:round/>
          </a:ln>
        </p:spPr>
      </p:sp>
      <p:sp>
        <p:nvSpPr>
          <p:cNvPr id="1238" name="Rectangle 230"/>
          <p:cNvSpPr/>
          <p:nvPr/>
        </p:nvSpPr>
        <p:spPr>
          <a:xfrm>
            <a:off x="2680920" y="5419800"/>
            <a:ext cx="93960" cy="72720"/>
          </a:xfrm>
          <a:prstGeom prst="rect">
            <a:avLst/>
          </a:prstGeom>
          <a:solidFill>
            <a:srgbClr val="ffffff"/>
          </a:solidFill>
          <a:ln w="29160">
            <a:solidFill>
              <a:srgbClr val="000000"/>
            </a:solidFill>
            <a:round/>
          </a:ln>
        </p:spPr>
      </p:sp>
      <p:sp>
        <p:nvSpPr>
          <p:cNvPr id="1239" name="Rectangle 231"/>
          <p:cNvSpPr/>
          <p:nvPr/>
        </p:nvSpPr>
        <p:spPr>
          <a:xfrm>
            <a:off x="2773080" y="5419800"/>
            <a:ext cx="93960" cy="72720"/>
          </a:xfrm>
          <a:prstGeom prst="rect">
            <a:avLst/>
          </a:prstGeom>
          <a:solidFill>
            <a:srgbClr val="ffffff"/>
          </a:solidFill>
          <a:ln w="29160">
            <a:solidFill>
              <a:srgbClr val="000000"/>
            </a:solidFill>
            <a:round/>
          </a:ln>
        </p:spPr>
      </p:sp>
      <p:sp>
        <p:nvSpPr>
          <p:cNvPr id="1240" name="Rectangle 232"/>
          <p:cNvSpPr/>
          <p:nvPr/>
        </p:nvSpPr>
        <p:spPr>
          <a:xfrm>
            <a:off x="2865600" y="5419800"/>
            <a:ext cx="93600" cy="72720"/>
          </a:xfrm>
          <a:prstGeom prst="rect">
            <a:avLst/>
          </a:prstGeom>
          <a:solidFill>
            <a:srgbClr val="ffffff"/>
          </a:solidFill>
          <a:ln w="29160">
            <a:solidFill>
              <a:srgbClr val="000000"/>
            </a:solidFill>
            <a:round/>
          </a:ln>
        </p:spPr>
      </p:sp>
      <p:sp>
        <p:nvSpPr>
          <p:cNvPr id="1241" name="Rectangle 233"/>
          <p:cNvSpPr/>
          <p:nvPr/>
        </p:nvSpPr>
        <p:spPr>
          <a:xfrm>
            <a:off x="2957760" y="5419800"/>
            <a:ext cx="93960" cy="72720"/>
          </a:xfrm>
          <a:prstGeom prst="rect">
            <a:avLst/>
          </a:prstGeom>
          <a:solidFill>
            <a:srgbClr val="000000"/>
          </a:solidFill>
          <a:ln w="29160">
            <a:solidFill>
              <a:srgbClr val="000000"/>
            </a:solidFill>
            <a:round/>
          </a:ln>
        </p:spPr>
      </p:sp>
      <p:sp>
        <p:nvSpPr>
          <p:cNvPr id="1242" name="Rectangle 234"/>
          <p:cNvSpPr/>
          <p:nvPr/>
        </p:nvSpPr>
        <p:spPr>
          <a:xfrm>
            <a:off x="3046680" y="5419800"/>
            <a:ext cx="93960" cy="72720"/>
          </a:xfrm>
          <a:prstGeom prst="rect">
            <a:avLst/>
          </a:prstGeom>
          <a:solidFill>
            <a:srgbClr val="000000"/>
          </a:solidFill>
          <a:ln w="29160">
            <a:solidFill>
              <a:srgbClr val="000000"/>
            </a:solidFill>
            <a:round/>
          </a:ln>
        </p:spPr>
      </p:sp>
      <p:sp>
        <p:nvSpPr>
          <p:cNvPr id="1243" name="Rectangle 235"/>
          <p:cNvSpPr/>
          <p:nvPr/>
        </p:nvSpPr>
        <p:spPr>
          <a:xfrm>
            <a:off x="3139200" y="5419800"/>
            <a:ext cx="93600" cy="72720"/>
          </a:xfrm>
          <a:prstGeom prst="rect">
            <a:avLst/>
          </a:prstGeom>
          <a:solidFill>
            <a:srgbClr val="000000"/>
          </a:solidFill>
          <a:ln w="29160">
            <a:solidFill>
              <a:srgbClr val="000000"/>
            </a:solidFill>
            <a:round/>
          </a:ln>
        </p:spPr>
      </p:sp>
      <p:sp>
        <p:nvSpPr>
          <p:cNvPr id="1244" name="Rectangle 236"/>
          <p:cNvSpPr/>
          <p:nvPr/>
        </p:nvSpPr>
        <p:spPr>
          <a:xfrm>
            <a:off x="2588760" y="5491440"/>
            <a:ext cx="93600" cy="72720"/>
          </a:xfrm>
          <a:prstGeom prst="rect">
            <a:avLst/>
          </a:prstGeom>
          <a:solidFill>
            <a:srgbClr val="ffffff"/>
          </a:solidFill>
          <a:ln w="29160">
            <a:solidFill>
              <a:srgbClr val="000000"/>
            </a:solidFill>
            <a:round/>
          </a:ln>
        </p:spPr>
      </p:sp>
      <p:sp>
        <p:nvSpPr>
          <p:cNvPr id="1245" name="Rectangle 237"/>
          <p:cNvSpPr/>
          <p:nvPr/>
        </p:nvSpPr>
        <p:spPr>
          <a:xfrm>
            <a:off x="2680920" y="5491440"/>
            <a:ext cx="93960" cy="72720"/>
          </a:xfrm>
          <a:prstGeom prst="rect">
            <a:avLst/>
          </a:prstGeom>
          <a:solidFill>
            <a:srgbClr val="ffffff"/>
          </a:solidFill>
          <a:ln w="29160">
            <a:solidFill>
              <a:srgbClr val="000000"/>
            </a:solidFill>
            <a:round/>
          </a:ln>
        </p:spPr>
      </p:sp>
      <p:sp>
        <p:nvSpPr>
          <p:cNvPr id="1246" name="Rectangle 238"/>
          <p:cNvSpPr/>
          <p:nvPr/>
        </p:nvSpPr>
        <p:spPr>
          <a:xfrm>
            <a:off x="2773080" y="5491440"/>
            <a:ext cx="93960" cy="72720"/>
          </a:xfrm>
          <a:prstGeom prst="rect">
            <a:avLst/>
          </a:prstGeom>
          <a:solidFill>
            <a:srgbClr val="ffffff"/>
          </a:solidFill>
          <a:ln w="29160">
            <a:solidFill>
              <a:srgbClr val="000000"/>
            </a:solidFill>
            <a:round/>
          </a:ln>
        </p:spPr>
      </p:sp>
      <p:sp>
        <p:nvSpPr>
          <p:cNvPr id="1247" name="Rectangle 239"/>
          <p:cNvSpPr/>
          <p:nvPr/>
        </p:nvSpPr>
        <p:spPr>
          <a:xfrm>
            <a:off x="2865600" y="5491440"/>
            <a:ext cx="93600" cy="72720"/>
          </a:xfrm>
          <a:prstGeom prst="rect">
            <a:avLst/>
          </a:prstGeom>
          <a:solidFill>
            <a:srgbClr val="000000"/>
          </a:solidFill>
          <a:ln w="29160">
            <a:solidFill>
              <a:srgbClr val="000000"/>
            </a:solidFill>
            <a:round/>
          </a:ln>
        </p:spPr>
      </p:sp>
      <p:sp>
        <p:nvSpPr>
          <p:cNvPr id="1248" name="Rectangle 240"/>
          <p:cNvSpPr/>
          <p:nvPr/>
        </p:nvSpPr>
        <p:spPr>
          <a:xfrm>
            <a:off x="2957760" y="5491440"/>
            <a:ext cx="93960" cy="72720"/>
          </a:xfrm>
          <a:prstGeom prst="rect">
            <a:avLst/>
          </a:prstGeom>
          <a:solidFill>
            <a:srgbClr val="000000"/>
          </a:solidFill>
          <a:ln w="29160">
            <a:solidFill>
              <a:srgbClr val="000000"/>
            </a:solidFill>
            <a:round/>
          </a:ln>
        </p:spPr>
      </p:sp>
      <p:sp>
        <p:nvSpPr>
          <p:cNvPr id="1249" name="Rectangle 241"/>
          <p:cNvSpPr/>
          <p:nvPr/>
        </p:nvSpPr>
        <p:spPr>
          <a:xfrm>
            <a:off x="3046680" y="5491440"/>
            <a:ext cx="93960" cy="72720"/>
          </a:xfrm>
          <a:prstGeom prst="rect">
            <a:avLst/>
          </a:prstGeom>
          <a:solidFill>
            <a:srgbClr val="000000"/>
          </a:solidFill>
          <a:ln w="29160">
            <a:solidFill>
              <a:srgbClr val="000000"/>
            </a:solidFill>
            <a:round/>
          </a:ln>
        </p:spPr>
      </p:sp>
      <p:sp>
        <p:nvSpPr>
          <p:cNvPr id="1250" name="Rectangle 242"/>
          <p:cNvSpPr/>
          <p:nvPr/>
        </p:nvSpPr>
        <p:spPr>
          <a:xfrm>
            <a:off x="3139200" y="5491440"/>
            <a:ext cx="93600" cy="72720"/>
          </a:xfrm>
          <a:prstGeom prst="rect">
            <a:avLst/>
          </a:prstGeom>
          <a:solidFill>
            <a:srgbClr val="ffffff"/>
          </a:solidFill>
          <a:ln w="29160">
            <a:solidFill>
              <a:srgbClr val="000000"/>
            </a:solidFill>
            <a:round/>
          </a:ln>
        </p:spPr>
      </p:sp>
      <p:sp>
        <p:nvSpPr>
          <p:cNvPr id="1251" name="Rectangle 243"/>
          <p:cNvSpPr/>
          <p:nvPr/>
        </p:nvSpPr>
        <p:spPr>
          <a:xfrm>
            <a:off x="2588760" y="5562720"/>
            <a:ext cx="93600" cy="72720"/>
          </a:xfrm>
          <a:prstGeom prst="rect">
            <a:avLst/>
          </a:prstGeom>
          <a:solidFill>
            <a:srgbClr val="ffffff"/>
          </a:solidFill>
          <a:ln w="29160">
            <a:solidFill>
              <a:srgbClr val="000000"/>
            </a:solidFill>
            <a:round/>
          </a:ln>
        </p:spPr>
      </p:sp>
      <p:sp>
        <p:nvSpPr>
          <p:cNvPr id="1252" name="Rectangle 244"/>
          <p:cNvSpPr/>
          <p:nvPr/>
        </p:nvSpPr>
        <p:spPr>
          <a:xfrm>
            <a:off x="2680920" y="5562720"/>
            <a:ext cx="93960" cy="72720"/>
          </a:xfrm>
          <a:prstGeom prst="rect">
            <a:avLst/>
          </a:prstGeom>
          <a:solidFill>
            <a:srgbClr val="ffffff"/>
          </a:solidFill>
          <a:ln w="29160">
            <a:solidFill>
              <a:srgbClr val="000000"/>
            </a:solidFill>
            <a:round/>
          </a:ln>
        </p:spPr>
      </p:sp>
      <p:sp>
        <p:nvSpPr>
          <p:cNvPr id="1253" name="Rectangle 245"/>
          <p:cNvSpPr/>
          <p:nvPr/>
        </p:nvSpPr>
        <p:spPr>
          <a:xfrm>
            <a:off x="2773080" y="5562720"/>
            <a:ext cx="93960" cy="72720"/>
          </a:xfrm>
          <a:prstGeom prst="rect">
            <a:avLst/>
          </a:prstGeom>
          <a:solidFill>
            <a:srgbClr val="ffffff"/>
          </a:solidFill>
          <a:ln w="29160">
            <a:solidFill>
              <a:srgbClr val="000000"/>
            </a:solidFill>
            <a:round/>
          </a:ln>
        </p:spPr>
      </p:sp>
      <p:sp>
        <p:nvSpPr>
          <p:cNvPr id="1254" name="Rectangle 246"/>
          <p:cNvSpPr/>
          <p:nvPr/>
        </p:nvSpPr>
        <p:spPr>
          <a:xfrm>
            <a:off x="2865600" y="5562720"/>
            <a:ext cx="93600" cy="72720"/>
          </a:xfrm>
          <a:prstGeom prst="rect">
            <a:avLst/>
          </a:prstGeom>
          <a:solidFill>
            <a:srgbClr val="ffffff"/>
          </a:solidFill>
          <a:ln w="29160">
            <a:solidFill>
              <a:srgbClr val="000000"/>
            </a:solidFill>
            <a:round/>
          </a:ln>
        </p:spPr>
      </p:sp>
      <p:sp>
        <p:nvSpPr>
          <p:cNvPr id="1255" name="Rectangle 247"/>
          <p:cNvSpPr/>
          <p:nvPr/>
        </p:nvSpPr>
        <p:spPr>
          <a:xfrm>
            <a:off x="2957760" y="5562720"/>
            <a:ext cx="93960" cy="72720"/>
          </a:xfrm>
          <a:prstGeom prst="rect">
            <a:avLst/>
          </a:prstGeom>
          <a:solidFill>
            <a:srgbClr val="000000"/>
          </a:solidFill>
          <a:ln w="29160">
            <a:solidFill>
              <a:srgbClr val="000000"/>
            </a:solidFill>
            <a:round/>
          </a:ln>
        </p:spPr>
      </p:sp>
      <p:sp>
        <p:nvSpPr>
          <p:cNvPr id="1256" name="Rectangle 248"/>
          <p:cNvSpPr/>
          <p:nvPr/>
        </p:nvSpPr>
        <p:spPr>
          <a:xfrm>
            <a:off x="3046680" y="5562720"/>
            <a:ext cx="93960" cy="72720"/>
          </a:xfrm>
          <a:prstGeom prst="rect">
            <a:avLst/>
          </a:prstGeom>
          <a:solidFill>
            <a:srgbClr val="ffffff"/>
          </a:solidFill>
          <a:ln w="29160">
            <a:solidFill>
              <a:srgbClr val="000000"/>
            </a:solidFill>
            <a:round/>
          </a:ln>
        </p:spPr>
      </p:sp>
      <p:sp>
        <p:nvSpPr>
          <p:cNvPr id="1257" name="Rectangle 249"/>
          <p:cNvSpPr/>
          <p:nvPr/>
        </p:nvSpPr>
        <p:spPr>
          <a:xfrm>
            <a:off x="3139200" y="5562720"/>
            <a:ext cx="93600" cy="72720"/>
          </a:xfrm>
          <a:prstGeom prst="rect">
            <a:avLst/>
          </a:prstGeom>
          <a:solidFill>
            <a:srgbClr val="000000"/>
          </a:solidFill>
          <a:ln w="29160">
            <a:solidFill>
              <a:srgbClr val="000000"/>
            </a:solidFill>
            <a:round/>
          </a:ln>
        </p:spPr>
      </p:sp>
      <p:sp>
        <p:nvSpPr>
          <p:cNvPr id="1258" name="Rectangle 250"/>
          <p:cNvSpPr/>
          <p:nvPr/>
        </p:nvSpPr>
        <p:spPr>
          <a:xfrm>
            <a:off x="2588760" y="5634360"/>
            <a:ext cx="93600" cy="72720"/>
          </a:xfrm>
          <a:prstGeom prst="rect">
            <a:avLst/>
          </a:prstGeom>
          <a:solidFill>
            <a:srgbClr val="000000"/>
          </a:solidFill>
          <a:ln w="29160">
            <a:solidFill>
              <a:srgbClr val="000000"/>
            </a:solidFill>
            <a:round/>
          </a:ln>
        </p:spPr>
      </p:sp>
      <p:sp>
        <p:nvSpPr>
          <p:cNvPr id="1259" name="Rectangle 251"/>
          <p:cNvSpPr/>
          <p:nvPr/>
        </p:nvSpPr>
        <p:spPr>
          <a:xfrm>
            <a:off x="2680920" y="5634360"/>
            <a:ext cx="93960" cy="72720"/>
          </a:xfrm>
          <a:prstGeom prst="rect">
            <a:avLst/>
          </a:prstGeom>
          <a:solidFill>
            <a:srgbClr val="000000"/>
          </a:solidFill>
          <a:ln w="29160">
            <a:solidFill>
              <a:srgbClr val="000000"/>
            </a:solidFill>
            <a:round/>
          </a:ln>
        </p:spPr>
      </p:sp>
      <p:sp>
        <p:nvSpPr>
          <p:cNvPr id="1260" name="Rectangle 252"/>
          <p:cNvSpPr/>
          <p:nvPr/>
        </p:nvSpPr>
        <p:spPr>
          <a:xfrm>
            <a:off x="2773080" y="5634360"/>
            <a:ext cx="93960" cy="72720"/>
          </a:xfrm>
          <a:prstGeom prst="rect">
            <a:avLst/>
          </a:prstGeom>
          <a:solidFill>
            <a:srgbClr val="000000"/>
          </a:solidFill>
          <a:ln w="29160">
            <a:solidFill>
              <a:srgbClr val="000000"/>
            </a:solidFill>
            <a:round/>
          </a:ln>
        </p:spPr>
      </p:sp>
      <p:sp>
        <p:nvSpPr>
          <p:cNvPr id="1261" name="Rectangle 253"/>
          <p:cNvSpPr/>
          <p:nvPr/>
        </p:nvSpPr>
        <p:spPr>
          <a:xfrm>
            <a:off x="2865600" y="5634360"/>
            <a:ext cx="93600" cy="72720"/>
          </a:xfrm>
          <a:prstGeom prst="rect">
            <a:avLst/>
          </a:prstGeom>
          <a:solidFill>
            <a:srgbClr val="ffffff"/>
          </a:solidFill>
          <a:ln w="29160">
            <a:solidFill>
              <a:srgbClr val="000000"/>
            </a:solidFill>
            <a:round/>
          </a:ln>
        </p:spPr>
      </p:sp>
      <p:sp>
        <p:nvSpPr>
          <p:cNvPr id="1262" name="Rectangle 254"/>
          <p:cNvSpPr/>
          <p:nvPr/>
        </p:nvSpPr>
        <p:spPr>
          <a:xfrm>
            <a:off x="2957760" y="5634360"/>
            <a:ext cx="93960" cy="72720"/>
          </a:xfrm>
          <a:prstGeom prst="rect">
            <a:avLst/>
          </a:prstGeom>
          <a:solidFill>
            <a:srgbClr val="ffffff"/>
          </a:solidFill>
          <a:ln w="29160">
            <a:solidFill>
              <a:srgbClr val="000000"/>
            </a:solidFill>
            <a:round/>
          </a:ln>
        </p:spPr>
      </p:sp>
      <p:sp>
        <p:nvSpPr>
          <p:cNvPr id="1263" name="Rectangle 255"/>
          <p:cNvSpPr/>
          <p:nvPr/>
        </p:nvSpPr>
        <p:spPr>
          <a:xfrm>
            <a:off x="3046680" y="5634360"/>
            <a:ext cx="93960" cy="72720"/>
          </a:xfrm>
          <a:prstGeom prst="rect">
            <a:avLst/>
          </a:prstGeom>
          <a:solidFill>
            <a:srgbClr val="ffffff"/>
          </a:solidFill>
          <a:ln w="29160">
            <a:solidFill>
              <a:srgbClr val="000000"/>
            </a:solidFill>
            <a:round/>
          </a:ln>
        </p:spPr>
      </p:sp>
      <p:sp>
        <p:nvSpPr>
          <p:cNvPr id="1264" name="Rectangle 256"/>
          <p:cNvSpPr/>
          <p:nvPr/>
        </p:nvSpPr>
        <p:spPr>
          <a:xfrm>
            <a:off x="3139200" y="5634360"/>
            <a:ext cx="93600" cy="72720"/>
          </a:xfrm>
          <a:prstGeom prst="rect">
            <a:avLst/>
          </a:prstGeom>
          <a:solidFill>
            <a:srgbClr val="ffffff"/>
          </a:solidFill>
          <a:ln w="29160">
            <a:solidFill>
              <a:srgbClr val="000000"/>
            </a:solidFill>
            <a:round/>
          </a:ln>
        </p:spPr>
      </p:sp>
      <p:sp>
        <p:nvSpPr>
          <p:cNvPr id="1265" name="Rectangle 257"/>
          <p:cNvSpPr/>
          <p:nvPr/>
        </p:nvSpPr>
        <p:spPr>
          <a:xfrm>
            <a:off x="2588760" y="5705640"/>
            <a:ext cx="93600" cy="72720"/>
          </a:xfrm>
          <a:prstGeom prst="rect">
            <a:avLst/>
          </a:prstGeom>
          <a:solidFill>
            <a:srgbClr val="000000"/>
          </a:solidFill>
          <a:ln w="29160">
            <a:solidFill>
              <a:srgbClr val="000000"/>
            </a:solidFill>
            <a:round/>
          </a:ln>
        </p:spPr>
      </p:sp>
      <p:sp>
        <p:nvSpPr>
          <p:cNvPr id="1266" name="Rectangle 258"/>
          <p:cNvSpPr/>
          <p:nvPr/>
        </p:nvSpPr>
        <p:spPr>
          <a:xfrm>
            <a:off x="2680920" y="5705640"/>
            <a:ext cx="93960" cy="72720"/>
          </a:xfrm>
          <a:prstGeom prst="rect">
            <a:avLst/>
          </a:prstGeom>
          <a:solidFill>
            <a:srgbClr val="ffffff"/>
          </a:solidFill>
          <a:ln w="29160">
            <a:solidFill>
              <a:srgbClr val="000000"/>
            </a:solidFill>
            <a:round/>
          </a:ln>
        </p:spPr>
      </p:sp>
      <p:sp>
        <p:nvSpPr>
          <p:cNvPr id="1267" name="Rectangle 259"/>
          <p:cNvSpPr/>
          <p:nvPr/>
        </p:nvSpPr>
        <p:spPr>
          <a:xfrm>
            <a:off x="2773080" y="5705640"/>
            <a:ext cx="93960" cy="72720"/>
          </a:xfrm>
          <a:prstGeom prst="rect">
            <a:avLst/>
          </a:prstGeom>
          <a:solidFill>
            <a:srgbClr val="000000"/>
          </a:solidFill>
          <a:ln w="29160">
            <a:solidFill>
              <a:srgbClr val="000000"/>
            </a:solidFill>
            <a:round/>
          </a:ln>
        </p:spPr>
      </p:sp>
      <p:sp>
        <p:nvSpPr>
          <p:cNvPr id="1268" name="Rectangle 260"/>
          <p:cNvSpPr/>
          <p:nvPr/>
        </p:nvSpPr>
        <p:spPr>
          <a:xfrm>
            <a:off x="2865600" y="5705640"/>
            <a:ext cx="93600" cy="72720"/>
          </a:xfrm>
          <a:prstGeom prst="rect">
            <a:avLst/>
          </a:prstGeom>
          <a:solidFill>
            <a:srgbClr val="ffffff"/>
          </a:solidFill>
          <a:ln w="29160">
            <a:solidFill>
              <a:srgbClr val="000000"/>
            </a:solidFill>
            <a:round/>
          </a:ln>
        </p:spPr>
      </p:sp>
      <p:sp>
        <p:nvSpPr>
          <p:cNvPr id="1269" name="Rectangle 261"/>
          <p:cNvSpPr/>
          <p:nvPr/>
        </p:nvSpPr>
        <p:spPr>
          <a:xfrm>
            <a:off x="2957760" y="5705640"/>
            <a:ext cx="93960" cy="72720"/>
          </a:xfrm>
          <a:prstGeom prst="rect">
            <a:avLst/>
          </a:prstGeom>
          <a:solidFill>
            <a:srgbClr val="ffffff"/>
          </a:solidFill>
          <a:ln w="29160">
            <a:solidFill>
              <a:srgbClr val="000000"/>
            </a:solidFill>
            <a:round/>
          </a:ln>
        </p:spPr>
      </p:sp>
      <p:sp>
        <p:nvSpPr>
          <p:cNvPr id="1270" name="Rectangle 262"/>
          <p:cNvSpPr/>
          <p:nvPr/>
        </p:nvSpPr>
        <p:spPr>
          <a:xfrm>
            <a:off x="3046680" y="5705640"/>
            <a:ext cx="93960" cy="72720"/>
          </a:xfrm>
          <a:prstGeom prst="rect">
            <a:avLst/>
          </a:prstGeom>
          <a:solidFill>
            <a:srgbClr val="ffffff"/>
          </a:solidFill>
          <a:ln w="29160">
            <a:solidFill>
              <a:srgbClr val="000000"/>
            </a:solidFill>
            <a:round/>
          </a:ln>
        </p:spPr>
      </p:sp>
      <p:sp>
        <p:nvSpPr>
          <p:cNvPr id="1271" name="Rectangle 263"/>
          <p:cNvSpPr/>
          <p:nvPr/>
        </p:nvSpPr>
        <p:spPr>
          <a:xfrm>
            <a:off x="3139200" y="5705640"/>
            <a:ext cx="93600" cy="72720"/>
          </a:xfrm>
          <a:prstGeom prst="rect">
            <a:avLst/>
          </a:prstGeom>
          <a:solidFill>
            <a:srgbClr val="ffffff"/>
          </a:solidFill>
          <a:ln w="29160">
            <a:solidFill>
              <a:srgbClr val="000000"/>
            </a:solidFill>
            <a:round/>
          </a:ln>
        </p:spPr>
      </p:sp>
      <p:sp>
        <p:nvSpPr>
          <p:cNvPr id="1272" name="Rectangle 264"/>
          <p:cNvSpPr/>
          <p:nvPr/>
        </p:nvSpPr>
        <p:spPr>
          <a:xfrm>
            <a:off x="2585160" y="5777640"/>
            <a:ext cx="93960" cy="72360"/>
          </a:xfrm>
          <a:prstGeom prst="rect">
            <a:avLst/>
          </a:prstGeom>
          <a:solidFill>
            <a:srgbClr val="000000"/>
          </a:solidFill>
          <a:ln w="29160">
            <a:solidFill>
              <a:srgbClr val="000000"/>
            </a:solidFill>
            <a:round/>
          </a:ln>
        </p:spPr>
      </p:sp>
      <p:sp>
        <p:nvSpPr>
          <p:cNvPr id="1273" name="Rectangle 265"/>
          <p:cNvSpPr/>
          <p:nvPr/>
        </p:nvSpPr>
        <p:spPr>
          <a:xfrm>
            <a:off x="2677680" y="5777640"/>
            <a:ext cx="93960" cy="72360"/>
          </a:xfrm>
          <a:prstGeom prst="rect">
            <a:avLst/>
          </a:prstGeom>
          <a:solidFill>
            <a:srgbClr val="ffffff"/>
          </a:solidFill>
          <a:ln w="29160">
            <a:solidFill>
              <a:srgbClr val="000000"/>
            </a:solidFill>
            <a:round/>
          </a:ln>
        </p:spPr>
      </p:sp>
      <p:sp>
        <p:nvSpPr>
          <p:cNvPr id="1274" name="Rectangle 266"/>
          <p:cNvSpPr/>
          <p:nvPr/>
        </p:nvSpPr>
        <p:spPr>
          <a:xfrm>
            <a:off x="2770200" y="5777640"/>
            <a:ext cx="93600" cy="72360"/>
          </a:xfrm>
          <a:prstGeom prst="rect">
            <a:avLst/>
          </a:prstGeom>
          <a:solidFill>
            <a:srgbClr val="ffffff"/>
          </a:solidFill>
          <a:ln w="29160">
            <a:solidFill>
              <a:srgbClr val="000000"/>
            </a:solidFill>
            <a:round/>
          </a:ln>
        </p:spPr>
      </p:sp>
      <p:sp>
        <p:nvSpPr>
          <p:cNvPr id="1275" name="Rectangle 267"/>
          <p:cNvSpPr/>
          <p:nvPr/>
        </p:nvSpPr>
        <p:spPr>
          <a:xfrm>
            <a:off x="3049920" y="5777640"/>
            <a:ext cx="93960" cy="72360"/>
          </a:xfrm>
          <a:prstGeom prst="rect">
            <a:avLst/>
          </a:prstGeom>
          <a:solidFill>
            <a:srgbClr val="ffffff"/>
          </a:solidFill>
          <a:ln w="29160">
            <a:solidFill>
              <a:srgbClr val="000000"/>
            </a:solidFill>
            <a:round/>
          </a:ln>
        </p:spPr>
      </p:sp>
      <p:sp>
        <p:nvSpPr>
          <p:cNvPr id="1276" name="Rectangle 268"/>
          <p:cNvSpPr/>
          <p:nvPr/>
        </p:nvSpPr>
        <p:spPr>
          <a:xfrm>
            <a:off x="3142440" y="5777640"/>
            <a:ext cx="93960" cy="72360"/>
          </a:xfrm>
          <a:prstGeom prst="rect">
            <a:avLst/>
          </a:prstGeom>
          <a:solidFill>
            <a:srgbClr val="ffffff"/>
          </a:solidFill>
          <a:ln w="29160">
            <a:solidFill>
              <a:srgbClr val="000000"/>
            </a:solidFill>
            <a:round/>
          </a:ln>
        </p:spPr>
      </p:sp>
      <p:sp>
        <p:nvSpPr>
          <p:cNvPr id="1277" name="Rectangle 269"/>
          <p:cNvSpPr/>
          <p:nvPr/>
        </p:nvSpPr>
        <p:spPr>
          <a:xfrm>
            <a:off x="2858760" y="5777640"/>
            <a:ext cx="94320" cy="72360"/>
          </a:xfrm>
          <a:prstGeom prst="rect">
            <a:avLst/>
          </a:prstGeom>
          <a:solidFill>
            <a:srgbClr val="ffffff"/>
          </a:solidFill>
          <a:ln w="29160">
            <a:solidFill>
              <a:srgbClr val="000000"/>
            </a:solidFill>
            <a:round/>
          </a:ln>
        </p:spPr>
      </p:sp>
      <p:sp>
        <p:nvSpPr>
          <p:cNvPr id="1278" name="Rectangle 270"/>
          <p:cNvSpPr/>
          <p:nvPr/>
        </p:nvSpPr>
        <p:spPr>
          <a:xfrm>
            <a:off x="2951280" y="5777640"/>
            <a:ext cx="93960" cy="72360"/>
          </a:xfrm>
          <a:prstGeom prst="rect">
            <a:avLst/>
          </a:prstGeom>
          <a:solidFill>
            <a:srgbClr val="ffffff"/>
          </a:solidFill>
          <a:ln w="29160">
            <a:solidFill>
              <a:srgbClr val="000000"/>
            </a:solidFill>
            <a:round/>
          </a:ln>
        </p:spPr>
      </p:sp>
      <p:sp>
        <p:nvSpPr>
          <p:cNvPr id="1279" name="Rectangle 271"/>
          <p:cNvSpPr/>
          <p:nvPr/>
        </p:nvSpPr>
        <p:spPr>
          <a:xfrm>
            <a:off x="2585160" y="5849280"/>
            <a:ext cx="93960" cy="72360"/>
          </a:xfrm>
          <a:prstGeom prst="rect">
            <a:avLst/>
          </a:prstGeom>
          <a:solidFill>
            <a:srgbClr val="000000"/>
          </a:solidFill>
          <a:ln w="29160">
            <a:solidFill>
              <a:srgbClr val="000000"/>
            </a:solidFill>
            <a:round/>
          </a:ln>
        </p:spPr>
      </p:sp>
      <p:sp>
        <p:nvSpPr>
          <p:cNvPr id="1280" name="Rectangle 272"/>
          <p:cNvSpPr/>
          <p:nvPr/>
        </p:nvSpPr>
        <p:spPr>
          <a:xfrm>
            <a:off x="2677680" y="5849280"/>
            <a:ext cx="93960" cy="72360"/>
          </a:xfrm>
          <a:prstGeom prst="rect">
            <a:avLst/>
          </a:prstGeom>
          <a:solidFill>
            <a:srgbClr val="ffffff"/>
          </a:solidFill>
          <a:ln w="29160">
            <a:solidFill>
              <a:srgbClr val="000000"/>
            </a:solidFill>
            <a:round/>
          </a:ln>
        </p:spPr>
      </p:sp>
      <p:sp>
        <p:nvSpPr>
          <p:cNvPr id="1281" name="Rectangle 273"/>
          <p:cNvSpPr/>
          <p:nvPr/>
        </p:nvSpPr>
        <p:spPr>
          <a:xfrm>
            <a:off x="2770200" y="5849280"/>
            <a:ext cx="93600" cy="72360"/>
          </a:xfrm>
          <a:prstGeom prst="rect">
            <a:avLst/>
          </a:prstGeom>
          <a:solidFill>
            <a:srgbClr val="000000"/>
          </a:solidFill>
          <a:ln w="29160">
            <a:solidFill>
              <a:srgbClr val="000000"/>
            </a:solidFill>
            <a:round/>
          </a:ln>
        </p:spPr>
      </p:sp>
      <p:sp>
        <p:nvSpPr>
          <p:cNvPr id="1282" name="Rectangle 274"/>
          <p:cNvSpPr/>
          <p:nvPr/>
        </p:nvSpPr>
        <p:spPr>
          <a:xfrm>
            <a:off x="3049920" y="5849280"/>
            <a:ext cx="93960" cy="72360"/>
          </a:xfrm>
          <a:prstGeom prst="rect">
            <a:avLst/>
          </a:prstGeom>
          <a:solidFill>
            <a:srgbClr val="ffffff"/>
          </a:solidFill>
          <a:ln w="29160">
            <a:solidFill>
              <a:srgbClr val="000000"/>
            </a:solidFill>
            <a:round/>
          </a:ln>
        </p:spPr>
      </p:sp>
      <p:sp>
        <p:nvSpPr>
          <p:cNvPr id="1283" name="Rectangle 275"/>
          <p:cNvSpPr/>
          <p:nvPr/>
        </p:nvSpPr>
        <p:spPr>
          <a:xfrm>
            <a:off x="3142440" y="5849280"/>
            <a:ext cx="93960" cy="72360"/>
          </a:xfrm>
          <a:prstGeom prst="rect">
            <a:avLst/>
          </a:prstGeom>
          <a:solidFill>
            <a:srgbClr val="ffffff"/>
          </a:solidFill>
          <a:ln w="29160">
            <a:solidFill>
              <a:srgbClr val="000000"/>
            </a:solidFill>
            <a:round/>
          </a:ln>
        </p:spPr>
      </p:sp>
      <p:sp>
        <p:nvSpPr>
          <p:cNvPr id="1284" name="Rectangle 276"/>
          <p:cNvSpPr/>
          <p:nvPr/>
        </p:nvSpPr>
        <p:spPr>
          <a:xfrm>
            <a:off x="2858760" y="5849280"/>
            <a:ext cx="94320" cy="72360"/>
          </a:xfrm>
          <a:prstGeom prst="rect">
            <a:avLst/>
          </a:prstGeom>
          <a:solidFill>
            <a:srgbClr val="ffffff"/>
          </a:solidFill>
          <a:ln w="29160">
            <a:solidFill>
              <a:srgbClr val="000000"/>
            </a:solidFill>
            <a:round/>
          </a:ln>
        </p:spPr>
      </p:sp>
      <p:sp>
        <p:nvSpPr>
          <p:cNvPr id="1285" name="Rectangle 277"/>
          <p:cNvSpPr/>
          <p:nvPr/>
        </p:nvSpPr>
        <p:spPr>
          <a:xfrm>
            <a:off x="2951280" y="5849280"/>
            <a:ext cx="93960" cy="72360"/>
          </a:xfrm>
          <a:prstGeom prst="rect">
            <a:avLst/>
          </a:prstGeom>
          <a:solidFill>
            <a:srgbClr val="ffffff"/>
          </a:solidFill>
          <a:ln w="29160">
            <a:solidFill>
              <a:srgbClr val="000000"/>
            </a:solidFill>
            <a:round/>
          </a:ln>
        </p:spPr>
      </p:sp>
      <p:sp>
        <p:nvSpPr>
          <p:cNvPr id="1286" name="Rectangle 278"/>
          <p:cNvSpPr/>
          <p:nvPr/>
        </p:nvSpPr>
        <p:spPr>
          <a:xfrm>
            <a:off x="2585160" y="5920560"/>
            <a:ext cx="93960" cy="72360"/>
          </a:xfrm>
          <a:prstGeom prst="rect">
            <a:avLst/>
          </a:prstGeom>
          <a:solidFill>
            <a:srgbClr val="000000"/>
          </a:solidFill>
          <a:ln w="29160">
            <a:solidFill>
              <a:srgbClr val="000000"/>
            </a:solidFill>
            <a:round/>
          </a:ln>
        </p:spPr>
      </p:sp>
      <p:sp>
        <p:nvSpPr>
          <p:cNvPr id="1287" name="Rectangle 279"/>
          <p:cNvSpPr/>
          <p:nvPr/>
        </p:nvSpPr>
        <p:spPr>
          <a:xfrm>
            <a:off x="2677680" y="5920560"/>
            <a:ext cx="93960" cy="72360"/>
          </a:xfrm>
          <a:prstGeom prst="rect">
            <a:avLst/>
          </a:prstGeom>
          <a:solidFill>
            <a:srgbClr val="ffffff"/>
          </a:solidFill>
          <a:ln w="29160">
            <a:solidFill>
              <a:srgbClr val="000000"/>
            </a:solidFill>
            <a:round/>
          </a:ln>
        </p:spPr>
      </p:sp>
      <p:sp>
        <p:nvSpPr>
          <p:cNvPr id="1288" name="Rectangle 280"/>
          <p:cNvSpPr/>
          <p:nvPr/>
        </p:nvSpPr>
        <p:spPr>
          <a:xfrm>
            <a:off x="2770200" y="5920560"/>
            <a:ext cx="93600" cy="72360"/>
          </a:xfrm>
          <a:prstGeom prst="rect">
            <a:avLst/>
          </a:prstGeom>
          <a:solidFill>
            <a:srgbClr val="ffffff"/>
          </a:solidFill>
          <a:ln w="29160">
            <a:solidFill>
              <a:srgbClr val="000000"/>
            </a:solidFill>
            <a:round/>
          </a:ln>
        </p:spPr>
      </p:sp>
      <p:sp>
        <p:nvSpPr>
          <p:cNvPr id="1289" name="Rectangle 281"/>
          <p:cNvSpPr/>
          <p:nvPr/>
        </p:nvSpPr>
        <p:spPr>
          <a:xfrm>
            <a:off x="3049920" y="5920560"/>
            <a:ext cx="93960" cy="72360"/>
          </a:xfrm>
          <a:prstGeom prst="rect">
            <a:avLst/>
          </a:prstGeom>
          <a:solidFill>
            <a:srgbClr val="ffffff"/>
          </a:solidFill>
          <a:ln w="29160">
            <a:solidFill>
              <a:srgbClr val="000000"/>
            </a:solidFill>
            <a:round/>
          </a:ln>
        </p:spPr>
      </p:sp>
      <p:sp>
        <p:nvSpPr>
          <p:cNvPr id="1290" name="Rectangle 282"/>
          <p:cNvSpPr/>
          <p:nvPr/>
        </p:nvSpPr>
        <p:spPr>
          <a:xfrm>
            <a:off x="3142440" y="5920560"/>
            <a:ext cx="93960" cy="72360"/>
          </a:xfrm>
          <a:prstGeom prst="rect">
            <a:avLst/>
          </a:prstGeom>
          <a:solidFill>
            <a:srgbClr val="ffffff"/>
          </a:solidFill>
          <a:ln w="29160">
            <a:solidFill>
              <a:srgbClr val="000000"/>
            </a:solidFill>
            <a:round/>
          </a:ln>
        </p:spPr>
      </p:sp>
      <p:sp>
        <p:nvSpPr>
          <p:cNvPr id="1291" name="Rectangle 283"/>
          <p:cNvSpPr/>
          <p:nvPr/>
        </p:nvSpPr>
        <p:spPr>
          <a:xfrm>
            <a:off x="2858760" y="5920560"/>
            <a:ext cx="94320" cy="72360"/>
          </a:xfrm>
          <a:prstGeom prst="rect">
            <a:avLst/>
          </a:prstGeom>
          <a:solidFill>
            <a:srgbClr val="000000"/>
          </a:solidFill>
          <a:ln w="29160">
            <a:solidFill>
              <a:srgbClr val="000000"/>
            </a:solidFill>
            <a:round/>
          </a:ln>
        </p:spPr>
      </p:sp>
      <p:sp>
        <p:nvSpPr>
          <p:cNvPr id="1292" name="Rectangle 284"/>
          <p:cNvSpPr/>
          <p:nvPr/>
        </p:nvSpPr>
        <p:spPr>
          <a:xfrm>
            <a:off x="2951280" y="5920560"/>
            <a:ext cx="93960" cy="72360"/>
          </a:xfrm>
          <a:prstGeom prst="rect">
            <a:avLst/>
          </a:prstGeom>
          <a:solidFill>
            <a:srgbClr val="ffffff"/>
          </a:solidFill>
          <a:ln w="29160">
            <a:solidFill>
              <a:srgbClr val="000000"/>
            </a:solidFill>
            <a:round/>
          </a:ln>
        </p:spPr>
      </p:sp>
      <p:sp>
        <p:nvSpPr>
          <p:cNvPr id="1293" name="Rectangle 285"/>
          <p:cNvSpPr/>
          <p:nvPr/>
        </p:nvSpPr>
        <p:spPr>
          <a:xfrm>
            <a:off x="3050280" y="5992920"/>
            <a:ext cx="93600" cy="72360"/>
          </a:xfrm>
          <a:prstGeom prst="rect">
            <a:avLst/>
          </a:prstGeom>
          <a:solidFill>
            <a:srgbClr val="ffffff"/>
          </a:solidFill>
          <a:ln w="29160">
            <a:solidFill>
              <a:srgbClr val="000000"/>
            </a:solidFill>
            <a:round/>
          </a:ln>
        </p:spPr>
      </p:sp>
      <p:sp>
        <p:nvSpPr>
          <p:cNvPr id="1294" name="Rectangle 286"/>
          <p:cNvSpPr/>
          <p:nvPr/>
        </p:nvSpPr>
        <p:spPr>
          <a:xfrm>
            <a:off x="2585520" y="5992920"/>
            <a:ext cx="93960" cy="72360"/>
          </a:xfrm>
          <a:prstGeom prst="rect">
            <a:avLst/>
          </a:prstGeom>
          <a:solidFill>
            <a:srgbClr val="ffffff"/>
          </a:solidFill>
          <a:ln w="29160">
            <a:solidFill>
              <a:srgbClr val="000000"/>
            </a:solidFill>
            <a:round/>
          </a:ln>
        </p:spPr>
      </p:sp>
      <p:sp>
        <p:nvSpPr>
          <p:cNvPr id="1295" name="Rectangle 287"/>
          <p:cNvSpPr/>
          <p:nvPr/>
        </p:nvSpPr>
        <p:spPr>
          <a:xfrm>
            <a:off x="2678040" y="5992920"/>
            <a:ext cx="93960" cy="72360"/>
          </a:xfrm>
          <a:prstGeom prst="rect">
            <a:avLst/>
          </a:prstGeom>
          <a:solidFill>
            <a:srgbClr val="ffffff"/>
          </a:solidFill>
          <a:ln w="29160">
            <a:solidFill>
              <a:srgbClr val="000000"/>
            </a:solidFill>
            <a:round/>
          </a:ln>
        </p:spPr>
      </p:sp>
      <p:sp>
        <p:nvSpPr>
          <p:cNvPr id="1296" name="Rectangle 288"/>
          <p:cNvSpPr/>
          <p:nvPr/>
        </p:nvSpPr>
        <p:spPr>
          <a:xfrm>
            <a:off x="2770200" y="5992920"/>
            <a:ext cx="93600" cy="72360"/>
          </a:xfrm>
          <a:prstGeom prst="rect">
            <a:avLst/>
          </a:prstGeom>
          <a:solidFill>
            <a:srgbClr val="ffffff"/>
          </a:solidFill>
          <a:ln w="29160">
            <a:solidFill>
              <a:srgbClr val="000000"/>
            </a:solidFill>
            <a:round/>
          </a:ln>
        </p:spPr>
      </p:sp>
      <p:sp>
        <p:nvSpPr>
          <p:cNvPr id="1297" name="Rectangle 289"/>
          <p:cNvSpPr/>
          <p:nvPr/>
        </p:nvSpPr>
        <p:spPr>
          <a:xfrm>
            <a:off x="3142440" y="5992920"/>
            <a:ext cx="93960" cy="72360"/>
          </a:xfrm>
          <a:prstGeom prst="rect">
            <a:avLst/>
          </a:prstGeom>
          <a:solidFill>
            <a:srgbClr val="ffffff"/>
          </a:solidFill>
          <a:ln w="29160">
            <a:solidFill>
              <a:srgbClr val="000000"/>
            </a:solidFill>
            <a:round/>
          </a:ln>
        </p:spPr>
      </p:sp>
      <p:sp>
        <p:nvSpPr>
          <p:cNvPr id="1298" name="Rectangle 290"/>
          <p:cNvSpPr/>
          <p:nvPr/>
        </p:nvSpPr>
        <p:spPr>
          <a:xfrm>
            <a:off x="2859120" y="5992920"/>
            <a:ext cx="94320" cy="72360"/>
          </a:xfrm>
          <a:prstGeom prst="rect">
            <a:avLst/>
          </a:prstGeom>
          <a:solidFill>
            <a:srgbClr val="ffffff"/>
          </a:solidFill>
          <a:ln w="29160">
            <a:solidFill>
              <a:srgbClr val="000000"/>
            </a:solidFill>
            <a:round/>
          </a:ln>
        </p:spPr>
      </p:sp>
      <p:sp>
        <p:nvSpPr>
          <p:cNvPr id="1299" name="Rectangle 291"/>
          <p:cNvSpPr/>
          <p:nvPr/>
        </p:nvSpPr>
        <p:spPr>
          <a:xfrm>
            <a:off x="2951640" y="5992920"/>
            <a:ext cx="93960" cy="72360"/>
          </a:xfrm>
          <a:prstGeom prst="rect">
            <a:avLst/>
          </a:prstGeom>
          <a:solidFill>
            <a:srgbClr val="ffffff"/>
          </a:solidFill>
          <a:ln w="29160">
            <a:solidFill>
              <a:srgbClr val="000000"/>
            </a:solidFill>
            <a:round/>
          </a:ln>
        </p:spPr>
      </p:sp>
      <p:sp>
        <p:nvSpPr>
          <p:cNvPr id="1300" name="Rectangle 292"/>
          <p:cNvSpPr/>
          <p:nvPr/>
        </p:nvSpPr>
        <p:spPr>
          <a:xfrm>
            <a:off x="2585520" y="6064200"/>
            <a:ext cx="93960" cy="72360"/>
          </a:xfrm>
          <a:prstGeom prst="rect">
            <a:avLst/>
          </a:prstGeom>
          <a:solidFill>
            <a:srgbClr val="000000"/>
          </a:solidFill>
          <a:ln w="29160">
            <a:solidFill>
              <a:srgbClr val="000000"/>
            </a:solidFill>
            <a:round/>
          </a:ln>
        </p:spPr>
      </p:sp>
      <p:sp>
        <p:nvSpPr>
          <p:cNvPr id="1301" name="Rectangle 293"/>
          <p:cNvSpPr/>
          <p:nvPr/>
        </p:nvSpPr>
        <p:spPr>
          <a:xfrm>
            <a:off x="2678040" y="6064200"/>
            <a:ext cx="93960" cy="72360"/>
          </a:xfrm>
          <a:prstGeom prst="rect">
            <a:avLst/>
          </a:prstGeom>
          <a:solidFill>
            <a:srgbClr val="ffffff"/>
          </a:solidFill>
          <a:ln w="29160">
            <a:solidFill>
              <a:srgbClr val="000000"/>
            </a:solidFill>
            <a:round/>
          </a:ln>
        </p:spPr>
      </p:sp>
      <p:sp>
        <p:nvSpPr>
          <p:cNvPr id="1302" name="Rectangle 294"/>
          <p:cNvSpPr/>
          <p:nvPr/>
        </p:nvSpPr>
        <p:spPr>
          <a:xfrm>
            <a:off x="2770200" y="6064200"/>
            <a:ext cx="93600" cy="72360"/>
          </a:xfrm>
          <a:prstGeom prst="rect">
            <a:avLst/>
          </a:prstGeom>
          <a:solidFill>
            <a:srgbClr val="ffffff"/>
          </a:solidFill>
          <a:ln w="29160">
            <a:solidFill>
              <a:srgbClr val="000000"/>
            </a:solidFill>
            <a:round/>
          </a:ln>
        </p:spPr>
      </p:sp>
      <p:sp>
        <p:nvSpPr>
          <p:cNvPr id="1303" name="Rectangle 295"/>
          <p:cNvSpPr/>
          <p:nvPr/>
        </p:nvSpPr>
        <p:spPr>
          <a:xfrm>
            <a:off x="3050280" y="6064200"/>
            <a:ext cx="93600" cy="72360"/>
          </a:xfrm>
          <a:prstGeom prst="rect">
            <a:avLst/>
          </a:prstGeom>
          <a:solidFill>
            <a:srgbClr val="ffffff"/>
          </a:solidFill>
          <a:ln w="29160">
            <a:solidFill>
              <a:srgbClr val="000000"/>
            </a:solidFill>
            <a:round/>
          </a:ln>
        </p:spPr>
      </p:sp>
      <p:sp>
        <p:nvSpPr>
          <p:cNvPr id="1304" name="Rectangle 296"/>
          <p:cNvSpPr/>
          <p:nvPr/>
        </p:nvSpPr>
        <p:spPr>
          <a:xfrm>
            <a:off x="3142440" y="6064200"/>
            <a:ext cx="93960" cy="72360"/>
          </a:xfrm>
          <a:prstGeom prst="rect">
            <a:avLst/>
          </a:prstGeom>
          <a:solidFill>
            <a:srgbClr val="ffffff"/>
          </a:solidFill>
          <a:ln w="29160">
            <a:solidFill>
              <a:srgbClr val="000000"/>
            </a:solidFill>
            <a:round/>
          </a:ln>
        </p:spPr>
      </p:sp>
      <p:sp>
        <p:nvSpPr>
          <p:cNvPr id="1305" name="Rectangle 297"/>
          <p:cNvSpPr/>
          <p:nvPr/>
        </p:nvSpPr>
        <p:spPr>
          <a:xfrm>
            <a:off x="2859120" y="6064200"/>
            <a:ext cx="94320" cy="72360"/>
          </a:xfrm>
          <a:prstGeom prst="rect">
            <a:avLst/>
          </a:prstGeom>
          <a:solidFill>
            <a:srgbClr val="000000"/>
          </a:solidFill>
          <a:ln w="29160">
            <a:solidFill>
              <a:srgbClr val="000000"/>
            </a:solidFill>
            <a:round/>
          </a:ln>
        </p:spPr>
      </p:sp>
      <p:sp>
        <p:nvSpPr>
          <p:cNvPr id="1306" name="Rectangle 298"/>
          <p:cNvSpPr/>
          <p:nvPr/>
        </p:nvSpPr>
        <p:spPr>
          <a:xfrm>
            <a:off x="2951640" y="6064200"/>
            <a:ext cx="93960" cy="72360"/>
          </a:xfrm>
          <a:prstGeom prst="rect">
            <a:avLst/>
          </a:prstGeom>
          <a:solidFill>
            <a:srgbClr val="ffffff"/>
          </a:solidFill>
          <a:ln w="29160">
            <a:solidFill>
              <a:srgbClr val="000000"/>
            </a:solidFill>
            <a:round/>
          </a:ln>
        </p:spPr>
      </p:sp>
      <p:sp>
        <p:nvSpPr>
          <p:cNvPr id="1307" name="Rectangle 299"/>
          <p:cNvSpPr/>
          <p:nvPr/>
        </p:nvSpPr>
        <p:spPr>
          <a:xfrm>
            <a:off x="2585520" y="6135840"/>
            <a:ext cx="93960" cy="72720"/>
          </a:xfrm>
          <a:prstGeom prst="rect">
            <a:avLst/>
          </a:prstGeom>
          <a:solidFill>
            <a:srgbClr val="000000"/>
          </a:solidFill>
          <a:ln w="29160">
            <a:solidFill>
              <a:srgbClr val="000000"/>
            </a:solidFill>
            <a:round/>
          </a:ln>
        </p:spPr>
      </p:sp>
      <p:sp>
        <p:nvSpPr>
          <p:cNvPr id="1308" name="Rectangle 300"/>
          <p:cNvSpPr/>
          <p:nvPr/>
        </p:nvSpPr>
        <p:spPr>
          <a:xfrm>
            <a:off x="2678040" y="6135840"/>
            <a:ext cx="93960" cy="72720"/>
          </a:xfrm>
          <a:prstGeom prst="rect">
            <a:avLst/>
          </a:prstGeom>
          <a:solidFill>
            <a:srgbClr val="ffffff"/>
          </a:solidFill>
          <a:ln w="29160">
            <a:solidFill>
              <a:srgbClr val="000000"/>
            </a:solidFill>
            <a:round/>
          </a:ln>
        </p:spPr>
      </p:sp>
      <p:sp>
        <p:nvSpPr>
          <p:cNvPr id="1309" name="Rectangle 301"/>
          <p:cNvSpPr/>
          <p:nvPr/>
        </p:nvSpPr>
        <p:spPr>
          <a:xfrm>
            <a:off x="2770200" y="6135840"/>
            <a:ext cx="93600" cy="72720"/>
          </a:xfrm>
          <a:prstGeom prst="rect">
            <a:avLst/>
          </a:prstGeom>
          <a:solidFill>
            <a:srgbClr val="ffffff"/>
          </a:solidFill>
          <a:ln w="29160">
            <a:solidFill>
              <a:srgbClr val="000000"/>
            </a:solidFill>
            <a:round/>
          </a:ln>
        </p:spPr>
      </p:sp>
      <p:sp>
        <p:nvSpPr>
          <p:cNvPr id="1310" name="Rectangle 302"/>
          <p:cNvSpPr/>
          <p:nvPr/>
        </p:nvSpPr>
        <p:spPr>
          <a:xfrm>
            <a:off x="3050280" y="6135840"/>
            <a:ext cx="93600" cy="72720"/>
          </a:xfrm>
          <a:prstGeom prst="rect">
            <a:avLst/>
          </a:prstGeom>
          <a:solidFill>
            <a:srgbClr val="ffffff"/>
          </a:solidFill>
          <a:ln w="29160">
            <a:solidFill>
              <a:srgbClr val="000000"/>
            </a:solidFill>
            <a:round/>
          </a:ln>
        </p:spPr>
      </p:sp>
      <p:sp>
        <p:nvSpPr>
          <p:cNvPr id="1311" name="Rectangle 303"/>
          <p:cNvSpPr/>
          <p:nvPr/>
        </p:nvSpPr>
        <p:spPr>
          <a:xfrm>
            <a:off x="3142440" y="6135840"/>
            <a:ext cx="93960" cy="72720"/>
          </a:xfrm>
          <a:prstGeom prst="rect">
            <a:avLst/>
          </a:prstGeom>
          <a:solidFill>
            <a:srgbClr val="ffffff"/>
          </a:solidFill>
          <a:ln w="29160">
            <a:solidFill>
              <a:srgbClr val="000000"/>
            </a:solidFill>
            <a:round/>
          </a:ln>
        </p:spPr>
      </p:sp>
      <p:sp>
        <p:nvSpPr>
          <p:cNvPr id="1312" name="Rectangle 304"/>
          <p:cNvSpPr/>
          <p:nvPr/>
        </p:nvSpPr>
        <p:spPr>
          <a:xfrm>
            <a:off x="2859120" y="6135840"/>
            <a:ext cx="94320" cy="72720"/>
          </a:xfrm>
          <a:prstGeom prst="rect">
            <a:avLst/>
          </a:prstGeom>
          <a:solidFill>
            <a:srgbClr val="ffffff"/>
          </a:solidFill>
          <a:ln w="29160">
            <a:solidFill>
              <a:srgbClr val="000000"/>
            </a:solidFill>
            <a:round/>
          </a:ln>
        </p:spPr>
      </p:sp>
      <p:sp>
        <p:nvSpPr>
          <p:cNvPr id="1313" name="Rectangle 305"/>
          <p:cNvSpPr/>
          <p:nvPr/>
        </p:nvSpPr>
        <p:spPr>
          <a:xfrm>
            <a:off x="2951640" y="6135840"/>
            <a:ext cx="93960" cy="72720"/>
          </a:xfrm>
          <a:prstGeom prst="rect">
            <a:avLst/>
          </a:prstGeom>
          <a:solidFill>
            <a:srgbClr val="ffffff"/>
          </a:solidFill>
          <a:ln w="29160">
            <a:solidFill>
              <a:srgbClr val="000000"/>
            </a:solidFill>
            <a:round/>
          </a:ln>
        </p:spPr>
      </p:sp>
      <p:sp>
        <p:nvSpPr>
          <p:cNvPr id="1314" name="Rectangle 306"/>
          <p:cNvSpPr/>
          <p:nvPr/>
        </p:nvSpPr>
        <p:spPr>
          <a:xfrm>
            <a:off x="2585520" y="6207480"/>
            <a:ext cx="93960" cy="72720"/>
          </a:xfrm>
          <a:prstGeom prst="rect">
            <a:avLst/>
          </a:prstGeom>
          <a:solidFill>
            <a:srgbClr val="000000"/>
          </a:solidFill>
          <a:ln w="29160">
            <a:solidFill>
              <a:srgbClr val="000000"/>
            </a:solidFill>
            <a:round/>
          </a:ln>
        </p:spPr>
      </p:sp>
      <p:sp>
        <p:nvSpPr>
          <p:cNvPr id="1315" name="Rectangle 307"/>
          <p:cNvSpPr/>
          <p:nvPr/>
        </p:nvSpPr>
        <p:spPr>
          <a:xfrm>
            <a:off x="2678040" y="6207480"/>
            <a:ext cx="93960" cy="72720"/>
          </a:xfrm>
          <a:prstGeom prst="rect">
            <a:avLst/>
          </a:prstGeom>
          <a:solidFill>
            <a:srgbClr val="ffffff"/>
          </a:solidFill>
          <a:ln w="29160">
            <a:solidFill>
              <a:srgbClr val="000000"/>
            </a:solidFill>
            <a:round/>
          </a:ln>
        </p:spPr>
      </p:sp>
      <p:sp>
        <p:nvSpPr>
          <p:cNvPr id="1316" name="Rectangle 308"/>
          <p:cNvSpPr/>
          <p:nvPr/>
        </p:nvSpPr>
        <p:spPr>
          <a:xfrm>
            <a:off x="2770200" y="6207480"/>
            <a:ext cx="93600" cy="72720"/>
          </a:xfrm>
          <a:prstGeom prst="rect">
            <a:avLst/>
          </a:prstGeom>
          <a:solidFill>
            <a:srgbClr val="ffffff"/>
          </a:solidFill>
          <a:ln w="29160">
            <a:solidFill>
              <a:srgbClr val="000000"/>
            </a:solidFill>
            <a:round/>
          </a:ln>
        </p:spPr>
      </p:sp>
      <p:sp>
        <p:nvSpPr>
          <p:cNvPr id="1317" name="Rectangle 309"/>
          <p:cNvSpPr/>
          <p:nvPr/>
        </p:nvSpPr>
        <p:spPr>
          <a:xfrm>
            <a:off x="3050280" y="6207480"/>
            <a:ext cx="93600" cy="72720"/>
          </a:xfrm>
          <a:prstGeom prst="rect">
            <a:avLst/>
          </a:prstGeom>
          <a:solidFill>
            <a:srgbClr val="000000"/>
          </a:solidFill>
          <a:ln w="29160">
            <a:solidFill>
              <a:srgbClr val="000000"/>
            </a:solidFill>
            <a:round/>
          </a:ln>
        </p:spPr>
      </p:sp>
      <p:sp>
        <p:nvSpPr>
          <p:cNvPr id="1318" name="Rectangle 310"/>
          <p:cNvSpPr/>
          <p:nvPr/>
        </p:nvSpPr>
        <p:spPr>
          <a:xfrm>
            <a:off x="3142440" y="6207480"/>
            <a:ext cx="93960" cy="72720"/>
          </a:xfrm>
          <a:prstGeom prst="rect">
            <a:avLst/>
          </a:prstGeom>
          <a:solidFill>
            <a:srgbClr val="ffffff"/>
          </a:solidFill>
          <a:ln w="29160">
            <a:solidFill>
              <a:srgbClr val="000000"/>
            </a:solidFill>
            <a:round/>
          </a:ln>
        </p:spPr>
      </p:sp>
      <p:sp>
        <p:nvSpPr>
          <p:cNvPr id="1319" name="Rectangle 311"/>
          <p:cNvSpPr/>
          <p:nvPr/>
        </p:nvSpPr>
        <p:spPr>
          <a:xfrm>
            <a:off x="2859120" y="6207480"/>
            <a:ext cx="94320" cy="72720"/>
          </a:xfrm>
          <a:prstGeom prst="rect">
            <a:avLst/>
          </a:prstGeom>
          <a:solidFill>
            <a:srgbClr val="ffffff"/>
          </a:solidFill>
          <a:ln w="29160">
            <a:solidFill>
              <a:srgbClr val="000000"/>
            </a:solidFill>
            <a:round/>
          </a:ln>
        </p:spPr>
      </p:sp>
      <p:sp>
        <p:nvSpPr>
          <p:cNvPr id="1320" name="Rectangle 312"/>
          <p:cNvSpPr/>
          <p:nvPr/>
        </p:nvSpPr>
        <p:spPr>
          <a:xfrm>
            <a:off x="2951640" y="6207480"/>
            <a:ext cx="93960" cy="72720"/>
          </a:xfrm>
          <a:prstGeom prst="rect">
            <a:avLst/>
          </a:prstGeom>
          <a:solidFill>
            <a:srgbClr val="ffffff"/>
          </a:solidFill>
          <a:ln w="29160">
            <a:solidFill>
              <a:srgbClr val="000000"/>
            </a:solidFill>
            <a:round/>
          </a:ln>
        </p:spPr>
      </p:sp>
      <p:sp>
        <p:nvSpPr>
          <p:cNvPr id="1321" name="Rectangle 313"/>
          <p:cNvSpPr/>
          <p:nvPr/>
        </p:nvSpPr>
        <p:spPr>
          <a:xfrm>
            <a:off x="2585520" y="6278760"/>
            <a:ext cx="93960" cy="72720"/>
          </a:xfrm>
          <a:prstGeom prst="rect">
            <a:avLst/>
          </a:prstGeom>
          <a:solidFill>
            <a:srgbClr val="ffffff"/>
          </a:solidFill>
          <a:ln w="29160">
            <a:solidFill>
              <a:srgbClr val="000000"/>
            </a:solidFill>
            <a:round/>
          </a:ln>
        </p:spPr>
      </p:sp>
      <p:sp>
        <p:nvSpPr>
          <p:cNvPr id="1322" name="Rectangle 314"/>
          <p:cNvSpPr/>
          <p:nvPr/>
        </p:nvSpPr>
        <p:spPr>
          <a:xfrm>
            <a:off x="2678040" y="6278760"/>
            <a:ext cx="93960" cy="72720"/>
          </a:xfrm>
          <a:prstGeom prst="rect">
            <a:avLst/>
          </a:prstGeom>
          <a:solidFill>
            <a:srgbClr val="ffffff"/>
          </a:solidFill>
          <a:ln w="29160">
            <a:solidFill>
              <a:srgbClr val="000000"/>
            </a:solidFill>
            <a:round/>
          </a:ln>
        </p:spPr>
      </p:sp>
      <p:sp>
        <p:nvSpPr>
          <p:cNvPr id="1323" name="Rectangle 315"/>
          <p:cNvSpPr/>
          <p:nvPr/>
        </p:nvSpPr>
        <p:spPr>
          <a:xfrm>
            <a:off x="2770200" y="6278760"/>
            <a:ext cx="93600" cy="72720"/>
          </a:xfrm>
          <a:prstGeom prst="rect">
            <a:avLst/>
          </a:prstGeom>
          <a:solidFill>
            <a:srgbClr val="ffffff"/>
          </a:solidFill>
          <a:ln w="29160">
            <a:solidFill>
              <a:srgbClr val="000000"/>
            </a:solidFill>
            <a:round/>
          </a:ln>
        </p:spPr>
      </p:sp>
      <p:sp>
        <p:nvSpPr>
          <p:cNvPr id="1324" name="Rectangle 316"/>
          <p:cNvSpPr/>
          <p:nvPr/>
        </p:nvSpPr>
        <p:spPr>
          <a:xfrm>
            <a:off x="3050280" y="6278760"/>
            <a:ext cx="93600" cy="72720"/>
          </a:xfrm>
          <a:prstGeom prst="rect">
            <a:avLst/>
          </a:prstGeom>
          <a:solidFill>
            <a:srgbClr val="ffffff"/>
          </a:solidFill>
          <a:ln w="29160">
            <a:solidFill>
              <a:srgbClr val="000000"/>
            </a:solidFill>
            <a:round/>
          </a:ln>
        </p:spPr>
      </p:sp>
      <p:sp>
        <p:nvSpPr>
          <p:cNvPr id="1325" name="Rectangle 317"/>
          <p:cNvSpPr/>
          <p:nvPr/>
        </p:nvSpPr>
        <p:spPr>
          <a:xfrm>
            <a:off x="3142440" y="6278760"/>
            <a:ext cx="93960" cy="72720"/>
          </a:xfrm>
          <a:prstGeom prst="rect">
            <a:avLst/>
          </a:prstGeom>
          <a:solidFill>
            <a:srgbClr val="ffffff"/>
          </a:solidFill>
          <a:ln w="29160">
            <a:solidFill>
              <a:srgbClr val="000000"/>
            </a:solidFill>
            <a:round/>
          </a:ln>
        </p:spPr>
      </p:sp>
      <p:sp>
        <p:nvSpPr>
          <p:cNvPr id="1326" name="Rectangle 318"/>
          <p:cNvSpPr/>
          <p:nvPr/>
        </p:nvSpPr>
        <p:spPr>
          <a:xfrm>
            <a:off x="2859120" y="6278760"/>
            <a:ext cx="94320" cy="72720"/>
          </a:xfrm>
          <a:prstGeom prst="rect">
            <a:avLst/>
          </a:prstGeom>
          <a:solidFill>
            <a:srgbClr val="ffffff"/>
          </a:solidFill>
          <a:ln w="29160">
            <a:solidFill>
              <a:srgbClr val="000000"/>
            </a:solidFill>
            <a:round/>
          </a:ln>
        </p:spPr>
      </p:sp>
      <p:sp>
        <p:nvSpPr>
          <p:cNvPr id="1327" name="Rectangle 319"/>
          <p:cNvSpPr/>
          <p:nvPr/>
        </p:nvSpPr>
        <p:spPr>
          <a:xfrm>
            <a:off x="2951640" y="6278760"/>
            <a:ext cx="93960" cy="72720"/>
          </a:xfrm>
          <a:prstGeom prst="rect">
            <a:avLst/>
          </a:prstGeom>
          <a:solidFill>
            <a:srgbClr val="ffffff"/>
          </a:solidFill>
          <a:ln w="29160">
            <a:solidFill>
              <a:srgbClr val="000000"/>
            </a:solidFill>
            <a:round/>
          </a:ln>
        </p:spPr>
      </p:sp>
      <p:sp>
        <p:nvSpPr>
          <p:cNvPr id="1328" name="Rectangle 320"/>
          <p:cNvSpPr/>
          <p:nvPr/>
        </p:nvSpPr>
        <p:spPr>
          <a:xfrm>
            <a:off x="2948760" y="6350400"/>
            <a:ext cx="93960" cy="72720"/>
          </a:xfrm>
          <a:prstGeom prst="rect">
            <a:avLst/>
          </a:prstGeom>
          <a:solidFill>
            <a:srgbClr val="000000"/>
          </a:solidFill>
          <a:ln w="29160">
            <a:solidFill>
              <a:srgbClr val="000000"/>
            </a:solidFill>
            <a:round/>
          </a:ln>
        </p:spPr>
      </p:sp>
      <p:sp>
        <p:nvSpPr>
          <p:cNvPr id="1329" name="Rectangle 321"/>
          <p:cNvSpPr/>
          <p:nvPr/>
        </p:nvSpPr>
        <p:spPr>
          <a:xfrm>
            <a:off x="3040560" y="6350400"/>
            <a:ext cx="94320" cy="72720"/>
          </a:xfrm>
          <a:prstGeom prst="rect">
            <a:avLst/>
          </a:prstGeom>
          <a:solidFill>
            <a:srgbClr val="000000"/>
          </a:solidFill>
          <a:ln w="29160">
            <a:solidFill>
              <a:srgbClr val="000000"/>
            </a:solidFill>
            <a:round/>
          </a:ln>
        </p:spPr>
      </p:sp>
      <p:sp>
        <p:nvSpPr>
          <p:cNvPr id="1330" name="Rectangle 322"/>
          <p:cNvSpPr/>
          <p:nvPr/>
        </p:nvSpPr>
        <p:spPr>
          <a:xfrm>
            <a:off x="3133080" y="6350400"/>
            <a:ext cx="93960" cy="72720"/>
          </a:xfrm>
          <a:prstGeom prst="rect">
            <a:avLst/>
          </a:prstGeom>
          <a:solidFill>
            <a:srgbClr val="ffffff"/>
          </a:solidFill>
          <a:ln w="29160">
            <a:solidFill>
              <a:srgbClr val="000000"/>
            </a:solidFill>
            <a:round/>
          </a:ln>
        </p:spPr>
      </p:sp>
      <p:sp>
        <p:nvSpPr>
          <p:cNvPr id="1331" name="Rectangle 323"/>
          <p:cNvSpPr/>
          <p:nvPr/>
        </p:nvSpPr>
        <p:spPr>
          <a:xfrm>
            <a:off x="2768760" y="6350400"/>
            <a:ext cx="93600" cy="72720"/>
          </a:xfrm>
          <a:prstGeom prst="rect">
            <a:avLst/>
          </a:prstGeom>
          <a:solidFill>
            <a:srgbClr val="ffffff"/>
          </a:solidFill>
          <a:ln w="29160">
            <a:solidFill>
              <a:srgbClr val="000000"/>
            </a:solidFill>
            <a:round/>
          </a:ln>
        </p:spPr>
      </p:sp>
      <p:sp>
        <p:nvSpPr>
          <p:cNvPr id="1332" name="Rectangle 324"/>
          <p:cNvSpPr/>
          <p:nvPr/>
        </p:nvSpPr>
        <p:spPr>
          <a:xfrm>
            <a:off x="2860920" y="6350400"/>
            <a:ext cx="93960" cy="72720"/>
          </a:xfrm>
          <a:prstGeom prst="rect">
            <a:avLst/>
          </a:prstGeom>
          <a:solidFill>
            <a:srgbClr val="ffffff"/>
          </a:solidFill>
          <a:ln w="29160">
            <a:solidFill>
              <a:srgbClr val="000000"/>
            </a:solidFill>
            <a:round/>
          </a:ln>
        </p:spPr>
      </p:sp>
      <p:sp>
        <p:nvSpPr>
          <p:cNvPr id="1333" name="Rectangle 325"/>
          <p:cNvSpPr/>
          <p:nvPr/>
        </p:nvSpPr>
        <p:spPr>
          <a:xfrm>
            <a:off x="2577600" y="6350400"/>
            <a:ext cx="93960" cy="72720"/>
          </a:xfrm>
          <a:prstGeom prst="rect">
            <a:avLst/>
          </a:prstGeom>
          <a:solidFill>
            <a:srgbClr val="000000"/>
          </a:solidFill>
          <a:ln w="29160">
            <a:solidFill>
              <a:srgbClr val="000000"/>
            </a:solidFill>
            <a:round/>
          </a:ln>
        </p:spPr>
      </p:sp>
      <p:sp>
        <p:nvSpPr>
          <p:cNvPr id="1334" name="Rectangle 326"/>
          <p:cNvSpPr/>
          <p:nvPr/>
        </p:nvSpPr>
        <p:spPr>
          <a:xfrm>
            <a:off x="2670120" y="6350400"/>
            <a:ext cx="93960" cy="72720"/>
          </a:xfrm>
          <a:prstGeom prst="rect">
            <a:avLst/>
          </a:prstGeom>
          <a:solidFill>
            <a:srgbClr val="ffffff"/>
          </a:solidFill>
          <a:ln w="29160">
            <a:solidFill>
              <a:srgbClr val="000000"/>
            </a:solidFill>
            <a:round/>
          </a:ln>
        </p:spPr>
      </p:sp>
      <p:sp>
        <p:nvSpPr>
          <p:cNvPr id="1335" name="Rectangle 327"/>
          <p:cNvSpPr/>
          <p:nvPr/>
        </p:nvSpPr>
        <p:spPr>
          <a:xfrm>
            <a:off x="2948760" y="6421680"/>
            <a:ext cx="93960" cy="72720"/>
          </a:xfrm>
          <a:prstGeom prst="rect">
            <a:avLst/>
          </a:prstGeom>
          <a:solidFill>
            <a:srgbClr val="ffffff"/>
          </a:solidFill>
          <a:ln w="29160">
            <a:solidFill>
              <a:srgbClr val="000000"/>
            </a:solidFill>
            <a:round/>
          </a:ln>
        </p:spPr>
      </p:sp>
      <p:sp>
        <p:nvSpPr>
          <p:cNvPr id="1336" name="Rectangle 328"/>
          <p:cNvSpPr/>
          <p:nvPr/>
        </p:nvSpPr>
        <p:spPr>
          <a:xfrm>
            <a:off x="3040560" y="6421680"/>
            <a:ext cx="94320" cy="72720"/>
          </a:xfrm>
          <a:prstGeom prst="rect">
            <a:avLst/>
          </a:prstGeom>
          <a:solidFill>
            <a:srgbClr val="000000"/>
          </a:solidFill>
          <a:ln w="29160">
            <a:solidFill>
              <a:srgbClr val="000000"/>
            </a:solidFill>
            <a:round/>
          </a:ln>
        </p:spPr>
      </p:sp>
      <p:sp>
        <p:nvSpPr>
          <p:cNvPr id="1337" name="Rectangle 329"/>
          <p:cNvSpPr/>
          <p:nvPr/>
        </p:nvSpPr>
        <p:spPr>
          <a:xfrm>
            <a:off x="3133080" y="6421680"/>
            <a:ext cx="93960" cy="72720"/>
          </a:xfrm>
          <a:prstGeom prst="rect">
            <a:avLst/>
          </a:prstGeom>
          <a:solidFill>
            <a:srgbClr val="ffffff"/>
          </a:solidFill>
          <a:ln w="29160">
            <a:solidFill>
              <a:srgbClr val="000000"/>
            </a:solidFill>
            <a:round/>
          </a:ln>
        </p:spPr>
      </p:sp>
      <p:sp>
        <p:nvSpPr>
          <p:cNvPr id="1338" name="Rectangle 330"/>
          <p:cNvSpPr/>
          <p:nvPr/>
        </p:nvSpPr>
        <p:spPr>
          <a:xfrm>
            <a:off x="2768760" y="6421680"/>
            <a:ext cx="93600" cy="72720"/>
          </a:xfrm>
          <a:prstGeom prst="rect">
            <a:avLst/>
          </a:prstGeom>
          <a:solidFill>
            <a:srgbClr val="ffffff"/>
          </a:solidFill>
          <a:ln w="29160">
            <a:solidFill>
              <a:srgbClr val="000000"/>
            </a:solidFill>
            <a:round/>
          </a:ln>
        </p:spPr>
      </p:sp>
      <p:sp>
        <p:nvSpPr>
          <p:cNvPr id="1339" name="Rectangle 331"/>
          <p:cNvSpPr/>
          <p:nvPr/>
        </p:nvSpPr>
        <p:spPr>
          <a:xfrm>
            <a:off x="2860920" y="6421680"/>
            <a:ext cx="93960" cy="72720"/>
          </a:xfrm>
          <a:prstGeom prst="rect">
            <a:avLst/>
          </a:prstGeom>
          <a:solidFill>
            <a:srgbClr val="ffffff"/>
          </a:solidFill>
          <a:ln w="29160">
            <a:solidFill>
              <a:srgbClr val="000000"/>
            </a:solidFill>
            <a:round/>
          </a:ln>
        </p:spPr>
      </p:sp>
      <p:sp>
        <p:nvSpPr>
          <p:cNvPr id="1340" name="Rectangle 332"/>
          <p:cNvSpPr/>
          <p:nvPr/>
        </p:nvSpPr>
        <p:spPr>
          <a:xfrm>
            <a:off x="2577600" y="6421680"/>
            <a:ext cx="93960" cy="72720"/>
          </a:xfrm>
          <a:prstGeom prst="rect">
            <a:avLst/>
          </a:prstGeom>
          <a:solidFill>
            <a:srgbClr val="ffffff"/>
          </a:solidFill>
          <a:ln w="29160">
            <a:solidFill>
              <a:srgbClr val="000000"/>
            </a:solidFill>
            <a:round/>
          </a:ln>
        </p:spPr>
      </p:sp>
      <p:sp>
        <p:nvSpPr>
          <p:cNvPr id="1341" name="Rectangle 333"/>
          <p:cNvSpPr/>
          <p:nvPr/>
        </p:nvSpPr>
        <p:spPr>
          <a:xfrm>
            <a:off x="2670120" y="6421680"/>
            <a:ext cx="93960" cy="72720"/>
          </a:xfrm>
          <a:prstGeom prst="rect">
            <a:avLst/>
          </a:prstGeom>
          <a:solidFill>
            <a:srgbClr val="ffffff"/>
          </a:solidFill>
          <a:ln w="29160">
            <a:solidFill>
              <a:srgbClr val="000000"/>
            </a:solidFill>
            <a:round/>
          </a:ln>
        </p:spPr>
      </p:sp>
      <p:sp>
        <p:nvSpPr>
          <p:cNvPr id="1342" name="Rectangle 334"/>
          <p:cNvSpPr/>
          <p:nvPr/>
        </p:nvSpPr>
        <p:spPr>
          <a:xfrm>
            <a:off x="2948760" y="6493320"/>
            <a:ext cx="93960" cy="72720"/>
          </a:xfrm>
          <a:prstGeom prst="rect">
            <a:avLst/>
          </a:prstGeom>
          <a:solidFill>
            <a:srgbClr val="ffffff"/>
          </a:solidFill>
          <a:ln w="29160">
            <a:solidFill>
              <a:srgbClr val="000000"/>
            </a:solidFill>
            <a:round/>
          </a:ln>
        </p:spPr>
      </p:sp>
      <p:sp>
        <p:nvSpPr>
          <p:cNvPr id="1343" name="Rectangle 335"/>
          <p:cNvSpPr/>
          <p:nvPr/>
        </p:nvSpPr>
        <p:spPr>
          <a:xfrm>
            <a:off x="3040560" y="6493320"/>
            <a:ext cx="94320" cy="72720"/>
          </a:xfrm>
          <a:prstGeom prst="rect">
            <a:avLst/>
          </a:prstGeom>
          <a:solidFill>
            <a:srgbClr val="ffffff"/>
          </a:solidFill>
          <a:ln w="29160">
            <a:solidFill>
              <a:srgbClr val="000000"/>
            </a:solidFill>
            <a:round/>
          </a:ln>
        </p:spPr>
      </p:sp>
      <p:sp>
        <p:nvSpPr>
          <p:cNvPr id="1344" name="Rectangle 336"/>
          <p:cNvSpPr/>
          <p:nvPr/>
        </p:nvSpPr>
        <p:spPr>
          <a:xfrm>
            <a:off x="3133080" y="6493320"/>
            <a:ext cx="93960" cy="72720"/>
          </a:xfrm>
          <a:prstGeom prst="rect">
            <a:avLst/>
          </a:prstGeom>
          <a:solidFill>
            <a:srgbClr val="ffffff"/>
          </a:solidFill>
          <a:ln w="29160">
            <a:solidFill>
              <a:srgbClr val="000000"/>
            </a:solidFill>
            <a:round/>
          </a:ln>
        </p:spPr>
      </p:sp>
      <p:sp>
        <p:nvSpPr>
          <p:cNvPr id="1345" name="Rectangle 337"/>
          <p:cNvSpPr/>
          <p:nvPr/>
        </p:nvSpPr>
        <p:spPr>
          <a:xfrm>
            <a:off x="2768760" y="6493320"/>
            <a:ext cx="93600" cy="72720"/>
          </a:xfrm>
          <a:prstGeom prst="rect">
            <a:avLst/>
          </a:prstGeom>
          <a:solidFill>
            <a:srgbClr val="000000"/>
          </a:solidFill>
          <a:ln w="29160">
            <a:solidFill>
              <a:srgbClr val="000000"/>
            </a:solidFill>
            <a:round/>
          </a:ln>
        </p:spPr>
      </p:sp>
      <p:sp>
        <p:nvSpPr>
          <p:cNvPr id="1346" name="Rectangle 338"/>
          <p:cNvSpPr/>
          <p:nvPr/>
        </p:nvSpPr>
        <p:spPr>
          <a:xfrm>
            <a:off x="2860920" y="6493320"/>
            <a:ext cx="93960" cy="72720"/>
          </a:xfrm>
          <a:prstGeom prst="rect">
            <a:avLst/>
          </a:prstGeom>
          <a:solidFill>
            <a:srgbClr val="ffffff"/>
          </a:solidFill>
          <a:ln w="29160">
            <a:solidFill>
              <a:srgbClr val="000000"/>
            </a:solidFill>
            <a:round/>
          </a:ln>
        </p:spPr>
      </p:sp>
      <p:sp>
        <p:nvSpPr>
          <p:cNvPr id="1347" name="Rectangle 339"/>
          <p:cNvSpPr/>
          <p:nvPr/>
        </p:nvSpPr>
        <p:spPr>
          <a:xfrm>
            <a:off x="2577600" y="6493320"/>
            <a:ext cx="93960" cy="72720"/>
          </a:xfrm>
          <a:prstGeom prst="rect">
            <a:avLst/>
          </a:prstGeom>
          <a:solidFill>
            <a:srgbClr val="ffffff"/>
          </a:solidFill>
          <a:ln w="29160">
            <a:solidFill>
              <a:srgbClr val="000000"/>
            </a:solidFill>
            <a:round/>
          </a:ln>
        </p:spPr>
      </p:sp>
      <p:sp>
        <p:nvSpPr>
          <p:cNvPr id="1348" name="Rectangle 340"/>
          <p:cNvSpPr/>
          <p:nvPr/>
        </p:nvSpPr>
        <p:spPr>
          <a:xfrm>
            <a:off x="2670120" y="6493320"/>
            <a:ext cx="93960" cy="72720"/>
          </a:xfrm>
          <a:prstGeom prst="rect">
            <a:avLst/>
          </a:prstGeom>
          <a:solidFill>
            <a:srgbClr val="000000"/>
          </a:solidFill>
          <a:ln w="29160">
            <a:solidFill>
              <a:srgbClr val="000000"/>
            </a:solidFill>
            <a:round/>
          </a:ln>
        </p:spPr>
      </p:sp>
      <p:sp>
        <p:nvSpPr>
          <p:cNvPr id="1349" name="Rectangle 341"/>
          <p:cNvSpPr/>
          <p:nvPr/>
        </p:nvSpPr>
        <p:spPr>
          <a:xfrm>
            <a:off x="2948760" y="6564600"/>
            <a:ext cx="93960" cy="72720"/>
          </a:xfrm>
          <a:prstGeom prst="rect">
            <a:avLst/>
          </a:prstGeom>
          <a:solidFill>
            <a:srgbClr val="ffffff"/>
          </a:solidFill>
          <a:ln w="29160">
            <a:solidFill>
              <a:srgbClr val="000000"/>
            </a:solidFill>
            <a:round/>
          </a:ln>
        </p:spPr>
      </p:sp>
      <p:sp>
        <p:nvSpPr>
          <p:cNvPr id="1350" name="Rectangle 342"/>
          <p:cNvSpPr/>
          <p:nvPr/>
        </p:nvSpPr>
        <p:spPr>
          <a:xfrm>
            <a:off x="3040560" y="6564600"/>
            <a:ext cx="94320" cy="72720"/>
          </a:xfrm>
          <a:prstGeom prst="rect">
            <a:avLst/>
          </a:prstGeom>
          <a:solidFill>
            <a:srgbClr val="ffffff"/>
          </a:solidFill>
          <a:ln w="29160">
            <a:solidFill>
              <a:srgbClr val="000000"/>
            </a:solidFill>
            <a:round/>
          </a:ln>
        </p:spPr>
      </p:sp>
      <p:sp>
        <p:nvSpPr>
          <p:cNvPr id="1351" name="Rectangle 343"/>
          <p:cNvSpPr/>
          <p:nvPr/>
        </p:nvSpPr>
        <p:spPr>
          <a:xfrm>
            <a:off x="3133080" y="6564600"/>
            <a:ext cx="93960" cy="72720"/>
          </a:xfrm>
          <a:prstGeom prst="rect">
            <a:avLst/>
          </a:prstGeom>
          <a:solidFill>
            <a:srgbClr val="ffffff"/>
          </a:solidFill>
          <a:ln w="29160">
            <a:solidFill>
              <a:srgbClr val="000000"/>
            </a:solidFill>
            <a:round/>
          </a:ln>
        </p:spPr>
      </p:sp>
      <p:sp>
        <p:nvSpPr>
          <p:cNvPr id="1352" name="Rectangle 344"/>
          <p:cNvSpPr/>
          <p:nvPr/>
        </p:nvSpPr>
        <p:spPr>
          <a:xfrm>
            <a:off x="2768760" y="6564600"/>
            <a:ext cx="93600" cy="72720"/>
          </a:xfrm>
          <a:prstGeom prst="rect">
            <a:avLst/>
          </a:prstGeom>
          <a:solidFill>
            <a:srgbClr val="000000"/>
          </a:solidFill>
          <a:ln w="29160">
            <a:solidFill>
              <a:srgbClr val="000000"/>
            </a:solidFill>
            <a:round/>
          </a:ln>
        </p:spPr>
      </p:sp>
      <p:sp>
        <p:nvSpPr>
          <p:cNvPr id="1353" name="Rectangle 345"/>
          <p:cNvSpPr/>
          <p:nvPr/>
        </p:nvSpPr>
        <p:spPr>
          <a:xfrm>
            <a:off x="2860920" y="6564600"/>
            <a:ext cx="93960" cy="72720"/>
          </a:xfrm>
          <a:prstGeom prst="rect">
            <a:avLst/>
          </a:prstGeom>
          <a:solidFill>
            <a:srgbClr val="000000"/>
          </a:solidFill>
          <a:ln w="29160">
            <a:solidFill>
              <a:srgbClr val="000000"/>
            </a:solidFill>
            <a:round/>
          </a:ln>
        </p:spPr>
      </p:sp>
      <p:sp>
        <p:nvSpPr>
          <p:cNvPr id="1354" name="Rectangle 346"/>
          <p:cNvSpPr/>
          <p:nvPr/>
        </p:nvSpPr>
        <p:spPr>
          <a:xfrm>
            <a:off x="2577600" y="6564600"/>
            <a:ext cx="93960" cy="72720"/>
          </a:xfrm>
          <a:prstGeom prst="rect">
            <a:avLst/>
          </a:prstGeom>
          <a:solidFill>
            <a:srgbClr val="000000"/>
          </a:solidFill>
          <a:ln w="29160">
            <a:solidFill>
              <a:srgbClr val="000000"/>
            </a:solidFill>
            <a:round/>
          </a:ln>
        </p:spPr>
      </p:sp>
      <p:sp>
        <p:nvSpPr>
          <p:cNvPr id="1355" name="Rectangle 347"/>
          <p:cNvSpPr/>
          <p:nvPr/>
        </p:nvSpPr>
        <p:spPr>
          <a:xfrm>
            <a:off x="2670120" y="6564600"/>
            <a:ext cx="93960" cy="72720"/>
          </a:xfrm>
          <a:prstGeom prst="rect">
            <a:avLst/>
          </a:prstGeom>
          <a:solidFill>
            <a:srgbClr val="000000"/>
          </a:solidFill>
          <a:ln w="29160">
            <a:solidFill>
              <a:srgbClr val="000000"/>
            </a:solidFill>
            <a:round/>
          </a:ln>
        </p:spPr>
      </p:sp>
      <p:sp>
        <p:nvSpPr>
          <p:cNvPr id="1356" name="Rectangle 348"/>
          <p:cNvSpPr/>
          <p:nvPr/>
        </p:nvSpPr>
        <p:spPr>
          <a:xfrm>
            <a:off x="2948760" y="6636240"/>
            <a:ext cx="93960" cy="72720"/>
          </a:xfrm>
          <a:prstGeom prst="rect">
            <a:avLst/>
          </a:prstGeom>
          <a:solidFill>
            <a:srgbClr val="ffffff"/>
          </a:solidFill>
          <a:ln w="29160">
            <a:solidFill>
              <a:srgbClr val="000000"/>
            </a:solidFill>
            <a:round/>
          </a:ln>
        </p:spPr>
      </p:sp>
      <p:sp>
        <p:nvSpPr>
          <p:cNvPr id="1357" name="Rectangle 349"/>
          <p:cNvSpPr/>
          <p:nvPr/>
        </p:nvSpPr>
        <p:spPr>
          <a:xfrm>
            <a:off x="3040560" y="6636240"/>
            <a:ext cx="94320" cy="72720"/>
          </a:xfrm>
          <a:prstGeom prst="rect">
            <a:avLst/>
          </a:prstGeom>
          <a:solidFill>
            <a:srgbClr val="ffffff"/>
          </a:solidFill>
          <a:ln w="29160">
            <a:solidFill>
              <a:srgbClr val="000000"/>
            </a:solidFill>
            <a:round/>
          </a:ln>
        </p:spPr>
      </p:sp>
      <p:sp>
        <p:nvSpPr>
          <p:cNvPr id="1358" name="Rectangle 350"/>
          <p:cNvSpPr/>
          <p:nvPr/>
        </p:nvSpPr>
        <p:spPr>
          <a:xfrm>
            <a:off x="3133080" y="6636240"/>
            <a:ext cx="93960" cy="72720"/>
          </a:xfrm>
          <a:prstGeom prst="rect">
            <a:avLst/>
          </a:prstGeom>
          <a:solidFill>
            <a:srgbClr val="ffffff"/>
          </a:solidFill>
          <a:ln w="29160">
            <a:solidFill>
              <a:srgbClr val="000000"/>
            </a:solidFill>
            <a:round/>
          </a:ln>
        </p:spPr>
      </p:sp>
      <p:sp>
        <p:nvSpPr>
          <p:cNvPr id="1359" name="Rectangle 351"/>
          <p:cNvSpPr/>
          <p:nvPr/>
        </p:nvSpPr>
        <p:spPr>
          <a:xfrm>
            <a:off x="2768760" y="6636240"/>
            <a:ext cx="93600" cy="72720"/>
          </a:xfrm>
          <a:prstGeom prst="rect">
            <a:avLst/>
          </a:prstGeom>
          <a:solidFill>
            <a:srgbClr val="ffffff"/>
          </a:solidFill>
          <a:ln w="29160">
            <a:solidFill>
              <a:srgbClr val="000000"/>
            </a:solidFill>
            <a:round/>
          </a:ln>
        </p:spPr>
      </p:sp>
      <p:sp>
        <p:nvSpPr>
          <p:cNvPr id="1360" name="Rectangle 352"/>
          <p:cNvSpPr/>
          <p:nvPr/>
        </p:nvSpPr>
        <p:spPr>
          <a:xfrm>
            <a:off x="2860920" y="6636240"/>
            <a:ext cx="93960" cy="72720"/>
          </a:xfrm>
          <a:prstGeom prst="rect">
            <a:avLst/>
          </a:prstGeom>
          <a:solidFill>
            <a:srgbClr val="ffffff"/>
          </a:solidFill>
          <a:ln w="29160">
            <a:solidFill>
              <a:srgbClr val="000000"/>
            </a:solidFill>
            <a:round/>
          </a:ln>
        </p:spPr>
      </p:sp>
      <p:sp>
        <p:nvSpPr>
          <p:cNvPr id="1361" name="Rectangle 353"/>
          <p:cNvSpPr/>
          <p:nvPr/>
        </p:nvSpPr>
        <p:spPr>
          <a:xfrm>
            <a:off x="2577600" y="6636240"/>
            <a:ext cx="93960" cy="72720"/>
          </a:xfrm>
          <a:prstGeom prst="rect">
            <a:avLst/>
          </a:prstGeom>
          <a:solidFill>
            <a:srgbClr val="000000"/>
          </a:solidFill>
          <a:ln w="29160">
            <a:solidFill>
              <a:srgbClr val="000000"/>
            </a:solidFill>
            <a:round/>
          </a:ln>
        </p:spPr>
      </p:sp>
      <p:sp>
        <p:nvSpPr>
          <p:cNvPr id="1362" name="Rectangle 354"/>
          <p:cNvSpPr/>
          <p:nvPr/>
        </p:nvSpPr>
        <p:spPr>
          <a:xfrm>
            <a:off x="2670120" y="6636240"/>
            <a:ext cx="93960" cy="72720"/>
          </a:xfrm>
          <a:prstGeom prst="rect">
            <a:avLst/>
          </a:prstGeom>
          <a:solidFill>
            <a:srgbClr val="ffffff"/>
          </a:solidFill>
          <a:ln w="29160">
            <a:solidFill>
              <a:srgbClr val="000000"/>
            </a:solidFill>
            <a:round/>
          </a:ln>
        </p:spPr>
      </p:sp>
      <p:sp>
        <p:nvSpPr>
          <p:cNvPr id="1363" name="Rectangle 355"/>
          <p:cNvSpPr/>
          <p:nvPr/>
        </p:nvSpPr>
        <p:spPr>
          <a:xfrm>
            <a:off x="2948760" y="6707880"/>
            <a:ext cx="93960" cy="72360"/>
          </a:xfrm>
          <a:prstGeom prst="rect">
            <a:avLst/>
          </a:prstGeom>
          <a:solidFill>
            <a:srgbClr val="ffffff"/>
          </a:solidFill>
          <a:ln w="29160">
            <a:solidFill>
              <a:srgbClr val="000000"/>
            </a:solidFill>
            <a:round/>
          </a:ln>
        </p:spPr>
      </p:sp>
      <p:sp>
        <p:nvSpPr>
          <p:cNvPr id="1364" name="Rectangle 356"/>
          <p:cNvSpPr/>
          <p:nvPr/>
        </p:nvSpPr>
        <p:spPr>
          <a:xfrm>
            <a:off x="3040560" y="6707880"/>
            <a:ext cx="94320" cy="72360"/>
          </a:xfrm>
          <a:prstGeom prst="rect">
            <a:avLst/>
          </a:prstGeom>
          <a:solidFill>
            <a:srgbClr val="ffffff"/>
          </a:solidFill>
          <a:ln w="29160">
            <a:solidFill>
              <a:srgbClr val="000000"/>
            </a:solidFill>
            <a:round/>
          </a:ln>
        </p:spPr>
      </p:sp>
      <p:sp>
        <p:nvSpPr>
          <p:cNvPr id="1365" name="Rectangle 357"/>
          <p:cNvSpPr/>
          <p:nvPr/>
        </p:nvSpPr>
        <p:spPr>
          <a:xfrm>
            <a:off x="3133080" y="6707880"/>
            <a:ext cx="93960" cy="72360"/>
          </a:xfrm>
          <a:prstGeom prst="rect">
            <a:avLst/>
          </a:prstGeom>
          <a:solidFill>
            <a:srgbClr val="ffffff"/>
          </a:solidFill>
          <a:ln w="29160">
            <a:solidFill>
              <a:srgbClr val="000000"/>
            </a:solidFill>
            <a:round/>
          </a:ln>
        </p:spPr>
      </p:sp>
      <p:sp>
        <p:nvSpPr>
          <p:cNvPr id="1366" name="Rectangle 358"/>
          <p:cNvSpPr/>
          <p:nvPr/>
        </p:nvSpPr>
        <p:spPr>
          <a:xfrm>
            <a:off x="2768760" y="6707880"/>
            <a:ext cx="93600" cy="72360"/>
          </a:xfrm>
          <a:prstGeom prst="rect">
            <a:avLst/>
          </a:prstGeom>
          <a:solidFill>
            <a:srgbClr val="000000"/>
          </a:solidFill>
          <a:ln w="29160">
            <a:solidFill>
              <a:srgbClr val="000000"/>
            </a:solidFill>
            <a:round/>
          </a:ln>
        </p:spPr>
      </p:sp>
      <p:sp>
        <p:nvSpPr>
          <p:cNvPr id="1367" name="Rectangle 359"/>
          <p:cNvSpPr/>
          <p:nvPr/>
        </p:nvSpPr>
        <p:spPr>
          <a:xfrm>
            <a:off x="2860920" y="6707880"/>
            <a:ext cx="93960" cy="72360"/>
          </a:xfrm>
          <a:prstGeom prst="rect">
            <a:avLst/>
          </a:prstGeom>
          <a:solidFill>
            <a:srgbClr val="000000"/>
          </a:solidFill>
          <a:ln w="29160">
            <a:solidFill>
              <a:srgbClr val="000000"/>
            </a:solidFill>
            <a:round/>
          </a:ln>
        </p:spPr>
      </p:sp>
      <p:sp>
        <p:nvSpPr>
          <p:cNvPr id="1368" name="Rectangle 360"/>
          <p:cNvSpPr/>
          <p:nvPr/>
        </p:nvSpPr>
        <p:spPr>
          <a:xfrm>
            <a:off x="2577600" y="6707880"/>
            <a:ext cx="93960" cy="72360"/>
          </a:xfrm>
          <a:prstGeom prst="rect">
            <a:avLst/>
          </a:prstGeom>
          <a:solidFill>
            <a:srgbClr val="ffffff"/>
          </a:solidFill>
          <a:ln w="29160">
            <a:solidFill>
              <a:srgbClr val="000000"/>
            </a:solidFill>
            <a:round/>
          </a:ln>
        </p:spPr>
      </p:sp>
      <p:sp>
        <p:nvSpPr>
          <p:cNvPr id="1369" name="Rectangle 361"/>
          <p:cNvSpPr/>
          <p:nvPr/>
        </p:nvSpPr>
        <p:spPr>
          <a:xfrm>
            <a:off x="2670120" y="6707880"/>
            <a:ext cx="93960" cy="72360"/>
          </a:xfrm>
          <a:prstGeom prst="rect">
            <a:avLst/>
          </a:prstGeom>
          <a:solidFill>
            <a:srgbClr val="000000"/>
          </a:solidFill>
          <a:ln w="29160">
            <a:solidFill>
              <a:srgbClr val="000000"/>
            </a:solidFill>
            <a:round/>
          </a:ln>
        </p:spPr>
      </p:sp>
      <p:sp>
        <p:nvSpPr>
          <p:cNvPr id="1370" name="Rectangle 362"/>
          <p:cNvSpPr/>
          <p:nvPr/>
        </p:nvSpPr>
        <p:spPr>
          <a:xfrm>
            <a:off x="2948760" y="6779520"/>
            <a:ext cx="93960" cy="72720"/>
          </a:xfrm>
          <a:prstGeom prst="rect">
            <a:avLst/>
          </a:prstGeom>
          <a:solidFill>
            <a:srgbClr val="000000"/>
          </a:solidFill>
          <a:ln w="29160">
            <a:solidFill>
              <a:srgbClr val="000000"/>
            </a:solidFill>
            <a:round/>
          </a:ln>
        </p:spPr>
      </p:sp>
      <p:sp>
        <p:nvSpPr>
          <p:cNvPr id="1371" name="Rectangle 363"/>
          <p:cNvSpPr/>
          <p:nvPr/>
        </p:nvSpPr>
        <p:spPr>
          <a:xfrm>
            <a:off x="3040560" y="6779520"/>
            <a:ext cx="94320" cy="72720"/>
          </a:xfrm>
          <a:prstGeom prst="rect">
            <a:avLst/>
          </a:prstGeom>
          <a:solidFill>
            <a:srgbClr val="ffffff"/>
          </a:solidFill>
          <a:ln w="29160">
            <a:solidFill>
              <a:srgbClr val="000000"/>
            </a:solidFill>
            <a:round/>
          </a:ln>
        </p:spPr>
      </p:sp>
      <p:sp>
        <p:nvSpPr>
          <p:cNvPr id="1372" name="Rectangle 364"/>
          <p:cNvSpPr/>
          <p:nvPr/>
        </p:nvSpPr>
        <p:spPr>
          <a:xfrm>
            <a:off x="3133080" y="6779520"/>
            <a:ext cx="93960" cy="72720"/>
          </a:xfrm>
          <a:prstGeom prst="rect">
            <a:avLst/>
          </a:prstGeom>
          <a:solidFill>
            <a:srgbClr val="000000"/>
          </a:solidFill>
          <a:ln w="29160">
            <a:solidFill>
              <a:srgbClr val="000000"/>
            </a:solidFill>
            <a:round/>
          </a:ln>
        </p:spPr>
      </p:sp>
      <p:sp>
        <p:nvSpPr>
          <p:cNvPr id="1373" name="Rectangle 365"/>
          <p:cNvSpPr/>
          <p:nvPr/>
        </p:nvSpPr>
        <p:spPr>
          <a:xfrm>
            <a:off x="2768760" y="6779520"/>
            <a:ext cx="93600" cy="72720"/>
          </a:xfrm>
          <a:prstGeom prst="rect">
            <a:avLst/>
          </a:prstGeom>
          <a:solidFill>
            <a:srgbClr val="ffffff"/>
          </a:solidFill>
          <a:ln w="29160">
            <a:solidFill>
              <a:srgbClr val="000000"/>
            </a:solidFill>
            <a:round/>
          </a:ln>
        </p:spPr>
      </p:sp>
      <p:sp>
        <p:nvSpPr>
          <p:cNvPr id="1374" name="Rectangle 366"/>
          <p:cNvSpPr/>
          <p:nvPr/>
        </p:nvSpPr>
        <p:spPr>
          <a:xfrm>
            <a:off x="2860920" y="6779520"/>
            <a:ext cx="93960" cy="72720"/>
          </a:xfrm>
          <a:prstGeom prst="rect">
            <a:avLst/>
          </a:prstGeom>
          <a:solidFill>
            <a:srgbClr val="ffffff"/>
          </a:solidFill>
          <a:ln w="29160">
            <a:solidFill>
              <a:srgbClr val="000000"/>
            </a:solidFill>
            <a:round/>
          </a:ln>
        </p:spPr>
      </p:sp>
      <p:sp>
        <p:nvSpPr>
          <p:cNvPr id="1375" name="Rectangle 367"/>
          <p:cNvSpPr/>
          <p:nvPr/>
        </p:nvSpPr>
        <p:spPr>
          <a:xfrm>
            <a:off x="2577600" y="6779520"/>
            <a:ext cx="93960" cy="72720"/>
          </a:xfrm>
          <a:prstGeom prst="rect">
            <a:avLst/>
          </a:prstGeom>
          <a:solidFill>
            <a:srgbClr val="ffffff"/>
          </a:solidFill>
          <a:ln w="29160">
            <a:solidFill>
              <a:srgbClr val="000000"/>
            </a:solidFill>
            <a:round/>
          </a:ln>
        </p:spPr>
      </p:sp>
      <p:sp>
        <p:nvSpPr>
          <p:cNvPr id="1376" name="Rectangle 368"/>
          <p:cNvSpPr/>
          <p:nvPr/>
        </p:nvSpPr>
        <p:spPr>
          <a:xfrm>
            <a:off x="2670120" y="6779520"/>
            <a:ext cx="93960" cy="72720"/>
          </a:xfrm>
          <a:prstGeom prst="rect">
            <a:avLst/>
          </a:prstGeom>
          <a:solidFill>
            <a:srgbClr val="ffffff"/>
          </a:solidFill>
          <a:ln w="29160">
            <a:solidFill>
              <a:srgbClr val="000000"/>
            </a:solidFill>
            <a:round/>
          </a:ln>
        </p:spPr>
      </p:sp>
      <p:sp>
        <p:nvSpPr>
          <p:cNvPr id="1377" name="Rectangle 369"/>
          <p:cNvSpPr/>
          <p:nvPr/>
        </p:nvSpPr>
        <p:spPr>
          <a:xfrm>
            <a:off x="2948760" y="6850800"/>
            <a:ext cx="93960" cy="72720"/>
          </a:xfrm>
          <a:prstGeom prst="rect">
            <a:avLst/>
          </a:prstGeom>
          <a:solidFill>
            <a:srgbClr val="ffffff"/>
          </a:solidFill>
          <a:ln w="29160">
            <a:solidFill>
              <a:srgbClr val="000000"/>
            </a:solidFill>
            <a:round/>
          </a:ln>
        </p:spPr>
      </p:sp>
      <p:sp>
        <p:nvSpPr>
          <p:cNvPr id="1378" name="Rectangle 370"/>
          <p:cNvSpPr/>
          <p:nvPr/>
        </p:nvSpPr>
        <p:spPr>
          <a:xfrm>
            <a:off x="3040560" y="6850800"/>
            <a:ext cx="94320" cy="72720"/>
          </a:xfrm>
          <a:prstGeom prst="rect">
            <a:avLst/>
          </a:prstGeom>
          <a:solidFill>
            <a:srgbClr val="000000"/>
          </a:solidFill>
          <a:ln w="29160">
            <a:solidFill>
              <a:srgbClr val="000000"/>
            </a:solidFill>
            <a:round/>
          </a:ln>
        </p:spPr>
      </p:sp>
      <p:sp>
        <p:nvSpPr>
          <p:cNvPr id="1379" name="Rectangle 371"/>
          <p:cNvSpPr/>
          <p:nvPr/>
        </p:nvSpPr>
        <p:spPr>
          <a:xfrm>
            <a:off x="3133080" y="6850800"/>
            <a:ext cx="93960" cy="72720"/>
          </a:xfrm>
          <a:prstGeom prst="rect">
            <a:avLst/>
          </a:prstGeom>
          <a:solidFill>
            <a:srgbClr val="000000"/>
          </a:solidFill>
          <a:ln w="29160">
            <a:solidFill>
              <a:srgbClr val="000000"/>
            </a:solidFill>
            <a:round/>
          </a:ln>
        </p:spPr>
      </p:sp>
      <p:sp>
        <p:nvSpPr>
          <p:cNvPr id="1380" name="Rectangle 372"/>
          <p:cNvSpPr/>
          <p:nvPr/>
        </p:nvSpPr>
        <p:spPr>
          <a:xfrm>
            <a:off x="2768760" y="6850800"/>
            <a:ext cx="93600" cy="72720"/>
          </a:xfrm>
          <a:prstGeom prst="rect">
            <a:avLst/>
          </a:prstGeom>
          <a:solidFill>
            <a:srgbClr val="ffffff"/>
          </a:solidFill>
          <a:ln w="29160">
            <a:solidFill>
              <a:srgbClr val="000000"/>
            </a:solidFill>
            <a:round/>
          </a:ln>
        </p:spPr>
      </p:sp>
      <p:sp>
        <p:nvSpPr>
          <p:cNvPr id="1381" name="Rectangle 373"/>
          <p:cNvSpPr/>
          <p:nvPr/>
        </p:nvSpPr>
        <p:spPr>
          <a:xfrm>
            <a:off x="2860920" y="6850800"/>
            <a:ext cx="93960" cy="72720"/>
          </a:xfrm>
          <a:prstGeom prst="rect">
            <a:avLst/>
          </a:prstGeom>
          <a:solidFill>
            <a:srgbClr val="ffffff"/>
          </a:solidFill>
          <a:ln w="29160">
            <a:solidFill>
              <a:srgbClr val="000000"/>
            </a:solidFill>
            <a:round/>
          </a:ln>
        </p:spPr>
      </p:sp>
      <p:sp>
        <p:nvSpPr>
          <p:cNvPr id="1382" name="Rectangle 374"/>
          <p:cNvSpPr/>
          <p:nvPr/>
        </p:nvSpPr>
        <p:spPr>
          <a:xfrm>
            <a:off x="2577600" y="6850800"/>
            <a:ext cx="93960" cy="72720"/>
          </a:xfrm>
          <a:prstGeom prst="rect">
            <a:avLst/>
          </a:prstGeom>
          <a:solidFill>
            <a:srgbClr val="ffffff"/>
          </a:solidFill>
          <a:ln w="29160">
            <a:solidFill>
              <a:srgbClr val="000000"/>
            </a:solidFill>
            <a:round/>
          </a:ln>
        </p:spPr>
      </p:sp>
      <p:sp>
        <p:nvSpPr>
          <p:cNvPr id="1383" name="Rectangle 375"/>
          <p:cNvSpPr/>
          <p:nvPr/>
        </p:nvSpPr>
        <p:spPr>
          <a:xfrm>
            <a:off x="2670120" y="6850800"/>
            <a:ext cx="93960" cy="72720"/>
          </a:xfrm>
          <a:prstGeom prst="rect">
            <a:avLst/>
          </a:prstGeom>
          <a:solidFill>
            <a:srgbClr val="ffffff"/>
          </a:solidFill>
          <a:ln w="29160">
            <a:solidFill>
              <a:srgbClr val="000000"/>
            </a:solidFill>
            <a:round/>
          </a:ln>
        </p:spPr>
      </p:sp>
      <p:sp>
        <p:nvSpPr>
          <p:cNvPr id="1384" name="Rectangle 376"/>
          <p:cNvSpPr/>
          <p:nvPr/>
        </p:nvSpPr>
        <p:spPr>
          <a:xfrm>
            <a:off x="2948760" y="6922440"/>
            <a:ext cx="93960" cy="72720"/>
          </a:xfrm>
          <a:prstGeom prst="rect">
            <a:avLst/>
          </a:prstGeom>
          <a:solidFill>
            <a:srgbClr val="ffffff"/>
          </a:solidFill>
          <a:ln w="29160">
            <a:solidFill>
              <a:srgbClr val="000000"/>
            </a:solidFill>
            <a:round/>
          </a:ln>
        </p:spPr>
      </p:sp>
      <p:sp>
        <p:nvSpPr>
          <p:cNvPr id="1385" name="Rectangle 377"/>
          <p:cNvSpPr/>
          <p:nvPr/>
        </p:nvSpPr>
        <p:spPr>
          <a:xfrm>
            <a:off x="3040560" y="6922440"/>
            <a:ext cx="94320" cy="72720"/>
          </a:xfrm>
          <a:prstGeom prst="rect">
            <a:avLst/>
          </a:prstGeom>
          <a:solidFill>
            <a:srgbClr val="000000"/>
          </a:solidFill>
          <a:ln w="29160">
            <a:solidFill>
              <a:srgbClr val="000000"/>
            </a:solidFill>
            <a:round/>
          </a:ln>
        </p:spPr>
      </p:sp>
      <p:sp>
        <p:nvSpPr>
          <p:cNvPr id="1386" name="Rectangle 378"/>
          <p:cNvSpPr/>
          <p:nvPr/>
        </p:nvSpPr>
        <p:spPr>
          <a:xfrm>
            <a:off x="3133080" y="6922440"/>
            <a:ext cx="93960" cy="72720"/>
          </a:xfrm>
          <a:prstGeom prst="rect">
            <a:avLst/>
          </a:prstGeom>
          <a:solidFill>
            <a:srgbClr val="ffffff"/>
          </a:solidFill>
          <a:ln w="29160">
            <a:solidFill>
              <a:srgbClr val="000000"/>
            </a:solidFill>
            <a:round/>
          </a:ln>
        </p:spPr>
      </p:sp>
      <p:sp>
        <p:nvSpPr>
          <p:cNvPr id="1387" name="Rectangle 379"/>
          <p:cNvSpPr/>
          <p:nvPr/>
        </p:nvSpPr>
        <p:spPr>
          <a:xfrm>
            <a:off x="2768760" y="6922440"/>
            <a:ext cx="93600" cy="72720"/>
          </a:xfrm>
          <a:prstGeom prst="rect">
            <a:avLst/>
          </a:prstGeom>
          <a:solidFill>
            <a:srgbClr val="ffffff"/>
          </a:solidFill>
          <a:ln w="29160">
            <a:solidFill>
              <a:srgbClr val="000000"/>
            </a:solidFill>
            <a:round/>
          </a:ln>
        </p:spPr>
      </p:sp>
      <p:sp>
        <p:nvSpPr>
          <p:cNvPr id="1388" name="Rectangle 380"/>
          <p:cNvSpPr/>
          <p:nvPr/>
        </p:nvSpPr>
        <p:spPr>
          <a:xfrm>
            <a:off x="2860920" y="6922440"/>
            <a:ext cx="93960" cy="72720"/>
          </a:xfrm>
          <a:prstGeom prst="rect">
            <a:avLst/>
          </a:prstGeom>
          <a:solidFill>
            <a:srgbClr val="ffffff"/>
          </a:solidFill>
          <a:ln w="29160">
            <a:solidFill>
              <a:srgbClr val="000000"/>
            </a:solidFill>
            <a:round/>
          </a:ln>
        </p:spPr>
      </p:sp>
      <p:sp>
        <p:nvSpPr>
          <p:cNvPr id="1389" name="Rectangle 381"/>
          <p:cNvSpPr/>
          <p:nvPr/>
        </p:nvSpPr>
        <p:spPr>
          <a:xfrm>
            <a:off x="2577600" y="6922440"/>
            <a:ext cx="93960" cy="72720"/>
          </a:xfrm>
          <a:prstGeom prst="rect">
            <a:avLst/>
          </a:prstGeom>
          <a:solidFill>
            <a:srgbClr val="ffffff"/>
          </a:solidFill>
          <a:ln w="29160">
            <a:solidFill>
              <a:srgbClr val="000000"/>
            </a:solidFill>
            <a:round/>
          </a:ln>
        </p:spPr>
      </p:sp>
      <p:sp>
        <p:nvSpPr>
          <p:cNvPr id="1390" name="Rectangle 382"/>
          <p:cNvSpPr/>
          <p:nvPr/>
        </p:nvSpPr>
        <p:spPr>
          <a:xfrm>
            <a:off x="2670120" y="6922440"/>
            <a:ext cx="93960" cy="72720"/>
          </a:xfrm>
          <a:prstGeom prst="rect">
            <a:avLst/>
          </a:prstGeom>
          <a:solidFill>
            <a:srgbClr val="ffffff"/>
          </a:solidFill>
          <a:ln w="29160">
            <a:solidFill>
              <a:srgbClr val="000000"/>
            </a:solidFill>
            <a:round/>
          </a:ln>
        </p:spPr>
      </p:sp>
      <p:sp>
        <p:nvSpPr>
          <p:cNvPr id="1391" name="Rectangle 383"/>
          <p:cNvSpPr/>
          <p:nvPr/>
        </p:nvSpPr>
        <p:spPr>
          <a:xfrm>
            <a:off x="2948760" y="6993720"/>
            <a:ext cx="93960" cy="72720"/>
          </a:xfrm>
          <a:prstGeom prst="rect">
            <a:avLst/>
          </a:prstGeom>
          <a:solidFill>
            <a:srgbClr val="000000"/>
          </a:solidFill>
          <a:ln w="29160">
            <a:solidFill>
              <a:srgbClr val="000000"/>
            </a:solidFill>
            <a:round/>
          </a:ln>
        </p:spPr>
      </p:sp>
      <p:sp>
        <p:nvSpPr>
          <p:cNvPr id="1392" name="Rectangle 384"/>
          <p:cNvSpPr/>
          <p:nvPr/>
        </p:nvSpPr>
        <p:spPr>
          <a:xfrm>
            <a:off x="3040560" y="6993720"/>
            <a:ext cx="94320" cy="72720"/>
          </a:xfrm>
          <a:prstGeom prst="rect">
            <a:avLst/>
          </a:prstGeom>
          <a:solidFill>
            <a:srgbClr val="ffffff"/>
          </a:solidFill>
          <a:ln w="29160">
            <a:solidFill>
              <a:srgbClr val="000000"/>
            </a:solidFill>
            <a:round/>
          </a:ln>
        </p:spPr>
      </p:sp>
      <p:sp>
        <p:nvSpPr>
          <p:cNvPr id="1393" name="Rectangle 385"/>
          <p:cNvSpPr/>
          <p:nvPr/>
        </p:nvSpPr>
        <p:spPr>
          <a:xfrm>
            <a:off x="3133080" y="6993720"/>
            <a:ext cx="93960" cy="72720"/>
          </a:xfrm>
          <a:prstGeom prst="rect">
            <a:avLst/>
          </a:prstGeom>
          <a:solidFill>
            <a:srgbClr val="ffffff"/>
          </a:solidFill>
          <a:ln w="29160">
            <a:solidFill>
              <a:srgbClr val="000000"/>
            </a:solidFill>
            <a:round/>
          </a:ln>
        </p:spPr>
      </p:sp>
      <p:sp>
        <p:nvSpPr>
          <p:cNvPr id="1394" name="Rectangle 386"/>
          <p:cNvSpPr/>
          <p:nvPr/>
        </p:nvSpPr>
        <p:spPr>
          <a:xfrm>
            <a:off x="2768760" y="6993720"/>
            <a:ext cx="93600" cy="72720"/>
          </a:xfrm>
          <a:prstGeom prst="rect">
            <a:avLst/>
          </a:prstGeom>
          <a:solidFill>
            <a:srgbClr val="ffffff"/>
          </a:solidFill>
          <a:ln w="29160">
            <a:solidFill>
              <a:srgbClr val="000000"/>
            </a:solidFill>
            <a:round/>
          </a:ln>
        </p:spPr>
      </p:sp>
      <p:sp>
        <p:nvSpPr>
          <p:cNvPr id="1395" name="Rectangle 387"/>
          <p:cNvSpPr/>
          <p:nvPr/>
        </p:nvSpPr>
        <p:spPr>
          <a:xfrm>
            <a:off x="2860920" y="6993720"/>
            <a:ext cx="93960" cy="72720"/>
          </a:xfrm>
          <a:prstGeom prst="rect">
            <a:avLst/>
          </a:prstGeom>
          <a:solidFill>
            <a:srgbClr val="ffffff"/>
          </a:solidFill>
          <a:ln w="29160">
            <a:solidFill>
              <a:srgbClr val="000000"/>
            </a:solidFill>
            <a:round/>
          </a:ln>
        </p:spPr>
      </p:sp>
      <p:sp>
        <p:nvSpPr>
          <p:cNvPr id="1396" name="Rectangle 388"/>
          <p:cNvSpPr/>
          <p:nvPr/>
        </p:nvSpPr>
        <p:spPr>
          <a:xfrm>
            <a:off x="2577600" y="6993720"/>
            <a:ext cx="93960" cy="72720"/>
          </a:xfrm>
          <a:prstGeom prst="rect">
            <a:avLst/>
          </a:prstGeom>
          <a:solidFill>
            <a:srgbClr val="ffffff"/>
          </a:solidFill>
          <a:ln w="29160">
            <a:solidFill>
              <a:srgbClr val="000000"/>
            </a:solidFill>
            <a:round/>
          </a:ln>
        </p:spPr>
      </p:sp>
      <p:sp>
        <p:nvSpPr>
          <p:cNvPr id="1397" name="Rectangle 389"/>
          <p:cNvSpPr/>
          <p:nvPr/>
        </p:nvSpPr>
        <p:spPr>
          <a:xfrm>
            <a:off x="2670120" y="6993720"/>
            <a:ext cx="93960" cy="72720"/>
          </a:xfrm>
          <a:prstGeom prst="rect">
            <a:avLst/>
          </a:prstGeom>
          <a:solidFill>
            <a:srgbClr val="ffffff"/>
          </a:solidFill>
          <a:ln w="29160">
            <a:solidFill>
              <a:srgbClr val="000000"/>
            </a:solidFill>
            <a:round/>
          </a:ln>
        </p:spPr>
      </p:sp>
      <p:sp>
        <p:nvSpPr>
          <p:cNvPr id="1398" name="Rectangle 390"/>
          <p:cNvSpPr/>
          <p:nvPr/>
        </p:nvSpPr>
        <p:spPr>
          <a:xfrm>
            <a:off x="2948760" y="7065360"/>
            <a:ext cx="93960" cy="72720"/>
          </a:xfrm>
          <a:prstGeom prst="rect">
            <a:avLst/>
          </a:prstGeom>
          <a:solidFill>
            <a:srgbClr val="000000"/>
          </a:solidFill>
          <a:ln w="29160">
            <a:solidFill>
              <a:srgbClr val="000000"/>
            </a:solidFill>
            <a:round/>
          </a:ln>
        </p:spPr>
      </p:sp>
      <p:sp>
        <p:nvSpPr>
          <p:cNvPr id="1399" name="Rectangle 391"/>
          <p:cNvSpPr/>
          <p:nvPr/>
        </p:nvSpPr>
        <p:spPr>
          <a:xfrm>
            <a:off x="3040560" y="7065360"/>
            <a:ext cx="94320" cy="72720"/>
          </a:xfrm>
          <a:prstGeom prst="rect">
            <a:avLst/>
          </a:prstGeom>
          <a:solidFill>
            <a:srgbClr val="000000"/>
          </a:solidFill>
          <a:ln w="29160">
            <a:solidFill>
              <a:srgbClr val="000000"/>
            </a:solidFill>
            <a:round/>
          </a:ln>
        </p:spPr>
      </p:sp>
      <p:sp>
        <p:nvSpPr>
          <p:cNvPr id="1400" name="Rectangle 392"/>
          <p:cNvSpPr/>
          <p:nvPr/>
        </p:nvSpPr>
        <p:spPr>
          <a:xfrm>
            <a:off x="3133080" y="7065360"/>
            <a:ext cx="93960" cy="72720"/>
          </a:xfrm>
          <a:prstGeom prst="rect">
            <a:avLst/>
          </a:prstGeom>
          <a:solidFill>
            <a:srgbClr val="000000"/>
          </a:solidFill>
          <a:ln w="29160">
            <a:solidFill>
              <a:srgbClr val="000000"/>
            </a:solidFill>
            <a:round/>
          </a:ln>
        </p:spPr>
      </p:sp>
      <p:sp>
        <p:nvSpPr>
          <p:cNvPr id="1401" name="Rectangle 393"/>
          <p:cNvSpPr/>
          <p:nvPr/>
        </p:nvSpPr>
        <p:spPr>
          <a:xfrm>
            <a:off x="2768760" y="7065360"/>
            <a:ext cx="93600" cy="72720"/>
          </a:xfrm>
          <a:prstGeom prst="rect">
            <a:avLst/>
          </a:prstGeom>
          <a:solidFill>
            <a:srgbClr val="ffffff"/>
          </a:solidFill>
          <a:ln w="29160">
            <a:solidFill>
              <a:srgbClr val="000000"/>
            </a:solidFill>
            <a:round/>
          </a:ln>
        </p:spPr>
      </p:sp>
      <p:sp>
        <p:nvSpPr>
          <p:cNvPr id="1402" name="Rectangle 394"/>
          <p:cNvSpPr/>
          <p:nvPr/>
        </p:nvSpPr>
        <p:spPr>
          <a:xfrm>
            <a:off x="2860920" y="7065360"/>
            <a:ext cx="93960" cy="72720"/>
          </a:xfrm>
          <a:prstGeom prst="rect">
            <a:avLst/>
          </a:prstGeom>
          <a:solidFill>
            <a:srgbClr val="ffffff"/>
          </a:solidFill>
          <a:ln w="29160">
            <a:solidFill>
              <a:srgbClr val="000000"/>
            </a:solidFill>
            <a:round/>
          </a:ln>
        </p:spPr>
      </p:sp>
      <p:sp>
        <p:nvSpPr>
          <p:cNvPr id="1403" name="Rectangle 395"/>
          <p:cNvSpPr/>
          <p:nvPr/>
        </p:nvSpPr>
        <p:spPr>
          <a:xfrm>
            <a:off x="2577600" y="7065360"/>
            <a:ext cx="93960" cy="72720"/>
          </a:xfrm>
          <a:prstGeom prst="rect">
            <a:avLst/>
          </a:prstGeom>
          <a:solidFill>
            <a:srgbClr val="000000"/>
          </a:solidFill>
          <a:ln w="29160">
            <a:solidFill>
              <a:srgbClr val="000000"/>
            </a:solidFill>
            <a:round/>
          </a:ln>
        </p:spPr>
      </p:sp>
      <p:sp>
        <p:nvSpPr>
          <p:cNvPr id="1404" name="Rectangle 396"/>
          <p:cNvSpPr/>
          <p:nvPr/>
        </p:nvSpPr>
        <p:spPr>
          <a:xfrm>
            <a:off x="2670120" y="7065360"/>
            <a:ext cx="93960" cy="72720"/>
          </a:xfrm>
          <a:prstGeom prst="rect">
            <a:avLst/>
          </a:prstGeom>
          <a:solidFill>
            <a:srgbClr val="ffffff"/>
          </a:solidFill>
          <a:ln w="29160">
            <a:solidFill>
              <a:srgbClr val="000000"/>
            </a:solidFill>
            <a:round/>
          </a:ln>
        </p:spPr>
      </p:sp>
      <p:sp>
        <p:nvSpPr>
          <p:cNvPr id="1405" name="Line 397"/>
          <p:cNvSpPr/>
          <p:nvPr/>
        </p:nvSpPr>
        <p:spPr>
          <a:xfrm>
            <a:off x="5476320" y="5041800"/>
            <a:ext cx="1976760" cy="0"/>
          </a:xfrm>
          <a:prstGeom prst="line">
            <a:avLst/>
          </a:prstGeom>
          <a:ln w="38160">
            <a:solidFill>
              <a:srgbClr val="000000"/>
            </a:solidFill>
            <a:round/>
            <a:tailEnd len="med" type="triangle" w="med"/>
          </a:ln>
        </p:spPr>
      </p:sp>
      <p:sp>
        <p:nvSpPr>
          <p:cNvPr id="1406" name="Rectangle 398"/>
          <p:cNvSpPr/>
          <p:nvPr/>
        </p:nvSpPr>
        <p:spPr>
          <a:xfrm>
            <a:off x="8084520" y="4736520"/>
            <a:ext cx="99360" cy="92160"/>
          </a:xfrm>
          <a:prstGeom prst="rect">
            <a:avLst/>
          </a:prstGeom>
          <a:solidFill>
            <a:srgbClr val="000000"/>
          </a:solidFill>
          <a:ln w="29160">
            <a:solidFill>
              <a:srgbClr val="000000"/>
            </a:solidFill>
            <a:round/>
          </a:ln>
        </p:spPr>
      </p:sp>
      <p:sp>
        <p:nvSpPr>
          <p:cNvPr id="1407" name="Rectangle 399"/>
          <p:cNvSpPr/>
          <p:nvPr/>
        </p:nvSpPr>
        <p:spPr>
          <a:xfrm>
            <a:off x="8182440" y="4736520"/>
            <a:ext cx="99720" cy="92160"/>
          </a:xfrm>
          <a:prstGeom prst="rect">
            <a:avLst/>
          </a:prstGeom>
          <a:solidFill>
            <a:srgbClr val="ffffff"/>
          </a:solidFill>
          <a:ln w="29160">
            <a:solidFill>
              <a:srgbClr val="000000"/>
            </a:solidFill>
            <a:round/>
          </a:ln>
        </p:spPr>
      </p:sp>
      <p:sp>
        <p:nvSpPr>
          <p:cNvPr id="1408" name="Rectangle 400"/>
          <p:cNvSpPr/>
          <p:nvPr/>
        </p:nvSpPr>
        <p:spPr>
          <a:xfrm>
            <a:off x="8280000" y="4736520"/>
            <a:ext cx="99720" cy="92160"/>
          </a:xfrm>
          <a:prstGeom prst="rect">
            <a:avLst/>
          </a:prstGeom>
          <a:solidFill>
            <a:srgbClr val="ffffff"/>
          </a:solidFill>
          <a:ln w="29160">
            <a:solidFill>
              <a:srgbClr val="000000"/>
            </a:solidFill>
            <a:round/>
          </a:ln>
        </p:spPr>
      </p:sp>
      <p:sp>
        <p:nvSpPr>
          <p:cNvPr id="1409" name="Rectangle 401"/>
          <p:cNvSpPr/>
          <p:nvPr/>
        </p:nvSpPr>
        <p:spPr>
          <a:xfrm>
            <a:off x="8378280" y="4736520"/>
            <a:ext cx="99360" cy="92160"/>
          </a:xfrm>
          <a:prstGeom prst="rect">
            <a:avLst/>
          </a:prstGeom>
          <a:solidFill>
            <a:srgbClr val="ffffff"/>
          </a:solidFill>
          <a:ln w="29160">
            <a:solidFill>
              <a:srgbClr val="000000"/>
            </a:solidFill>
            <a:round/>
          </a:ln>
        </p:spPr>
      </p:sp>
      <p:sp>
        <p:nvSpPr>
          <p:cNvPr id="1410" name="Rectangle 402"/>
          <p:cNvSpPr/>
          <p:nvPr/>
        </p:nvSpPr>
        <p:spPr>
          <a:xfrm>
            <a:off x="8476200" y="4736520"/>
            <a:ext cx="99720" cy="92160"/>
          </a:xfrm>
          <a:prstGeom prst="rect">
            <a:avLst/>
          </a:prstGeom>
          <a:solidFill>
            <a:srgbClr val="ffffff"/>
          </a:solidFill>
          <a:ln w="29160">
            <a:solidFill>
              <a:srgbClr val="000000"/>
            </a:solidFill>
            <a:round/>
          </a:ln>
        </p:spPr>
      </p:sp>
      <p:sp>
        <p:nvSpPr>
          <p:cNvPr id="1411" name="Rectangle 403"/>
          <p:cNvSpPr/>
          <p:nvPr/>
        </p:nvSpPr>
        <p:spPr>
          <a:xfrm>
            <a:off x="8570520" y="4736520"/>
            <a:ext cx="99720" cy="92160"/>
          </a:xfrm>
          <a:prstGeom prst="rect">
            <a:avLst/>
          </a:prstGeom>
          <a:solidFill>
            <a:srgbClr val="ffffff"/>
          </a:solidFill>
          <a:ln w="29160">
            <a:solidFill>
              <a:srgbClr val="000000"/>
            </a:solidFill>
            <a:round/>
          </a:ln>
        </p:spPr>
      </p:sp>
      <p:sp>
        <p:nvSpPr>
          <p:cNvPr id="1412" name="Rectangle 404"/>
          <p:cNvSpPr/>
          <p:nvPr/>
        </p:nvSpPr>
        <p:spPr>
          <a:xfrm>
            <a:off x="8668800" y="4736520"/>
            <a:ext cx="99360" cy="92160"/>
          </a:xfrm>
          <a:prstGeom prst="rect">
            <a:avLst/>
          </a:prstGeom>
          <a:solidFill>
            <a:srgbClr val="ffffff"/>
          </a:solidFill>
          <a:ln w="29160">
            <a:solidFill>
              <a:srgbClr val="000000"/>
            </a:solidFill>
            <a:round/>
          </a:ln>
        </p:spPr>
      </p:sp>
      <p:sp>
        <p:nvSpPr>
          <p:cNvPr id="1413" name="Rectangle 405"/>
          <p:cNvSpPr/>
          <p:nvPr/>
        </p:nvSpPr>
        <p:spPr>
          <a:xfrm>
            <a:off x="8084520" y="4827240"/>
            <a:ext cx="99360" cy="91800"/>
          </a:xfrm>
          <a:prstGeom prst="rect">
            <a:avLst/>
          </a:prstGeom>
          <a:solidFill>
            <a:srgbClr val="ffffff"/>
          </a:solidFill>
          <a:ln w="29160">
            <a:solidFill>
              <a:srgbClr val="000000"/>
            </a:solidFill>
            <a:round/>
          </a:ln>
        </p:spPr>
      </p:sp>
      <p:sp>
        <p:nvSpPr>
          <p:cNvPr id="1414" name="Rectangle 406"/>
          <p:cNvSpPr/>
          <p:nvPr/>
        </p:nvSpPr>
        <p:spPr>
          <a:xfrm>
            <a:off x="8182440" y="4827240"/>
            <a:ext cx="99720" cy="91800"/>
          </a:xfrm>
          <a:prstGeom prst="rect">
            <a:avLst/>
          </a:prstGeom>
          <a:solidFill>
            <a:srgbClr val="000000"/>
          </a:solidFill>
          <a:ln w="29160">
            <a:solidFill>
              <a:srgbClr val="000000"/>
            </a:solidFill>
            <a:round/>
          </a:ln>
        </p:spPr>
      </p:sp>
      <p:sp>
        <p:nvSpPr>
          <p:cNvPr id="1415" name="Rectangle 407"/>
          <p:cNvSpPr/>
          <p:nvPr/>
        </p:nvSpPr>
        <p:spPr>
          <a:xfrm>
            <a:off x="8280000" y="4827240"/>
            <a:ext cx="99720" cy="91800"/>
          </a:xfrm>
          <a:prstGeom prst="rect">
            <a:avLst/>
          </a:prstGeom>
          <a:solidFill>
            <a:srgbClr val="000000"/>
          </a:solidFill>
          <a:ln w="29160">
            <a:solidFill>
              <a:srgbClr val="000000"/>
            </a:solidFill>
            <a:round/>
          </a:ln>
        </p:spPr>
      </p:sp>
      <p:sp>
        <p:nvSpPr>
          <p:cNvPr id="1416" name="Rectangle 408"/>
          <p:cNvSpPr/>
          <p:nvPr/>
        </p:nvSpPr>
        <p:spPr>
          <a:xfrm>
            <a:off x="8378280" y="4827240"/>
            <a:ext cx="99360" cy="91800"/>
          </a:xfrm>
          <a:prstGeom prst="rect">
            <a:avLst/>
          </a:prstGeom>
          <a:solidFill>
            <a:srgbClr val="ffffff"/>
          </a:solidFill>
          <a:ln w="29160">
            <a:solidFill>
              <a:srgbClr val="000000"/>
            </a:solidFill>
            <a:round/>
          </a:ln>
        </p:spPr>
      </p:sp>
      <p:sp>
        <p:nvSpPr>
          <p:cNvPr id="1417" name="Rectangle 409"/>
          <p:cNvSpPr/>
          <p:nvPr/>
        </p:nvSpPr>
        <p:spPr>
          <a:xfrm>
            <a:off x="8476200" y="4827240"/>
            <a:ext cx="99720" cy="91800"/>
          </a:xfrm>
          <a:prstGeom prst="rect">
            <a:avLst/>
          </a:prstGeom>
          <a:solidFill>
            <a:srgbClr val="ffffff"/>
          </a:solidFill>
          <a:ln w="29160">
            <a:solidFill>
              <a:srgbClr val="000000"/>
            </a:solidFill>
            <a:round/>
          </a:ln>
        </p:spPr>
      </p:sp>
      <p:sp>
        <p:nvSpPr>
          <p:cNvPr id="1418" name="Rectangle 410"/>
          <p:cNvSpPr/>
          <p:nvPr/>
        </p:nvSpPr>
        <p:spPr>
          <a:xfrm>
            <a:off x="8570520" y="4827240"/>
            <a:ext cx="99720" cy="91800"/>
          </a:xfrm>
          <a:prstGeom prst="rect">
            <a:avLst/>
          </a:prstGeom>
          <a:solidFill>
            <a:srgbClr val="000000"/>
          </a:solidFill>
          <a:ln w="29160">
            <a:solidFill>
              <a:srgbClr val="000000"/>
            </a:solidFill>
            <a:round/>
          </a:ln>
        </p:spPr>
      </p:sp>
      <p:sp>
        <p:nvSpPr>
          <p:cNvPr id="1419" name="Rectangle 411"/>
          <p:cNvSpPr/>
          <p:nvPr/>
        </p:nvSpPr>
        <p:spPr>
          <a:xfrm>
            <a:off x="8668800" y="4827240"/>
            <a:ext cx="99360" cy="91800"/>
          </a:xfrm>
          <a:prstGeom prst="rect">
            <a:avLst/>
          </a:prstGeom>
          <a:solidFill>
            <a:srgbClr val="ffffff"/>
          </a:solidFill>
          <a:ln w="29160">
            <a:solidFill>
              <a:srgbClr val="000000"/>
            </a:solidFill>
            <a:round/>
          </a:ln>
        </p:spPr>
      </p:sp>
      <p:sp>
        <p:nvSpPr>
          <p:cNvPr id="1420" name="Rectangle 412"/>
          <p:cNvSpPr/>
          <p:nvPr/>
        </p:nvSpPr>
        <p:spPr>
          <a:xfrm>
            <a:off x="8084520" y="4917240"/>
            <a:ext cx="99360" cy="92160"/>
          </a:xfrm>
          <a:prstGeom prst="rect">
            <a:avLst/>
          </a:prstGeom>
          <a:solidFill>
            <a:srgbClr val="ffffff"/>
          </a:solidFill>
          <a:ln w="29160">
            <a:solidFill>
              <a:srgbClr val="000000"/>
            </a:solidFill>
            <a:round/>
          </a:ln>
        </p:spPr>
      </p:sp>
      <p:sp>
        <p:nvSpPr>
          <p:cNvPr id="1421" name="Rectangle 413"/>
          <p:cNvSpPr/>
          <p:nvPr/>
        </p:nvSpPr>
        <p:spPr>
          <a:xfrm>
            <a:off x="8182440" y="4917240"/>
            <a:ext cx="99720" cy="92160"/>
          </a:xfrm>
          <a:prstGeom prst="rect">
            <a:avLst/>
          </a:prstGeom>
          <a:solidFill>
            <a:srgbClr val="ffffff"/>
          </a:solidFill>
          <a:ln w="29160">
            <a:solidFill>
              <a:srgbClr val="000000"/>
            </a:solidFill>
            <a:round/>
          </a:ln>
        </p:spPr>
      </p:sp>
      <p:sp>
        <p:nvSpPr>
          <p:cNvPr id="1422" name="Rectangle 414"/>
          <p:cNvSpPr/>
          <p:nvPr/>
        </p:nvSpPr>
        <p:spPr>
          <a:xfrm>
            <a:off x="8280000" y="4917240"/>
            <a:ext cx="99720" cy="92160"/>
          </a:xfrm>
          <a:prstGeom prst="rect">
            <a:avLst/>
          </a:prstGeom>
          <a:solidFill>
            <a:srgbClr val="000000"/>
          </a:solidFill>
          <a:ln w="29160">
            <a:solidFill>
              <a:srgbClr val="000000"/>
            </a:solidFill>
            <a:round/>
          </a:ln>
        </p:spPr>
      </p:sp>
      <p:sp>
        <p:nvSpPr>
          <p:cNvPr id="1423" name="Rectangle 415"/>
          <p:cNvSpPr/>
          <p:nvPr/>
        </p:nvSpPr>
        <p:spPr>
          <a:xfrm>
            <a:off x="8378280" y="4917240"/>
            <a:ext cx="99360" cy="92160"/>
          </a:xfrm>
          <a:prstGeom prst="rect">
            <a:avLst/>
          </a:prstGeom>
          <a:solidFill>
            <a:srgbClr val="ffffff"/>
          </a:solidFill>
          <a:ln w="29160">
            <a:solidFill>
              <a:srgbClr val="000000"/>
            </a:solidFill>
            <a:round/>
          </a:ln>
        </p:spPr>
      </p:sp>
      <p:sp>
        <p:nvSpPr>
          <p:cNvPr id="1424" name="Rectangle 416"/>
          <p:cNvSpPr/>
          <p:nvPr/>
        </p:nvSpPr>
        <p:spPr>
          <a:xfrm>
            <a:off x="8476200" y="4917240"/>
            <a:ext cx="99720" cy="92160"/>
          </a:xfrm>
          <a:prstGeom prst="rect">
            <a:avLst/>
          </a:prstGeom>
          <a:solidFill>
            <a:srgbClr val="ffffff"/>
          </a:solidFill>
          <a:ln w="29160">
            <a:solidFill>
              <a:srgbClr val="000000"/>
            </a:solidFill>
            <a:round/>
          </a:ln>
        </p:spPr>
      </p:sp>
      <p:sp>
        <p:nvSpPr>
          <p:cNvPr id="1425" name="Rectangle 417"/>
          <p:cNvSpPr/>
          <p:nvPr/>
        </p:nvSpPr>
        <p:spPr>
          <a:xfrm>
            <a:off x="8570520" y="4917240"/>
            <a:ext cx="99720" cy="92160"/>
          </a:xfrm>
          <a:prstGeom prst="rect">
            <a:avLst/>
          </a:prstGeom>
          <a:solidFill>
            <a:srgbClr val="ffffff"/>
          </a:solidFill>
          <a:ln w="29160">
            <a:solidFill>
              <a:srgbClr val="000000"/>
            </a:solidFill>
            <a:round/>
          </a:ln>
        </p:spPr>
      </p:sp>
      <p:sp>
        <p:nvSpPr>
          <p:cNvPr id="1426" name="Rectangle 418"/>
          <p:cNvSpPr/>
          <p:nvPr/>
        </p:nvSpPr>
        <p:spPr>
          <a:xfrm>
            <a:off x="8668800" y="4917240"/>
            <a:ext cx="99360" cy="92160"/>
          </a:xfrm>
          <a:prstGeom prst="rect">
            <a:avLst/>
          </a:prstGeom>
          <a:solidFill>
            <a:srgbClr val="ffffff"/>
          </a:solidFill>
          <a:ln w="29160">
            <a:solidFill>
              <a:srgbClr val="000000"/>
            </a:solidFill>
            <a:round/>
          </a:ln>
        </p:spPr>
      </p:sp>
      <p:sp>
        <p:nvSpPr>
          <p:cNvPr id="1427" name="Rectangle 419"/>
          <p:cNvSpPr/>
          <p:nvPr/>
        </p:nvSpPr>
        <p:spPr>
          <a:xfrm>
            <a:off x="8084520" y="5006160"/>
            <a:ext cx="99360" cy="91800"/>
          </a:xfrm>
          <a:prstGeom prst="rect">
            <a:avLst/>
          </a:prstGeom>
          <a:solidFill>
            <a:srgbClr val="ffffff"/>
          </a:solidFill>
          <a:ln w="29160">
            <a:solidFill>
              <a:srgbClr val="000000"/>
            </a:solidFill>
            <a:round/>
          </a:ln>
        </p:spPr>
      </p:sp>
      <p:sp>
        <p:nvSpPr>
          <p:cNvPr id="1428" name="Rectangle 420"/>
          <p:cNvSpPr/>
          <p:nvPr/>
        </p:nvSpPr>
        <p:spPr>
          <a:xfrm>
            <a:off x="8182440" y="5007960"/>
            <a:ext cx="99720" cy="92160"/>
          </a:xfrm>
          <a:prstGeom prst="rect">
            <a:avLst/>
          </a:prstGeom>
          <a:solidFill>
            <a:srgbClr val="ffffff"/>
          </a:solidFill>
          <a:ln w="29160">
            <a:solidFill>
              <a:srgbClr val="000000"/>
            </a:solidFill>
            <a:round/>
          </a:ln>
        </p:spPr>
      </p:sp>
      <p:sp>
        <p:nvSpPr>
          <p:cNvPr id="1429" name="Rectangle 421"/>
          <p:cNvSpPr/>
          <p:nvPr/>
        </p:nvSpPr>
        <p:spPr>
          <a:xfrm>
            <a:off x="8280000" y="5007960"/>
            <a:ext cx="99720" cy="92160"/>
          </a:xfrm>
          <a:prstGeom prst="rect">
            <a:avLst/>
          </a:prstGeom>
          <a:solidFill>
            <a:srgbClr val="ffffff"/>
          </a:solidFill>
          <a:ln w="29160">
            <a:solidFill>
              <a:srgbClr val="000000"/>
            </a:solidFill>
            <a:round/>
          </a:ln>
        </p:spPr>
      </p:sp>
      <p:sp>
        <p:nvSpPr>
          <p:cNvPr id="1430" name="Rectangle 422"/>
          <p:cNvSpPr/>
          <p:nvPr/>
        </p:nvSpPr>
        <p:spPr>
          <a:xfrm>
            <a:off x="8378280" y="5007960"/>
            <a:ext cx="99360" cy="92160"/>
          </a:xfrm>
          <a:prstGeom prst="rect">
            <a:avLst/>
          </a:prstGeom>
          <a:solidFill>
            <a:srgbClr val="000000"/>
          </a:solidFill>
          <a:ln w="29160">
            <a:solidFill>
              <a:srgbClr val="000000"/>
            </a:solidFill>
            <a:round/>
          </a:ln>
        </p:spPr>
      </p:sp>
      <p:sp>
        <p:nvSpPr>
          <p:cNvPr id="1431" name="Rectangle 423"/>
          <p:cNvSpPr/>
          <p:nvPr/>
        </p:nvSpPr>
        <p:spPr>
          <a:xfrm>
            <a:off x="8476200" y="5007960"/>
            <a:ext cx="99720" cy="92160"/>
          </a:xfrm>
          <a:prstGeom prst="rect">
            <a:avLst/>
          </a:prstGeom>
          <a:solidFill>
            <a:srgbClr val="ffffff"/>
          </a:solidFill>
          <a:ln w="29160">
            <a:solidFill>
              <a:srgbClr val="000000"/>
            </a:solidFill>
            <a:round/>
          </a:ln>
        </p:spPr>
      </p:sp>
      <p:sp>
        <p:nvSpPr>
          <p:cNvPr id="1432" name="Rectangle 424"/>
          <p:cNvSpPr/>
          <p:nvPr/>
        </p:nvSpPr>
        <p:spPr>
          <a:xfrm>
            <a:off x="8570520" y="5007960"/>
            <a:ext cx="99720" cy="92160"/>
          </a:xfrm>
          <a:prstGeom prst="rect">
            <a:avLst/>
          </a:prstGeom>
          <a:solidFill>
            <a:srgbClr val="ffffff"/>
          </a:solidFill>
          <a:ln w="29160">
            <a:solidFill>
              <a:srgbClr val="000000"/>
            </a:solidFill>
            <a:round/>
          </a:ln>
        </p:spPr>
      </p:sp>
      <p:sp>
        <p:nvSpPr>
          <p:cNvPr id="1433" name="Rectangle 425"/>
          <p:cNvSpPr/>
          <p:nvPr/>
        </p:nvSpPr>
        <p:spPr>
          <a:xfrm>
            <a:off x="8668800" y="5007960"/>
            <a:ext cx="99360" cy="92160"/>
          </a:xfrm>
          <a:prstGeom prst="rect">
            <a:avLst/>
          </a:prstGeom>
          <a:solidFill>
            <a:srgbClr val="ffffff"/>
          </a:solidFill>
          <a:ln w="29160">
            <a:solidFill>
              <a:srgbClr val="000000"/>
            </a:solidFill>
            <a:round/>
          </a:ln>
        </p:spPr>
      </p:sp>
      <p:sp>
        <p:nvSpPr>
          <p:cNvPr id="1434" name="Rectangle 426"/>
          <p:cNvSpPr/>
          <p:nvPr/>
        </p:nvSpPr>
        <p:spPr>
          <a:xfrm>
            <a:off x="8084520" y="5097960"/>
            <a:ext cx="99360" cy="92160"/>
          </a:xfrm>
          <a:prstGeom prst="rect">
            <a:avLst/>
          </a:prstGeom>
          <a:solidFill>
            <a:srgbClr val="000000"/>
          </a:solidFill>
          <a:ln w="29160">
            <a:solidFill>
              <a:srgbClr val="000000"/>
            </a:solidFill>
            <a:round/>
          </a:ln>
        </p:spPr>
      </p:sp>
      <p:sp>
        <p:nvSpPr>
          <p:cNvPr id="1435" name="Rectangle 427"/>
          <p:cNvSpPr/>
          <p:nvPr/>
        </p:nvSpPr>
        <p:spPr>
          <a:xfrm>
            <a:off x="8182440" y="5097960"/>
            <a:ext cx="99720" cy="92160"/>
          </a:xfrm>
          <a:prstGeom prst="rect">
            <a:avLst/>
          </a:prstGeom>
          <a:solidFill>
            <a:srgbClr val="000000"/>
          </a:solidFill>
          <a:ln w="29160">
            <a:solidFill>
              <a:srgbClr val="000000"/>
            </a:solidFill>
            <a:round/>
          </a:ln>
        </p:spPr>
      </p:sp>
      <p:sp>
        <p:nvSpPr>
          <p:cNvPr id="1436" name="Rectangle 428"/>
          <p:cNvSpPr/>
          <p:nvPr/>
        </p:nvSpPr>
        <p:spPr>
          <a:xfrm>
            <a:off x="8280000" y="5097960"/>
            <a:ext cx="99720" cy="92160"/>
          </a:xfrm>
          <a:prstGeom prst="rect">
            <a:avLst/>
          </a:prstGeom>
          <a:solidFill>
            <a:srgbClr val="ffffff"/>
          </a:solidFill>
          <a:ln w="29160">
            <a:solidFill>
              <a:srgbClr val="000000"/>
            </a:solidFill>
            <a:round/>
          </a:ln>
        </p:spPr>
      </p:sp>
      <p:sp>
        <p:nvSpPr>
          <p:cNvPr id="1437" name="Rectangle 429"/>
          <p:cNvSpPr/>
          <p:nvPr/>
        </p:nvSpPr>
        <p:spPr>
          <a:xfrm>
            <a:off x="8378280" y="5097960"/>
            <a:ext cx="99360" cy="92160"/>
          </a:xfrm>
          <a:prstGeom prst="rect">
            <a:avLst/>
          </a:prstGeom>
          <a:solidFill>
            <a:srgbClr val="ffffff"/>
          </a:solidFill>
          <a:ln w="29160">
            <a:solidFill>
              <a:srgbClr val="000000"/>
            </a:solidFill>
            <a:round/>
          </a:ln>
        </p:spPr>
      </p:sp>
      <p:sp>
        <p:nvSpPr>
          <p:cNvPr id="1438" name="Rectangle 430"/>
          <p:cNvSpPr/>
          <p:nvPr/>
        </p:nvSpPr>
        <p:spPr>
          <a:xfrm>
            <a:off x="8476200" y="5097960"/>
            <a:ext cx="99720" cy="92160"/>
          </a:xfrm>
          <a:prstGeom prst="rect">
            <a:avLst/>
          </a:prstGeom>
          <a:solidFill>
            <a:srgbClr val="000000"/>
          </a:solidFill>
          <a:ln w="29160">
            <a:solidFill>
              <a:srgbClr val="000000"/>
            </a:solidFill>
            <a:round/>
          </a:ln>
        </p:spPr>
      </p:sp>
      <p:sp>
        <p:nvSpPr>
          <p:cNvPr id="1439" name="Rectangle 431"/>
          <p:cNvSpPr/>
          <p:nvPr/>
        </p:nvSpPr>
        <p:spPr>
          <a:xfrm>
            <a:off x="8570520" y="5097960"/>
            <a:ext cx="99720" cy="92160"/>
          </a:xfrm>
          <a:prstGeom prst="rect">
            <a:avLst/>
          </a:prstGeom>
          <a:solidFill>
            <a:srgbClr val="ffffff"/>
          </a:solidFill>
          <a:ln w="29160">
            <a:solidFill>
              <a:srgbClr val="000000"/>
            </a:solidFill>
            <a:round/>
          </a:ln>
        </p:spPr>
      </p:sp>
      <p:sp>
        <p:nvSpPr>
          <p:cNvPr id="1440" name="Rectangle 432"/>
          <p:cNvSpPr/>
          <p:nvPr/>
        </p:nvSpPr>
        <p:spPr>
          <a:xfrm>
            <a:off x="8668800" y="5097960"/>
            <a:ext cx="99360" cy="92160"/>
          </a:xfrm>
          <a:prstGeom prst="rect">
            <a:avLst/>
          </a:prstGeom>
          <a:solidFill>
            <a:srgbClr val="ffffff"/>
          </a:solidFill>
          <a:ln w="29160">
            <a:solidFill>
              <a:srgbClr val="000000"/>
            </a:solidFill>
            <a:round/>
          </a:ln>
        </p:spPr>
      </p:sp>
      <p:sp>
        <p:nvSpPr>
          <p:cNvPr id="1441" name="Rectangle 433"/>
          <p:cNvSpPr/>
          <p:nvPr/>
        </p:nvSpPr>
        <p:spPr>
          <a:xfrm>
            <a:off x="8084520" y="5188680"/>
            <a:ext cx="99360" cy="92160"/>
          </a:xfrm>
          <a:prstGeom prst="rect">
            <a:avLst/>
          </a:prstGeom>
          <a:solidFill>
            <a:srgbClr val="ffffff"/>
          </a:solidFill>
          <a:ln w="29160">
            <a:solidFill>
              <a:srgbClr val="000000"/>
            </a:solidFill>
            <a:round/>
          </a:ln>
        </p:spPr>
      </p:sp>
      <p:sp>
        <p:nvSpPr>
          <p:cNvPr id="1442" name="Rectangle 434"/>
          <p:cNvSpPr/>
          <p:nvPr/>
        </p:nvSpPr>
        <p:spPr>
          <a:xfrm>
            <a:off x="8182440" y="5188680"/>
            <a:ext cx="99720" cy="92160"/>
          </a:xfrm>
          <a:prstGeom prst="rect">
            <a:avLst/>
          </a:prstGeom>
          <a:solidFill>
            <a:srgbClr val="ffffff"/>
          </a:solidFill>
          <a:ln w="29160">
            <a:solidFill>
              <a:srgbClr val="000000"/>
            </a:solidFill>
            <a:round/>
          </a:ln>
        </p:spPr>
      </p:sp>
      <p:sp>
        <p:nvSpPr>
          <p:cNvPr id="1443" name="Rectangle 435"/>
          <p:cNvSpPr/>
          <p:nvPr/>
        </p:nvSpPr>
        <p:spPr>
          <a:xfrm>
            <a:off x="8280000" y="5188680"/>
            <a:ext cx="99720" cy="92160"/>
          </a:xfrm>
          <a:prstGeom prst="rect">
            <a:avLst/>
          </a:prstGeom>
          <a:solidFill>
            <a:srgbClr val="000000"/>
          </a:solidFill>
          <a:ln w="29160">
            <a:solidFill>
              <a:srgbClr val="000000"/>
            </a:solidFill>
            <a:round/>
          </a:ln>
        </p:spPr>
      </p:sp>
      <p:sp>
        <p:nvSpPr>
          <p:cNvPr id="1444" name="Rectangle 436"/>
          <p:cNvSpPr/>
          <p:nvPr/>
        </p:nvSpPr>
        <p:spPr>
          <a:xfrm>
            <a:off x="8378280" y="5188680"/>
            <a:ext cx="99360" cy="92160"/>
          </a:xfrm>
          <a:prstGeom prst="rect">
            <a:avLst/>
          </a:prstGeom>
          <a:solidFill>
            <a:srgbClr val="ffffff"/>
          </a:solidFill>
          <a:ln w="29160">
            <a:solidFill>
              <a:srgbClr val="000000"/>
            </a:solidFill>
            <a:round/>
          </a:ln>
        </p:spPr>
      </p:sp>
      <p:sp>
        <p:nvSpPr>
          <p:cNvPr id="1445" name="Rectangle 437"/>
          <p:cNvSpPr/>
          <p:nvPr/>
        </p:nvSpPr>
        <p:spPr>
          <a:xfrm>
            <a:off x="8476200" y="5188680"/>
            <a:ext cx="99720" cy="92160"/>
          </a:xfrm>
          <a:prstGeom prst="rect">
            <a:avLst/>
          </a:prstGeom>
          <a:solidFill>
            <a:srgbClr val="ffffff"/>
          </a:solidFill>
          <a:ln w="29160">
            <a:solidFill>
              <a:srgbClr val="000000"/>
            </a:solidFill>
            <a:round/>
          </a:ln>
        </p:spPr>
      </p:sp>
      <p:sp>
        <p:nvSpPr>
          <p:cNvPr id="1446" name="Rectangle 438"/>
          <p:cNvSpPr/>
          <p:nvPr/>
        </p:nvSpPr>
        <p:spPr>
          <a:xfrm>
            <a:off x="8570520" y="5188680"/>
            <a:ext cx="99720" cy="92160"/>
          </a:xfrm>
          <a:prstGeom prst="rect">
            <a:avLst/>
          </a:prstGeom>
          <a:solidFill>
            <a:srgbClr val="000000"/>
          </a:solidFill>
          <a:ln w="29160">
            <a:solidFill>
              <a:srgbClr val="000000"/>
            </a:solidFill>
            <a:round/>
          </a:ln>
        </p:spPr>
      </p:sp>
      <p:sp>
        <p:nvSpPr>
          <p:cNvPr id="1447" name="Rectangle 439"/>
          <p:cNvSpPr/>
          <p:nvPr/>
        </p:nvSpPr>
        <p:spPr>
          <a:xfrm>
            <a:off x="8668800" y="5188680"/>
            <a:ext cx="99360" cy="92160"/>
          </a:xfrm>
          <a:prstGeom prst="rect">
            <a:avLst/>
          </a:prstGeom>
          <a:solidFill>
            <a:srgbClr val="ffffff"/>
          </a:solidFill>
          <a:ln w="29160">
            <a:solidFill>
              <a:srgbClr val="000000"/>
            </a:solidFill>
            <a:round/>
          </a:ln>
        </p:spPr>
      </p:sp>
      <p:sp>
        <p:nvSpPr>
          <p:cNvPr id="1448" name="Rectangle 440"/>
          <p:cNvSpPr/>
          <p:nvPr/>
        </p:nvSpPr>
        <p:spPr>
          <a:xfrm>
            <a:off x="8084520" y="5279400"/>
            <a:ext cx="99360" cy="91440"/>
          </a:xfrm>
          <a:prstGeom prst="rect">
            <a:avLst/>
          </a:prstGeom>
          <a:solidFill>
            <a:srgbClr val="ffffff"/>
          </a:solidFill>
          <a:ln w="29160">
            <a:solidFill>
              <a:srgbClr val="000000"/>
            </a:solidFill>
            <a:round/>
          </a:ln>
        </p:spPr>
      </p:sp>
      <p:sp>
        <p:nvSpPr>
          <p:cNvPr id="1449" name="Rectangle 441"/>
          <p:cNvSpPr/>
          <p:nvPr/>
        </p:nvSpPr>
        <p:spPr>
          <a:xfrm>
            <a:off x="8182440" y="5279400"/>
            <a:ext cx="99720" cy="91440"/>
          </a:xfrm>
          <a:prstGeom prst="rect">
            <a:avLst/>
          </a:prstGeom>
          <a:solidFill>
            <a:srgbClr val="000000"/>
          </a:solidFill>
          <a:ln w="29160">
            <a:solidFill>
              <a:srgbClr val="000000"/>
            </a:solidFill>
            <a:round/>
          </a:ln>
        </p:spPr>
      </p:sp>
      <p:sp>
        <p:nvSpPr>
          <p:cNvPr id="1450" name="Rectangle 442"/>
          <p:cNvSpPr/>
          <p:nvPr/>
        </p:nvSpPr>
        <p:spPr>
          <a:xfrm>
            <a:off x="8280000" y="5279400"/>
            <a:ext cx="99720" cy="91440"/>
          </a:xfrm>
          <a:prstGeom prst="rect">
            <a:avLst/>
          </a:prstGeom>
          <a:solidFill>
            <a:srgbClr val="ffffff"/>
          </a:solidFill>
          <a:ln w="29160">
            <a:solidFill>
              <a:srgbClr val="000000"/>
            </a:solidFill>
            <a:round/>
          </a:ln>
        </p:spPr>
      </p:sp>
      <p:sp>
        <p:nvSpPr>
          <p:cNvPr id="1451" name="Rectangle 443"/>
          <p:cNvSpPr/>
          <p:nvPr/>
        </p:nvSpPr>
        <p:spPr>
          <a:xfrm>
            <a:off x="8378280" y="5279400"/>
            <a:ext cx="99360" cy="91440"/>
          </a:xfrm>
          <a:prstGeom prst="rect">
            <a:avLst/>
          </a:prstGeom>
          <a:solidFill>
            <a:srgbClr val="ffffff"/>
          </a:solidFill>
          <a:ln w="29160">
            <a:solidFill>
              <a:srgbClr val="000000"/>
            </a:solidFill>
            <a:round/>
          </a:ln>
        </p:spPr>
      </p:sp>
      <p:sp>
        <p:nvSpPr>
          <p:cNvPr id="1452" name="Rectangle 444"/>
          <p:cNvSpPr/>
          <p:nvPr/>
        </p:nvSpPr>
        <p:spPr>
          <a:xfrm>
            <a:off x="8476200" y="5279400"/>
            <a:ext cx="99720" cy="91440"/>
          </a:xfrm>
          <a:prstGeom prst="rect">
            <a:avLst/>
          </a:prstGeom>
          <a:solidFill>
            <a:srgbClr val="ffffff"/>
          </a:solidFill>
          <a:ln w="29160">
            <a:solidFill>
              <a:srgbClr val="000000"/>
            </a:solidFill>
            <a:round/>
          </a:ln>
        </p:spPr>
      </p:sp>
      <p:sp>
        <p:nvSpPr>
          <p:cNvPr id="1453" name="Rectangle 445"/>
          <p:cNvSpPr/>
          <p:nvPr/>
        </p:nvSpPr>
        <p:spPr>
          <a:xfrm>
            <a:off x="8570520" y="5279400"/>
            <a:ext cx="99720" cy="91440"/>
          </a:xfrm>
          <a:prstGeom prst="rect">
            <a:avLst/>
          </a:prstGeom>
          <a:solidFill>
            <a:srgbClr val="ffffff"/>
          </a:solidFill>
          <a:ln w="29160">
            <a:solidFill>
              <a:srgbClr val="000000"/>
            </a:solidFill>
            <a:round/>
          </a:ln>
        </p:spPr>
      </p:sp>
      <p:sp>
        <p:nvSpPr>
          <p:cNvPr id="1454" name="Rectangle 446"/>
          <p:cNvSpPr/>
          <p:nvPr/>
        </p:nvSpPr>
        <p:spPr>
          <a:xfrm>
            <a:off x="8668800" y="5279400"/>
            <a:ext cx="99360" cy="91440"/>
          </a:xfrm>
          <a:prstGeom prst="rect">
            <a:avLst/>
          </a:prstGeom>
          <a:solidFill>
            <a:srgbClr val="000000"/>
          </a:solidFill>
          <a:ln w="29160">
            <a:solidFill>
              <a:srgbClr val="000000"/>
            </a:solidFill>
            <a:round/>
          </a:ln>
        </p:spPr>
      </p:sp>
      <p:sp>
        <p:nvSpPr>
          <p:cNvPr id="1455" name="Rectangle 447"/>
          <p:cNvSpPr/>
          <p:nvPr/>
        </p:nvSpPr>
        <p:spPr>
          <a:xfrm>
            <a:off x="3920760" y="3342960"/>
            <a:ext cx="93600" cy="72720"/>
          </a:xfrm>
          <a:prstGeom prst="rect">
            <a:avLst/>
          </a:prstGeom>
          <a:solidFill>
            <a:srgbClr val="000000"/>
          </a:solidFill>
          <a:ln w="29160">
            <a:solidFill>
              <a:srgbClr val="000000"/>
            </a:solidFill>
            <a:round/>
          </a:ln>
        </p:spPr>
      </p:sp>
      <p:sp>
        <p:nvSpPr>
          <p:cNvPr id="1456" name="Rectangle 448"/>
          <p:cNvSpPr/>
          <p:nvPr/>
        </p:nvSpPr>
        <p:spPr>
          <a:xfrm>
            <a:off x="4012920" y="3342960"/>
            <a:ext cx="93960" cy="72720"/>
          </a:xfrm>
          <a:prstGeom prst="rect">
            <a:avLst/>
          </a:prstGeom>
          <a:solidFill>
            <a:srgbClr val="000000"/>
          </a:solidFill>
          <a:ln w="29160">
            <a:solidFill>
              <a:srgbClr val="000000"/>
            </a:solidFill>
            <a:round/>
          </a:ln>
        </p:spPr>
      </p:sp>
      <p:sp>
        <p:nvSpPr>
          <p:cNvPr id="1457" name="Rectangle 449"/>
          <p:cNvSpPr/>
          <p:nvPr/>
        </p:nvSpPr>
        <p:spPr>
          <a:xfrm>
            <a:off x="4105080" y="3342960"/>
            <a:ext cx="93960" cy="72720"/>
          </a:xfrm>
          <a:prstGeom prst="rect">
            <a:avLst/>
          </a:prstGeom>
          <a:solidFill>
            <a:srgbClr val="ffffff"/>
          </a:solidFill>
          <a:ln w="29160">
            <a:solidFill>
              <a:srgbClr val="000000"/>
            </a:solidFill>
            <a:round/>
          </a:ln>
        </p:spPr>
      </p:sp>
      <p:sp>
        <p:nvSpPr>
          <p:cNvPr id="1458" name="Rectangle 450"/>
          <p:cNvSpPr/>
          <p:nvPr/>
        </p:nvSpPr>
        <p:spPr>
          <a:xfrm>
            <a:off x="4197600" y="3342960"/>
            <a:ext cx="93600" cy="72720"/>
          </a:xfrm>
          <a:prstGeom prst="rect">
            <a:avLst/>
          </a:prstGeom>
          <a:solidFill>
            <a:srgbClr val="ffffff"/>
          </a:solidFill>
          <a:ln w="29160">
            <a:solidFill>
              <a:srgbClr val="000000"/>
            </a:solidFill>
            <a:round/>
          </a:ln>
        </p:spPr>
      </p:sp>
      <p:sp>
        <p:nvSpPr>
          <p:cNvPr id="1459" name="Rectangle 451"/>
          <p:cNvSpPr/>
          <p:nvPr/>
        </p:nvSpPr>
        <p:spPr>
          <a:xfrm>
            <a:off x="4289760" y="3342960"/>
            <a:ext cx="93960" cy="72720"/>
          </a:xfrm>
          <a:prstGeom prst="rect">
            <a:avLst/>
          </a:prstGeom>
          <a:solidFill>
            <a:srgbClr val="ffffff"/>
          </a:solidFill>
          <a:ln w="29160">
            <a:solidFill>
              <a:srgbClr val="000000"/>
            </a:solidFill>
            <a:round/>
          </a:ln>
        </p:spPr>
      </p:sp>
      <p:sp>
        <p:nvSpPr>
          <p:cNvPr id="1460" name="Rectangle 452"/>
          <p:cNvSpPr/>
          <p:nvPr/>
        </p:nvSpPr>
        <p:spPr>
          <a:xfrm>
            <a:off x="4378680" y="3342960"/>
            <a:ext cx="93960" cy="72720"/>
          </a:xfrm>
          <a:prstGeom prst="rect">
            <a:avLst/>
          </a:prstGeom>
          <a:solidFill>
            <a:srgbClr val="ffffff"/>
          </a:solidFill>
          <a:ln w="29160">
            <a:solidFill>
              <a:srgbClr val="000000"/>
            </a:solidFill>
            <a:round/>
          </a:ln>
        </p:spPr>
      </p:sp>
      <p:sp>
        <p:nvSpPr>
          <p:cNvPr id="1461" name="Rectangle 453"/>
          <p:cNvSpPr/>
          <p:nvPr/>
        </p:nvSpPr>
        <p:spPr>
          <a:xfrm>
            <a:off x="4471200" y="3342960"/>
            <a:ext cx="93600" cy="72720"/>
          </a:xfrm>
          <a:prstGeom prst="rect">
            <a:avLst/>
          </a:prstGeom>
          <a:solidFill>
            <a:srgbClr val="ffffff"/>
          </a:solidFill>
          <a:ln w="29160">
            <a:solidFill>
              <a:srgbClr val="000000"/>
            </a:solidFill>
            <a:round/>
          </a:ln>
        </p:spPr>
      </p:sp>
      <p:sp>
        <p:nvSpPr>
          <p:cNvPr id="1462" name="Rectangle 454"/>
          <p:cNvSpPr/>
          <p:nvPr/>
        </p:nvSpPr>
        <p:spPr>
          <a:xfrm>
            <a:off x="3920760" y="3414600"/>
            <a:ext cx="93600" cy="72720"/>
          </a:xfrm>
          <a:prstGeom prst="rect">
            <a:avLst/>
          </a:prstGeom>
          <a:solidFill>
            <a:srgbClr val="000000"/>
          </a:solidFill>
          <a:ln w="29160">
            <a:solidFill>
              <a:srgbClr val="000000"/>
            </a:solidFill>
            <a:round/>
          </a:ln>
        </p:spPr>
      </p:sp>
      <p:sp>
        <p:nvSpPr>
          <p:cNvPr id="1463" name="Rectangle 455"/>
          <p:cNvSpPr/>
          <p:nvPr/>
        </p:nvSpPr>
        <p:spPr>
          <a:xfrm>
            <a:off x="4012920" y="3414600"/>
            <a:ext cx="93960" cy="72720"/>
          </a:xfrm>
          <a:prstGeom prst="rect">
            <a:avLst/>
          </a:prstGeom>
          <a:solidFill>
            <a:srgbClr val="ffffff"/>
          </a:solidFill>
          <a:ln w="29160">
            <a:solidFill>
              <a:srgbClr val="000000"/>
            </a:solidFill>
            <a:round/>
          </a:ln>
        </p:spPr>
      </p:sp>
      <p:sp>
        <p:nvSpPr>
          <p:cNvPr id="1464" name="Rectangle 456"/>
          <p:cNvSpPr/>
          <p:nvPr/>
        </p:nvSpPr>
        <p:spPr>
          <a:xfrm>
            <a:off x="4105080" y="3414600"/>
            <a:ext cx="93960" cy="72720"/>
          </a:xfrm>
          <a:prstGeom prst="rect">
            <a:avLst/>
          </a:prstGeom>
          <a:solidFill>
            <a:srgbClr val="000000"/>
          </a:solidFill>
          <a:ln w="29160">
            <a:solidFill>
              <a:srgbClr val="000000"/>
            </a:solidFill>
            <a:round/>
          </a:ln>
        </p:spPr>
      </p:sp>
      <p:sp>
        <p:nvSpPr>
          <p:cNvPr id="1465" name="Rectangle 457"/>
          <p:cNvSpPr/>
          <p:nvPr/>
        </p:nvSpPr>
        <p:spPr>
          <a:xfrm>
            <a:off x="4197600" y="3414600"/>
            <a:ext cx="93600" cy="72720"/>
          </a:xfrm>
          <a:prstGeom prst="rect">
            <a:avLst/>
          </a:prstGeom>
          <a:solidFill>
            <a:srgbClr val="ffffff"/>
          </a:solidFill>
          <a:ln w="29160">
            <a:solidFill>
              <a:srgbClr val="000000"/>
            </a:solidFill>
            <a:round/>
          </a:ln>
        </p:spPr>
      </p:sp>
      <p:sp>
        <p:nvSpPr>
          <p:cNvPr id="1466" name="Rectangle 458"/>
          <p:cNvSpPr/>
          <p:nvPr/>
        </p:nvSpPr>
        <p:spPr>
          <a:xfrm>
            <a:off x="4289760" y="3414600"/>
            <a:ext cx="93960" cy="72720"/>
          </a:xfrm>
          <a:prstGeom prst="rect">
            <a:avLst/>
          </a:prstGeom>
          <a:solidFill>
            <a:srgbClr val="ffffff"/>
          </a:solidFill>
          <a:ln w="29160">
            <a:solidFill>
              <a:srgbClr val="000000"/>
            </a:solidFill>
            <a:round/>
          </a:ln>
        </p:spPr>
      </p:sp>
      <p:sp>
        <p:nvSpPr>
          <p:cNvPr id="1467" name="Rectangle 459"/>
          <p:cNvSpPr/>
          <p:nvPr/>
        </p:nvSpPr>
        <p:spPr>
          <a:xfrm>
            <a:off x="4378680" y="3414600"/>
            <a:ext cx="93960" cy="72720"/>
          </a:xfrm>
          <a:prstGeom prst="rect">
            <a:avLst/>
          </a:prstGeom>
          <a:solidFill>
            <a:srgbClr val="000000"/>
          </a:solidFill>
          <a:ln w="29160">
            <a:solidFill>
              <a:srgbClr val="000000"/>
            </a:solidFill>
            <a:round/>
          </a:ln>
        </p:spPr>
      </p:sp>
      <p:sp>
        <p:nvSpPr>
          <p:cNvPr id="1468" name="Rectangle 460"/>
          <p:cNvSpPr/>
          <p:nvPr/>
        </p:nvSpPr>
        <p:spPr>
          <a:xfrm>
            <a:off x="4471200" y="3414600"/>
            <a:ext cx="93600" cy="72720"/>
          </a:xfrm>
          <a:prstGeom prst="rect">
            <a:avLst/>
          </a:prstGeom>
          <a:solidFill>
            <a:srgbClr val="ffffff"/>
          </a:solidFill>
          <a:ln w="29160">
            <a:solidFill>
              <a:srgbClr val="000000"/>
            </a:solidFill>
            <a:round/>
          </a:ln>
        </p:spPr>
      </p:sp>
      <p:sp>
        <p:nvSpPr>
          <p:cNvPr id="1469" name="Rectangle 461"/>
          <p:cNvSpPr/>
          <p:nvPr/>
        </p:nvSpPr>
        <p:spPr>
          <a:xfrm>
            <a:off x="3920760" y="3485880"/>
            <a:ext cx="93600" cy="72720"/>
          </a:xfrm>
          <a:prstGeom prst="rect">
            <a:avLst/>
          </a:prstGeom>
          <a:solidFill>
            <a:srgbClr val="000000"/>
          </a:solidFill>
          <a:ln w="29160">
            <a:solidFill>
              <a:srgbClr val="000000"/>
            </a:solidFill>
            <a:round/>
          </a:ln>
        </p:spPr>
      </p:sp>
      <p:sp>
        <p:nvSpPr>
          <p:cNvPr id="1470" name="Rectangle 462"/>
          <p:cNvSpPr/>
          <p:nvPr/>
        </p:nvSpPr>
        <p:spPr>
          <a:xfrm>
            <a:off x="4012920" y="3485880"/>
            <a:ext cx="93960" cy="72720"/>
          </a:xfrm>
          <a:prstGeom prst="rect">
            <a:avLst/>
          </a:prstGeom>
          <a:solidFill>
            <a:srgbClr val="ffffff"/>
          </a:solidFill>
          <a:ln w="29160">
            <a:solidFill>
              <a:srgbClr val="000000"/>
            </a:solidFill>
            <a:round/>
          </a:ln>
        </p:spPr>
      </p:sp>
      <p:sp>
        <p:nvSpPr>
          <p:cNvPr id="1471" name="Rectangle 463"/>
          <p:cNvSpPr/>
          <p:nvPr/>
        </p:nvSpPr>
        <p:spPr>
          <a:xfrm>
            <a:off x="4105080" y="3485880"/>
            <a:ext cx="93960" cy="72720"/>
          </a:xfrm>
          <a:prstGeom prst="rect">
            <a:avLst/>
          </a:prstGeom>
          <a:solidFill>
            <a:srgbClr val="000000"/>
          </a:solidFill>
          <a:ln w="29160">
            <a:solidFill>
              <a:srgbClr val="000000"/>
            </a:solidFill>
            <a:round/>
          </a:ln>
        </p:spPr>
      </p:sp>
      <p:sp>
        <p:nvSpPr>
          <p:cNvPr id="1472" name="Rectangle 464"/>
          <p:cNvSpPr/>
          <p:nvPr/>
        </p:nvSpPr>
        <p:spPr>
          <a:xfrm>
            <a:off x="4197600" y="3485880"/>
            <a:ext cx="93600" cy="72720"/>
          </a:xfrm>
          <a:prstGeom prst="rect">
            <a:avLst/>
          </a:prstGeom>
          <a:solidFill>
            <a:srgbClr val="ffffff"/>
          </a:solidFill>
          <a:ln w="29160">
            <a:solidFill>
              <a:srgbClr val="000000"/>
            </a:solidFill>
            <a:round/>
          </a:ln>
        </p:spPr>
      </p:sp>
      <p:sp>
        <p:nvSpPr>
          <p:cNvPr id="1473" name="Rectangle 465"/>
          <p:cNvSpPr/>
          <p:nvPr/>
        </p:nvSpPr>
        <p:spPr>
          <a:xfrm>
            <a:off x="4289760" y="3485880"/>
            <a:ext cx="93960" cy="72720"/>
          </a:xfrm>
          <a:prstGeom prst="rect">
            <a:avLst/>
          </a:prstGeom>
          <a:solidFill>
            <a:srgbClr val="ffffff"/>
          </a:solidFill>
          <a:ln w="29160">
            <a:solidFill>
              <a:srgbClr val="000000"/>
            </a:solidFill>
            <a:round/>
          </a:ln>
        </p:spPr>
      </p:sp>
      <p:sp>
        <p:nvSpPr>
          <p:cNvPr id="1474" name="Rectangle 466"/>
          <p:cNvSpPr/>
          <p:nvPr/>
        </p:nvSpPr>
        <p:spPr>
          <a:xfrm>
            <a:off x="4378680" y="3485880"/>
            <a:ext cx="93960" cy="72720"/>
          </a:xfrm>
          <a:prstGeom prst="rect">
            <a:avLst/>
          </a:prstGeom>
          <a:solidFill>
            <a:srgbClr val="ffffff"/>
          </a:solidFill>
          <a:ln w="29160">
            <a:solidFill>
              <a:srgbClr val="000000"/>
            </a:solidFill>
            <a:round/>
          </a:ln>
        </p:spPr>
      </p:sp>
      <p:sp>
        <p:nvSpPr>
          <p:cNvPr id="1475" name="Rectangle 467"/>
          <p:cNvSpPr/>
          <p:nvPr/>
        </p:nvSpPr>
        <p:spPr>
          <a:xfrm>
            <a:off x="4471200" y="3485880"/>
            <a:ext cx="93600" cy="72720"/>
          </a:xfrm>
          <a:prstGeom prst="rect">
            <a:avLst/>
          </a:prstGeom>
          <a:solidFill>
            <a:srgbClr val="ffffff"/>
          </a:solidFill>
          <a:ln w="29160">
            <a:solidFill>
              <a:srgbClr val="000000"/>
            </a:solidFill>
            <a:round/>
          </a:ln>
        </p:spPr>
      </p:sp>
      <p:sp>
        <p:nvSpPr>
          <p:cNvPr id="1476" name="Rectangle 468"/>
          <p:cNvSpPr/>
          <p:nvPr/>
        </p:nvSpPr>
        <p:spPr>
          <a:xfrm>
            <a:off x="3920760" y="3557520"/>
            <a:ext cx="93600" cy="72720"/>
          </a:xfrm>
          <a:prstGeom prst="rect">
            <a:avLst/>
          </a:prstGeom>
          <a:solidFill>
            <a:srgbClr val="000000"/>
          </a:solidFill>
          <a:ln w="29160">
            <a:solidFill>
              <a:srgbClr val="000000"/>
            </a:solidFill>
            <a:round/>
          </a:ln>
        </p:spPr>
      </p:sp>
      <p:sp>
        <p:nvSpPr>
          <p:cNvPr id="1477" name="Rectangle 469"/>
          <p:cNvSpPr/>
          <p:nvPr/>
        </p:nvSpPr>
        <p:spPr>
          <a:xfrm>
            <a:off x="4012920" y="3557520"/>
            <a:ext cx="93960" cy="72720"/>
          </a:xfrm>
          <a:prstGeom prst="rect">
            <a:avLst/>
          </a:prstGeom>
          <a:solidFill>
            <a:srgbClr val="000000"/>
          </a:solidFill>
          <a:ln w="29160">
            <a:solidFill>
              <a:srgbClr val="000000"/>
            </a:solidFill>
            <a:round/>
          </a:ln>
        </p:spPr>
      </p:sp>
      <p:sp>
        <p:nvSpPr>
          <p:cNvPr id="1478" name="Rectangle 470"/>
          <p:cNvSpPr/>
          <p:nvPr/>
        </p:nvSpPr>
        <p:spPr>
          <a:xfrm>
            <a:off x="4105080" y="3557520"/>
            <a:ext cx="93960" cy="72720"/>
          </a:xfrm>
          <a:prstGeom prst="rect">
            <a:avLst/>
          </a:prstGeom>
          <a:solidFill>
            <a:srgbClr val="000000"/>
          </a:solidFill>
          <a:ln w="29160">
            <a:solidFill>
              <a:srgbClr val="000000"/>
            </a:solidFill>
            <a:round/>
          </a:ln>
        </p:spPr>
      </p:sp>
      <p:sp>
        <p:nvSpPr>
          <p:cNvPr id="1479" name="Rectangle 471"/>
          <p:cNvSpPr/>
          <p:nvPr/>
        </p:nvSpPr>
        <p:spPr>
          <a:xfrm>
            <a:off x="4197600" y="3557520"/>
            <a:ext cx="93600" cy="72720"/>
          </a:xfrm>
          <a:prstGeom prst="rect">
            <a:avLst/>
          </a:prstGeom>
          <a:solidFill>
            <a:srgbClr val="ffffff"/>
          </a:solidFill>
          <a:ln w="29160">
            <a:solidFill>
              <a:srgbClr val="000000"/>
            </a:solidFill>
            <a:round/>
          </a:ln>
        </p:spPr>
      </p:sp>
      <p:sp>
        <p:nvSpPr>
          <p:cNvPr id="1480" name="Rectangle 472"/>
          <p:cNvSpPr/>
          <p:nvPr/>
        </p:nvSpPr>
        <p:spPr>
          <a:xfrm>
            <a:off x="4289760" y="3557520"/>
            <a:ext cx="93960" cy="72720"/>
          </a:xfrm>
          <a:prstGeom prst="rect">
            <a:avLst/>
          </a:prstGeom>
          <a:solidFill>
            <a:srgbClr val="ffffff"/>
          </a:solidFill>
          <a:ln w="29160">
            <a:solidFill>
              <a:srgbClr val="000000"/>
            </a:solidFill>
            <a:round/>
          </a:ln>
        </p:spPr>
      </p:sp>
      <p:sp>
        <p:nvSpPr>
          <p:cNvPr id="1481" name="Rectangle 473"/>
          <p:cNvSpPr/>
          <p:nvPr/>
        </p:nvSpPr>
        <p:spPr>
          <a:xfrm>
            <a:off x="4378680" y="3557520"/>
            <a:ext cx="93960" cy="72720"/>
          </a:xfrm>
          <a:prstGeom prst="rect">
            <a:avLst/>
          </a:prstGeom>
          <a:solidFill>
            <a:srgbClr val="ffffff"/>
          </a:solidFill>
          <a:ln w="29160">
            <a:solidFill>
              <a:srgbClr val="000000"/>
            </a:solidFill>
            <a:round/>
          </a:ln>
        </p:spPr>
      </p:sp>
      <p:sp>
        <p:nvSpPr>
          <p:cNvPr id="1482" name="Rectangle 474"/>
          <p:cNvSpPr/>
          <p:nvPr/>
        </p:nvSpPr>
        <p:spPr>
          <a:xfrm>
            <a:off x="4471200" y="3557520"/>
            <a:ext cx="93600" cy="72720"/>
          </a:xfrm>
          <a:prstGeom prst="rect">
            <a:avLst/>
          </a:prstGeom>
          <a:solidFill>
            <a:srgbClr val="ffffff"/>
          </a:solidFill>
          <a:ln w="29160">
            <a:solidFill>
              <a:srgbClr val="000000"/>
            </a:solidFill>
            <a:round/>
          </a:ln>
        </p:spPr>
      </p:sp>
      <p:sp>
        <p:nvSpPr>
          <p:cNvPr id="1483" name="Rectangle 475"/>
          <p:cNvSpPr/>
          <p:nvPr/>
        </p:nvSpPr>
        <p:spPr>
          <a:xfrm>
            <a:off x="3920760" y="3628800"/>
            <a:ext cx="93600" cy="72720"/>
          </a:xfrm>
          <a:prstGeom prst="rect">
            <a:avLst/>
          </a:prstGeom>
          <a:solidFill>
            <a:srgbClr val="000000"/>
          </a:solidFill>
          <a:ln w="29160">
            <a:solidFill>
              <a:srgbClr val="000000"/>
            </a:solidFill>
            <a:round/>
          </a:ln>
        </p:spPr>
      </p:sp>
      <p:sp>
        <p:nvSpPr>
          <p:cNvPr id="1484" name="Rectangle 476"/>
          <p:cNvSpPr/>
          <p:nvPr/>
        </p:nvSpPr>
        <p:spPr>
          <a:xfrm>
            <a:off x="4012920" y="3628800"/>
            <a:ext cx="93960" cy="72720"/>
          </a:xfrm>
          <a:prstGeom prst="rect">
            <a:avLst/>
          </a:prstGeom>
          <a:solidFill>
            <a:srgbClr val="000000"/>
          </a:solidFill>
          <a:ln w="29160">
            <a:solidFill>
              <a:srgbClr val="000000"/>
            </a:solidFill>
            <a:round/>
          </a:ln>
        </p:spPr>
      </p:sp>
      <p:sp>
        <p:nvSpPr>
          <p:cNvPr id="1485" name="Rectangle 477"/>
          <p:cNvSpPr/>
          <p:nvPr/>
        </p:nvSpPr>
        <p:spPr>
          <a:xfrm>
            <a:off x="4105080" y="3628800"/>
            <a:ext cx="93960" cy="72720"/>
          </a:xfrm>
          <a:prstGeom prst="rect">
            <a:avLst/>
          </a:prstGeom>
          <a:solidFill>
            <a:srgbClr val="ffffff"/>
          </a:solidFill>
          <a:ln w="29160">
            <a:solidFill>
              <a:srgbClr val="000000"/>
            </a:solidFill>
            <a:round/>
          </a:ln>
        </p:spPr>
      </p:sp>
      <p:sp>
        <p:nvSpPr>
          <p:cNvPr id="1486" name="Rectangle 478"/>
          <p:cNvSpPr/>
          <p:nvPr/>
        </p:nvSpPr>
        <p:spPr>
          <a:xfrm>
            <a:off x="4197600" y="3628800"/>
            <a:ext cx="93600" cy="72720"/>
          </a:xfrm>
          <a:prstGeom prst="rect">
            <a:avLst/>
          </a:prstGeom>
          <a:solidFill>
            <a:srgbClr val="ffffff"/>
          </a:solidFill>
          <a:ln w="29160">
            <a:solidFill>
              <a:srgbClr val="000000"/>
            </a:solidFill>
            <a:round/>
          </a:ln>
        </p:spPr>
      </p:sp>
      <p:sp>
        <p:nvSpPr>
          <p:cNvPr id="1487" name="Rectangle 479"/>
          <p:cNvSpPr/>
          <p:nvPr/>
        </p:nvSpPr>
        <p:spPr>
          <a:xfrm>
            <a:off x="4289760" y="3628800"/>
            <a:ext cx="93960" cy="72720"/>
          </a:xfrm>
          <a:prstGeom prst="rect">
            <a:avLst/>
          </a:prstGeom>
          <a:solidFill>
            <a:srgbClr val="ffffff"/>
          </a:solidFill>
          <a:ln w="29160">
            <a:solidFill>
              <a:srgbClr val="000000"/>
            </a:solidFill>
            <a:round/>
          </a:ln>
        </p:spPr>
      </p:sp>
      <p:sp>
        <p:nvSpPr>
          <p:cNvPr id="1488" name="Rectangle 480"/>
          <p:cNvSpPr/>
          <p:nvPr/>
        </p:nvSpPr>
        <p:spPr>
          <a:xfrm>
            <a:off x="4378680" y="3628800"/>
            <a:ext cx="93960" cy="72720"/>
          </a:xfrm>
          <a:prstGeom prst="rect">
            <a:avLst/>
          </a:prstGeom>
          <a:solidFill>
            <a:srgbClr val="ffffff"/>
          </a:solidFill>
          <a:ln w="29160">
            <a:solidFill>
              <a:srgbClr val="000000"/>
            </a:solidFill>
            <a:round/>
          </a:ln>
        </p:spPr>
      </p:sp>
      <p:sp>
        <p:nvSpPr>
          <p:cNvPr id="1489" name="Rectangle 481"/>
          <p:cNvSpPr/>
          <p:nvPr/>
        </p:nvSpPr>
        <p:spPr>
          <a:xfrm>
            <a:off x="4471200" y="3628800"/>
            <a:ext cx="93600" cy="72720"/>
          </a:xfrm>
          <a:prstGeom prst="rect">
            <a:avLst/>
          </a:prstGeom>
          <a:solidFill>
            <a:srgbClr val="ffffff"/>
          </a:solidFill>
          <a:ln w="29160">
            <a:solidFill>
              <a:srgbClr val="000000"/>
            </a:solidFill>
            <a:round/>
          </a:ln>
        </p:spPr>
      </p:sp>
      <p:sp>
        <p:nvSpPr>
          <p:cNvPr id="1490" name="Rectangle 482"/>
          <p:cNvSpPr/>
          <p:nvPr/>
        </p:nvSpPr>
        <p:spPr>
          <a:xfrm>
            <a:off x="3920760" y="3700440"/>
            <a:ext cx="93600" cy="72720"/>
          </a:xfrm>
          <a:prstGeom prst="rect">
            <a:avLst/>
          </a:prstGeom>
          <a:solidFill>
            <a:srgbClr val="ffffff"/>
          </a:solidFill>
          <a:ln w="29160">
            <a:solidFill>
              <a:srgbClr val="000000"/>
            </a:solidFill>
            <a:round/>
          </a:ln>
        </p:spPr>
      </p:sp>
      <p:sp>
        <p:nvSpPr>
          <p:cNvPr id="1491" name="Rectangle 483"/>
          <p:cNvSpPr/>
          <p:nvPr/>
        </p:nvSpPr>
        <p:spPr>
          <a:xfrm>
            <a:off x="4012920" y="3700440"/>
            <a:ext cx="93960" cy="72720"/>
          </a:xfrm>
          <a:prstGeom prst="rect">
            <a:avLst/>
          </a:prstGeom>
          <a:solidFill>
            <a:srgbClr val="ffffff"/>
          </a:solidFill>
          <a:ln w="29160">
            <a:solidFill>
              <a:srgbClr val="000000"/>
            </a:solidFill>
            <a:round/>
          </a:ln>
        </p:spPr>
      </p:sp>
      <p:sp>
        <p:nvSpPr>
          <p:cNvPr id="1492" name="Rectangle 484"/>
          <p:cNvSpPr/>
          <p:nvPr/>
        </p:nvSpPr>
        <p:spPr>
          <a:xfrm>
            <a:off x="4105080" y="3700440"/>
            <a:ext cx="93960" cy="72720"/>
          </a:xfrm>
          <a:prstGeom prst="rect">
            <a:avLst/>
          </a:prstGeom>
          <a:solidFill>
            <a:srgbClr val="000000"/>
          </a:solidFill>
          <a:ln w="29160">
            <a:solidFill>
              <a:srgbClr val="000000"/>
            </a:solidFill>
            <a:round/>
          </a:ln>
        </p:spPr>
      </p:sp>
      <p:sp>
        <p:nvSpPr>
          <p:cNvPr id="1493" name="Rectangle 485"/>
          <p:cNvSpPr/>
          <p:nvPr/>
        </p:nvSpPr>
        <p:spPr>
          <a:xfrm>
            <a:off x="4197600" y="3700440"/>
            <a:ext cx="93600" cy="72720"/>
          </a:xfrm>
          <a:prstGeom prst="rect">
            <a:avLst/>
          </a:prstGeom>
          <a:solidFill>
            <a:srgbClr val="ffffff"/>
          </a:solidFill>
          <a:ln w="29160">
            <a:solidFill>
              <a:srgbClr val="000000"/>
            </a:solidFill>
            <a:round/>
          </a:ln>
        </p:spPr>
      </p:sp>
      <p:sp>
        <p:nvSpPr>
          <p:cNvPr id="1494" name="Rectangle 486"/>
          <p:cNvSpPr/>
          <p:nvPr/>
        </p:nvSpPr>
        <p:spPr>
          <a:xfrm>
            <a:off x="4289760" y="3700440"/>
            <a:ext cx="93960" cy="72720"/>
          </a:xfrm>
          <a:prstGeom prst="rect">
            <a:avLst/>
          </a:prstGeom>
          <a:solidFill>
            <a:srgbClr val="ffffff"/>
          </a:solidFill>
          <a:ln w="29160">
            <a:solidFill>
              <a:srgbClr val="000000"/>
            </a:solidFill>
            <a:round/>
          </a:ln>
        </p:spPr>
      </p:sp>
      <p:sp>
        <p:nvSpPr>
          <p:cNvPr id="1495" name="Rectangle 487"/>
          <p:cNvSpPr/>
          <p:nvPr/>
        </p:nvSpPr>
        <p:spPr>
          <a:xfrm>
            <a:off x="4378680" y="3700440"/>
            <a:ext cx="93960" cy="72720"/>
          </a:xfrm>
          <a:prstGeom prst="rect">
            <a:avLst/>
          </a:prstGeom>
          <a:solidFill>
            <a:srgbClr val="000000"/>
          </a:solidFill>
          <a:ln w="29160">
            <a:solidFill>
              <a:srgbClr val="000000"/>
            </a:solidFill>
            <a:round/>
          </a:ln>
        </p:spPr>
      </p:sp>
      <p:sp>
        <p:nvSpPr>
          <p:cNvPr id="1496" name="Rectangle 488"/>
          <p:cNvSpPr/>
          <p:nvPr/>
        </p:nvSpPr>
        <p:spPr>
          <a:xfrm>
            <a:off x="4471200" y="3700440"/>
            <a:ext cx="93600" cy="72720"/>
          </a:xfrm>
          <a:prstGeom prst="rect">
            <a:avLst/>
          </a:prstGeom>
          <a:solidFill>
            <a:srgbClr val="ffffff"/>
          </a:solidFill>
          <a:ln w="29160">
            <a:solidFill>
              <a:srgbClr val="000000"/>
            </a:solidFill>
            <a:round/>
          </a:ln>
        </p:spPr>
      </p:sp>
      <p:sp>
        <p:nvSpPr>
          <p:cNvPr id="1497" name="Rectangle 489"/>
          <p:cNvSpPr/>
          <p:nvPr/>
        </p:nvSpPr>
        <p:spPr>
          <a:xfrm>
            <a:off x="3920760" y="3772080"/>
            <a:ext cx="93600" cy="72360"/>
          </a:xfrm>
          <a:prstGeom prst="rect">
            <a:avLst/>
          </a:prstGeom>
          <a:solidFill>
            <a:srgbClr val="ffffff"/>
          </a:solidFill>
          <a:ln w="29160">
            <a:solidFill>
              <a:srgbClr val="000000"/>
            </a:solidFill>
            <a:round/>
          </a:ln>
        </p:spPr>
      </p:sp>
      <p:sp>
        <p:nvSpPr>
          <p:cNvPr id="1498" name="Rectangle 490"/>
          <p:cNvSpPr/>
          <p:nvPr/>
        </p:nvSpPr>
        <p:spPr>
          <a:xfrm>
            <a:off x="4012920" y="3772080"/>
            <a:ext cx="93960" cy="72360"/>
          </a:xfrm>
          <a:prstGeom prst="rect">
            <a:avLst/>
          </a:prstGeom>
          <a:solidFill>
            <a:srgbClr val="000000"/>
          </a:solidFill>
          <a:ln w="29160">
            <a:solidFill>
              <a:srgbClr val="000000"/>
            </a:solidFill>
            <a:round/>
          </a:ln>
        </p:spPr>
      </p:sp>
      <p:sp>
        <p:nvSpPr>
          <p:cNvPr id="1499" name="Rectangle 491"/>
          <p:cNvSpPr/>
          <p:nvPr/>
        </p:nvSpPr>
        <p:spPr>
          <a:xfrm>
            <a:off x="4105080" y="3772080"/>
            <a:ext cx="93960" cy="72360"/>
          </a:xfrm>
          <a:prstGeom prst="rect">
            <a:avLst/>
          </a:prstGeom>
          <a:solidFill>
            <a:srgbClr val="000000"/>
          </a:solidFill>
          <a:ln w="29160">
            <a:solidFill>
              <a:srgbClr val="000000"/>
            </a:solidFill>
            <a:round/>
          </a:ln>
        </p:spPr>
      </p:sp>
      <p:sp>
        <p:nvSpPr>
          <p:cNvPr id="1500" name="Rectangle 492"/>
          <p:cNvSpPr/>
          <p:nvPr/>
        </p:nvSpPr>
        <p:spPr>
          <a:xfrm>
            <a:off x="4197600" y="3772080"/>
            <a:ext cx="93600" cy="72360"/>
          </a:xfrm>
          <a:prstGeom prst="rect">
            <a:avLst/>
          </a:prstGeom>
          <a:solidFill>
            <a:srgbClr val="ffffff"/>
          </a:solidFill>
          <a:ln w="29160">
            <a:solidFill>
              <a:srgbClr val="000000"/>
            </a:solidFill>
            <a:round/>
          </a:ln>
        </p:spPr>
      </p:sp>
      <p:sp>
        <p:nvSpPr>
          <p:cNvPr id="1501" name="Rectangle 493"/>
          <p:cNvSpPr/>
          <p:nvPr/>
        </p:nvSpPr>
        <p:spPr>
          <a:xfrm>
            <a:off x="4289760" y="3772080"/>
            <a:ext cx="93960" cy="72360"/>
          </a:xfrm>
          <a:prstGeom prst="rect">
            <a:avLst/>
          </a:prstGeom>
          <a:solidFill>
            <a:srgbClr val="ffffff"/>
          </a:solidFill>
          <a:ln w="29160">
            <a:solidFill>
              <a:srgbClr val="000000"/>
            </a:solidFill>
            <a:round/>
          </a:ln>
        </p:spPr>
      </p:sp>
      <p:sp>
        <p:nvSpPr>
          <p:cNvPr id="1502" name="Rectangle 494"/>
          <p:cNvSpPr/>
          <p:nvPr/>
        </p:nvSpPr>
        <p:spPr>
          <a:xfrm>
            <a:off x="4378680" y="3772080"/>
            <a:ext cx="93960" cy="72360"/>
          </a:xfrm>
          <a:prstGeom prst="rect">
            <a:avLst/>
          </a:prstGeom>
          <a:solidFill>
            <a:srgbClr val="ffffff"/>
          </a:solidFill>
          <a:ln w="29160">
            <a:solidFill>
              <a:srgbClr val="000000"/>
            </a:solidFill>
            <a:round/>
          </a:ln>
        </p:spPr>
      </p:sp>
      <p:sp>
        <p:nvSpPr>
          <p:cNvPr id="1503" name="Rectangle 495"/>
          <p:cNvSpPr/>
          <p:nvPr/>
        </p:nvSpPr>
        <p:spPr>
          <a:xfrm>
            <a:off x="4471200" y="3772080"/>
            <a:ext cx="93600" cy="72360"/>
          </a:xfrm>
          <a:prstGeom prst="rect">
            <a:avLst/>
          </a:prstGeom>
          <a:solidFill>
            <a:srgbClr val="ffffff"/>
          </a:solidFill>
          <a:ln w="29160">
            <a:solidFill>
              <a:srgbClr val="000000"/>
            </a:solidFill>
            <a:round/>
          </a:ln>
        </p:spPr>
      </p:sp>
      <p:sp>
        <p:nvSpPr>
          <p:cNvPr id="1504" name="Rectangle 496"/>
          <p:cNvSpPr/>
          <p:nvPr/>
        </p:nvSpPr>
        <p:spPr>
          <a:xfrm>
            <a:off x="3920760" y="3843360"/>
            <a:ext cx="93600" cy="72720"/>
          </a:xfrm>
          <a:prstGeom prst="rect">
            <a:avLst/>
          </a:prstGeom>
          <a:solidFill>
            <a:srgbClr val="ffffff"/>
          </a:solidFill>
          <a:ln w="29160">
            <a:solidFill>
              <a:srgbClr val="000000"/>
            </a:solidFill>
            <a:round/>
          </a:ln>
        </p:spPr>
      </p:sp>
      <p:sp>
        <p:nvSpPr>
          <p:cNvPr id="1505" name="Rectangle 497"/>
          <p:cNvSpPr/>
          <p:nvPr/>
        </p:nvSpPr>
        <p:spPr>
          <a:xfrm>
            <a:off x="4012920" y="3843360"/>
            <a:ext cx="93960" cy="72720"/>
          </a:xfrm>
          <a:prstGeom prst="rect">
            <a:avLst/>
          </a:prstGeom>
          <a:solidFill>
            <a:srgbClr val="ffffff"/>
          </a:solidFill>
          <a:ln w="29160">
            <a:solidFill>
              <a:srgbClr val="000000"/>
            </a:solidFill>
            <a:round/>
          </a:ln>
        </p:spPr>
      </p:sp>
      <p:sp>
        <p:nvSpPr>
          <p:cNvPr id="1506" name="Rectangle 498"/>
          <p:cNvSpPr/>
          <p:nvPr/>
        </p:nvSpPr>
        <p:spPr>
          <a:xfrm>
            <a:off x="4105080" y="3843360"/>
            <a:ext cx="93960" cy="72720"/>
          </a:xfrm>
          <a:prstGeom prst="rect">
            <a:avLst/>
          </a:prstGeom>
          <a:solidFill>
            <a:srgbClr val="ffffff"/>
          </a:solidFill>
          <a:ln w="29160">
            <a:solidFill>
              <a:srgbClr val="000000"/>
            </a:solidFill>
            <a:round/>
          </a:ln>
        </p:spPr>
      </p:sp>
      <p:sp>
        <p:nvSpPr>
          <p:cNvPr id="1507" name="Rectangle 499"/>
          <p:cNvSpPr/>
          <p:nvPr/>
        </p:nvSpPr>
        <p:spPr>
          <a:xfrm>
            <a:off x="4197600" y="3843360"/>
            <a:ext cx="93600" cy="72720"/>
          </a:xfrm>
          <a:prstGeom prst="rect">
            <a:avLst/>
          </a:prstGeom>
          <a:solidFill>
            <a:srgbClr val="000000"/>
          </a:solidFill>
          <a:ln w="29160">
            <a:solidFill>
              <a:srgbClr val="000000"/>
            </a:solidFill>
            <a:round/>
          </a:ln>
        </p:spPr>
      </p:sp>
      <p:sp>
        <p:nvSpPr>
          <p:cNvPr id="1508" name="Rectangle 500"/>
          <p:cNvSpPr/>
          <p:nvPr/>
        </p:nvSpPr>
        <p:spPr>
          <a:xfrm>
            <a:off x="4289760" y="3843360"/>
            <a:ext cx="93960" cy="72720"/>
          </a:xfrm>
          <a:prstGeom prst="rect">
            <a:avLst/>
          </a:prstGeom>
          <a:solidFill>
            <a:srgbClr val="000000"/>
          </a:solidFill>
          <a:ln w="29160">
            <a:solidFill>
              <a:srgbClr val="000000"/>
            </a:solidFill>
            <a:round/>
          </a:ln>
        </p:spPr>
      </p:sp>
      <p:sp>
        <p:nvSpPr>
          <p:cNvPr id="1509" name="Rectangle 501"/>
          <p:cNvSpPr/>
          <p:nvPr/>
        </p:nvSpPr>
        <p:spPr>
          <a:xfrm>
            <a:off x="4378680" y="3843360"/>
            <a:ext cx="93960" cy="72720"/>
          </a:xfrm>
          <a:prstGeom prst="rect">
            <a:avLst/>
          </a:prstGeom>
          <a:solidFill>
            <a:srgbClr val="ffffff"/>
          </a:solidFill>
          <a:ln w="29160">
            <a:solidFill>
              <a:srgbClr val="000000"/>
            </a:solidFill>
            <a:round/>
          </a:ln>
        </p:spPr>
      </p:sp>
      <p:sp>
        <p:nvSpPr>
          <p:cNvPr id="1510" name="Rectangle 502"/>
          <p:cNvSpPr/>
          <p:nvPr/>
        </p:nvSpPr>
        <p:spPr>
          <a:xfrm>
            <a:off x="4471200" y="3843360"/>
            <a:ext cx="93600" cy="72720"/>
          </a:xfrm>
          <a:prstGeom prst="rect">
            <a:avLst/>
          </a:prstGeom>
          <a:solidFill>
            <a:srgbClr val="000000"/>
          </a:solidFill>
          <a:ln w="29160">
            <a:solidFill>
              <a:srgbClr val="000000"/>
            </a:solidFill>
            <a:round/>
          </a:ln>
        </p:spPr>
      </p:sp>
      <p:sp>
        <p:nvSpPr>
          <p:cNvPr id="1511" name="Rectangle 503"/>
          <p:cNvSpPr/>
          <p:nvPr/>
        </p:nvSpPr>
        <p:spPr>
          <a:xfrm>
            <a:off x="3920760" y="3915000"/>
            <a:ext cx="93600" cy="72720"/>
          </a:xfrm>
          <a:prstGeom prst="rect">
            <a:avLst/>
          </a:prstGeom>
          <a:solidFill>
            <a:srgbClr val="ffffff"/>
          </a:solidFill>
          <a:ln w="29160">
            <a:solidFill>
              <a:srgbClr val="000000"/>
            </a:solidFill>
            <a:round/>
          </a:ln>
        </p:spPr>
      </p:sp>
      <p:sp>
        <p:nvSpPr>
          <p:cNvPr id="1512" name="Rectangle 504"/>
          <p:cNvSpPr/>
          <p:nvPr/>
        </p:nvSpPr>
        <p:spPr>
          <a:xfrm>
            <a:off x="4012920" y="3915000"/>
            <a:ext cx="93960" cy="72720"/>
          </a:xfrm>
          <a:prstGeom prst="rect">
            <a:avLst/>
          </a:prstGeom>
          <a:solidFill>
            <a:srgbClr val="ffffff"/>
          </a:solidFill>
          <a:ln w="29160">
            <a:solidFill>
              <a:srgbClr val="000000"/>
            </a:solidFill>
            <a:round/>
          </a:ln>
        </p:spPr>
      </p:sp>
      <p:sp>
        <p:nvSpPr>
          <p:cNvPr id="1513" name="Rectangle 505"/>
          <p:cNvSpPr/>
          <p:nvPr/>
        </p:nvSpPr>
        <p:spPr>
          <a:xfrm>
            <a:off x="4105080" y="3915000"/>
            <a:ext cx="93960" cy="72720"/>
          </a:xfrm>
          <a:prstGeom prst="rect">
            <a:avLst/>
          </a:prstGeom>
          <a:solidFill>
            <a:srgbClr val="ffffff"/>
          </a:solidFill>
          <a:ln w="29160">
            <a:solidFill>
              <a:srgbClr val="000000"/>
            </a:solidFill>
            <a:round/>
          </a:ln>
        </p:spPr>
      </p:sp>
      <p:sp>
        <p:nvSpPr>
          <p:cNvPr id="1514" name="Rectangle 506"/>
          <p:cNvSpPr/>
          <p:nvPr/>
        </p:nvSpPr>
        <p:spPr>
          <a:xfrm>
            <a:off x="4197600" y="3915000"/>
            <a:ext cx="93600" cy="72720"/>
          </a:xfrm>
          <a:prstGeom prst="rect">
            <a:avLst/>
          </a:prstGeom>
          <a:solidFill>
            <a:srgbClr val="ffffff"/>
          </a:solidFill>
          <a:ln w="29160">
            <a:solidFill>
              <a:srgbClr val="000000"/>
            </a:solidFill>
            <a:round/>
          </a:ln>
        </p:spPr>
      </p:sp>
      <p:sp>
        <p:nvSpPr>
          <p:cNvPr id="1515" name="Rectangle 507"/>
          <p:cNvSpPr/>
          <p:nvPr/>
        </p:nvSpPr>
        <p:spPr>
          <a:xfrm>
            <a:off x="4289760" y="3915000"/>
            <a:ext cx="93960" cy="72720"/>
          </a:xfrm>
          <a:prstGeom prst="rect">
            <a:avLst/>
          </a:prstGeom>
          <a:solidFill>
            <a:srgbClr val="000000"/>
          </a:solidFill>
          <a:ln w="29160">
            <a:solidFill>
              <a:srgbClr val="000000"/>
            </a:solidFill>
            <a:round/>
          </a:ln>
        </p:spPr>
      </p:sp>
      <p:sp>
        <p:nvSpPr>
          <p:cNvPr id="1516" name="Rectangle 508"/>
          <p:cNvSpPr/>
          <p:nvPr/>
        </p:nvSpPr>
        <p:spPr>
          <a:xfrm>
            <a:off x="4378680" y="3915000"/>
            <a:ext cx="93960" cy="72720"/>
          </a:xfrm>
          <a:prstGeom prst="rect">
            <a:avLst/>
          </a:prstGeom>
          <a:solidFill>
            <a:srgbClr val="000000"/>
          </a:solidFill>
          <a:ln w="29160">
            <a:solidFill>
              <a:srgbClr val="000000"/>
            </a:solidFill>
            <a:round/>
          </a:ln>
        </p:spPr>
      </p:sp>
      <p:sp>
        <p:nvSpPr>
          <p:cNvPr id="1517" name="Rectangle 509"/>
          <p:cNvSpPr/>
          <p:nvPr/>
        </p:nvSpPr>
        <p:spPr>
          <a:xfrm>
            <a:off x="4471200" y="3915000"/>
            <a:ext cx="93600" cy="72720"/>
          </a:xfrm>
          <a:prstGeom prst="rect">
            <a:avLst/>
          </a:prstGeom>
          <a:solidFill>
            <a:srgbClr val="000000"/>
          </a:solidFill>
          <a:ln w="29160">
            <a:solidFill>
              <a:srgbClr val="000000"/>
            </a:solidFill>
            <a:round/>
          </a:ln>
        </p:spPr>
      </p:sp>
      <p:sp>
        <p:nvSpPr>
          <p:cNvPr id="1518" name="Rectangle 510"/>
          <p:cNvSpPr/>
          <p:nvPr/>
        </p:nvSpPr>
        <p:spPr>
          <a:xfrm>
            <a:off x="3920760" y="3986640"/>
            <a:ext cx="93600" cy="72720"/>
          </a:xfrm>
          <a:prstGeom prst="rect">
            <a:avLst/>
          </a:prstGeom>
          <a:solidFill>
            <a:srgbClr val="ffffff"/>
          </a:solidFill>
          <a:ln w="29160">
            <a:solidFill>
              <a:srgbClr val="000000"/>
            </a:solidFill>
            <a:round/>
          </a:ln>
        </p:spPr>
      </p:sp>
      <p:sp>
        <p:nvSpPr>
          <p:cNvPr id="1519" name="Rectangle 511"/>
          <p:cNvSpPr/>
          <p:nvPr/>
        </p:nvSpPr>
        <p:spPr>
          <a:xfrm>
            <a:off x="4012920" y="3986640"/>
            <a:ext cx="93960" cy="72720"/>
          </a:xfrm>
          <a:prstGeom prst="rect">
            <a:avLst/>
          </a:prstGeom>
          <a:solidFill>
            <a:srgbClr val="ffffff"/>
          </a:solidFill>
          <a:ln w="29160">
            <a:solidFill>
              <a:srgbClr val="000000"/>
            </a:solidFill>
            <a:round/>
          </a:ln>
        </p:spPr>
      </p:sp>
      <p:sp>
        <p:nvSpPr>
          <p:cNvPr id="1520" name="Rectangle 512"/>
          <p:cNvSpPr/>
          <p:nvPr/>
        </p:nvSpPr>
        <p:spPr>
          <a:xfrm>
            <a:off x="4105080" y="3986640"/>
            <a:ext cx="93960" cy="72720"/>
          </a:xfrm>
          <a:prstGeom prst="rect">
            <a:avLst/>
          </a:prstGeom>
          <a:solidFill>
            <a:srgbClr val="ffffff"/>
          </a:solidFill>
          <a:ln w="29160">
            <a:solidFill>
              <a:srgbClr val="000000"/>
            </a:solidFill>
            <a:round/>
          </a:ln>
        </p:spPr>
      </p:sp>
      <p:sp>
        <p:nvSpPr>
          <p:cNvPr id="1521" name="Rectangle 513"/>
          <p:cNvSpPr/>
          <p:nvPr/>
        </p:nvSpPr>
        <p:spPr>
          <a:xfrm>
            <a:off x="4197600" y="3986640"/>
            <a:ext cx="93600" cy="72720"/>
          </a:xfrm>
          <a:prstGeom prst="rect">
            <a:avLst/>
          </a:prstGeom>
          <a:solidFill>
            <a:srgbClr val="000000"/>
          </a:solidFill>
          <a:ln w="29160">
            <a:solidFill>
              <a:srgbClr val="000000"/>
            </a:solidFill>
            <a:round/>
          </a:ln>
        </p:spPr>
      </p:sp>
      <p:sp>
        <p:nvSpPr>
          <p:cNvPr id="1522" name="Rectangle 514"/>
          <p:cNvSpPr/>
          <p:nvPr/>
        </p:nvSpPr>
        <p:spPr>
          <a:xfrm>
            <a:off x="4289760" y="3986640"/>
            <a:ext cx="93960" cy="72720"/>
          </a:xfrm>
          <a:prstGeom prst="rect">
            <a:avLst/>
          </a:prstGeom>
          <a:solidFill>
            <a:srgbClr val="000000"/>
          </a:solidFill>
          <a:ln w="29160">
            <a:solidFill>
              <a:srgbClr val="000000"/>
            </a:solidFill>
            <a:round/>
          </a:ln>
        </p:spPr>
      </p:sp>
      <p:sp>
        <p:nvSpPr>
          <p:cNvPr id="1523" name="Rectangle 515"/>
          <p:cNvSpPr/>
          <p:nvPr/>
        </p:nvSpPr>
        <p:spPr>
          <a:xfrm>
            <a:off x="4378680" y="3986640"/>
            <a:ext cx="93960" cy="72720"/>
          </a:xfrm>
          <a:prstGeom prst="rect">
            <a:avLst/>
          </a:prstGeom>
          <a:solidFill>
            <a:srgbClr val="000000"/>
          </a:solidFill>
          <a:ln w="29160">
            <a:solidFill>
              <a:srgbClr val="000000"/>
            </a:solidFill>
            <a:round/>
          </a:ln>
        </p:spPr>
      </p:sp>
      <p:sp>
        <p:nvSpPr>
          <p:cNvPr id="1524" name="Rectangle 516"/>
          <p:cNvSpPr/>
          <p:nvPr/>
        </p:nvSpPr>
        <p:spPr>
          <a:xfrm>
            <a:off x="4471200" y="3986640"/>
            <a:ext cx="93600" cy="72720"/>
          </a:xfrm>
          <a:prstGeom prst="rect">
            <a:avLst/>
          </a:prstGeom>
          <a:solidFill>
            <a:srgbClr val="ffffff"/>
          </a:solidFill>
          <a:ln w="29160">
            <a:solidFill>
              <a:srgbClr val="000000"/>
            </a:solidFill>
            <a:round/>
          </a:ln>
        </p:spPr>
      </p:sp>
      <p:sp>
        <p:nvSpPr>
          <p:cNvPr id="1525" name="Rectangle 517"/>
          <p:cNvSpPr/>
          <p:nvPr/>
        </p:nvSpPr>
        <p:spPr>
          <a:xfrm>
            <a:off x="3920760" y="4057920"/>
            <a:ext cx="93600" cy="72720"/>
          </a:xfrm>
          <a:prstGeom prst="rect">
            <a:avLst/>
          </a:prstGeom>
          <a:solidFill>
            <a:srgbClr val="ffffff"/>
          </a:solidFill>
          <a:ln w="29160">
            <a:solidFill>
              <a:srgbClr val="000000"/>
            </a:solidFill>
            <a:round/>
          </a:ln>
        </p:spPr>
      </p:sp>
      <p:sp>
        <p:nvSpPr>
          <p:cNvPr id="1526" name="Rectangle 518"/>
          <p:cNvSpPr/>
          <p:nvPr/>
        </p:nvSpPr>
        <p:spPr>
          <a:xfrm>
            <a:off x="4012920" y="4057920"/>
            <a:ext cx="93960" cy="72720"/>
          </a:xfrm>
          <a:prstGeom prst="rect">
            <a:avLst/>
          </a:prstGeom>
          <a:solidFill>
            <a:srgbClr val="ffffff"/>
          </a:solidFill>
          <a:ln w="29160">
            <a:solidFill>
              <a:srgbClr val="000000"/>
            </a:solidFill>
            <a:round/>
          </a:ln>
        </p:spPr>
      </p:sp>
      <p:sp>
        <p:nvSpPr>
          <p:cNvPr id="1527" name="Rectangle 519"/>
          <p:cNvSpPr/>
          <p:nvPr/>
        </p:nvSpPr>
        <p:spPr>
          <a:xfrm>
            <a:off x="4105080" y="4057920"/>
            <a:ext cx="93960" cy="72720"/>
          </a:xfrm>
          <a:prstGeom prst="rect">
            <a:avLst/>
          </a:prstGeom>
          <a:solidFill>
            <a:srgbClr val="ffffff"/>
          </a:solidFill>
          <a:ln w="29160">
            <a:solidFill>
              <a:srgbClr val="000000"/>
            </a:solidFill>
            <a:round/>
          </a:ln>
        </p:spPr>
      </p:sp>
      <p:sp>
        <p:nvSpPr>
          <p:cNvPr id="1528" name="Rectangle 520"/>
          <p:cNvSpPr/>
          <p:nvPr/>
        </p:nvSpPr>
        <p:spPr>
          <a:xfrm>
            <a:off x="4197600" y="4057920"/>
            <a:ext cx="93600" cy="72720"/>
          </a:xfrm>
          <a:prstGeom prst="rect">
            <a:avLst/>
          </a:prstGeom>
          <a:solidFill>
            <a:srgbClr val="ffffff"/>
          </a:solidFill>
          <a:ln w="29160">
            <a:solidFill>
              <a:srgbClr val="000000"/>
            </a:solidFill>
            <a:round/>
          </a:ln>
        </p:spPr>
      </p:sp>
      <p:sp>
        <p:nvSpPr>
          <p:cNvPr id="1529" name="Rectangle 521"/>
          <p:cNvSpPr/>
          <p:nvPr/>
        </p:nvSpPr>
        <p:spPr>
          <a:xfrm>
            <a:off x="4289760" y="4057920"/>
            <a:ext cx="93960" cy="72720"/>
          </a:xfrm>
          <a:prstGeom prst="rect">
            <a:avLst/>
          </a:prstGeom>
          <a:solidFill>
            <a:srgbClr val="000000"/>
          </a:solidFill>
          <a:ln w="29160">
            <a:solidFill>
              <a:srgbClr val="000000"/>
            </a:solidFill>
            <a:round/>
          </a:ln>
        </p:spPr>
      </p:sp>
      <p:sp>
        <p:nvSpPr>
          <p:cNvPr id="1530" name="Rectangle 522"/>
          <p:cNvSpPr/>
          <p:nvPr/>
        </p:nvSpPr>
        <p:spPr>
          <a:xfrm>
            <a:off x="4378680" y="4057920"/>
            <a:ext cx="93960" cy="72720"/>
          </a:xfrm>
          <a:prstGeom prst="rect">
            <a:avLst/>
          </a:prstGeom>
          <a:solidFill>
            <a:srgbClr val="ffffff"/>
          </a:solidFill>
          <a:ln w="29160">
            <a:solidFill>
              <a:srgbClr val="000000"/>
            </a:solidFill>
            <a:round/>
          </a:ln>
        </p:spPr>
      </p:sp>
      <p:sp>
        <p:nvSpPr>
          <p:cNvPr id="1531" name="Rectangle 523"/>
          <p:cNvSpPr/>
          <p:nvPr/>
        </p:nvSpPr>
        <p:spPr>
          <a:xfrm>
            <a:off x="4471200" y="4057920"/>
            <a:ext cx="93600" cy="72720"/>
          </a:xfrm>
          <a:prstGeom prst="rect">
            <a:avLst/>
          </a:prstGeom>
          <a:solidFill>
            <a:srgbClr val="000000"/>
          </a:solidFill>
          <a:ln w="29160">
            <a:solidFill>
              <a:srgbClr val="000000"/>
            </a:solidFill>
            <a:round/>
          </a:ln>
        </p:spPr>
      </p:sp>
      <p:sp>
        <p:nvSpPr>
          <p:cNvPr id="1532" name="Rectangle 524"/>
          <p:cNvSpPr/>
          <p:nvPr/>
        </p:nvSpPr>
        <p:spPr>
          <a:xfrm>
            <a:off x="3920760" y="4129560"/>
            <a:ext cx="93600" cy="72720"/>
          </a:xfrm>
          <a:prstGeom prst="rect">
            <a:avLst/>
          </a:prstGeom>
          <a:solidFill>
            <a:srgbClr val="000000"/>
          </a:solidFill>
          <a:ln w="29160">
            <a:solidFill>
              <a:srgbClr val="000000"/>
            </a:solidFill>
            <a:round/>
          </a:ln>
        </p:spPr>
      </p:sp>
      <p:sp>
        <p:nvSpPr>
          <p:cNvPr id="1533" name="Rectangle 525"/>
          <p:cNvSpPr/>
          <p:nvPr/>
        </p:nvSpPr>
        <p:spPr>
          <a:xfrm>
            <a:off x="4012920" y="4129560"/>
            <a:ext cx="93960" cy="72720"/>
          </a:xfrm>
          <a:prstGeom prst="rect">
            <a:avLst/>
          </a:prstGeom>
          <a:solidFill>
            <a:srgbClr val="000000"/>
          </a:solidFill>
          <a:ln w="29160">
            <a:solidFill>
              <a:srgbClr val="000000"/>
            </a:solidFill>
            <a:round/>
          </a:ln>
        </p:spPr>
      </p:sp>
      <p:sp>
        <p:nvSpPr>
          <p:cNvPr id="1534" name="Rectangle 526"/>
          <p:cNvSpPr/>
          <p:nvPr/>
        </p:nvSpPr>
        <p:spPr>
          <a:xfrm>
            <a:off x="4105080" y="4129560"/>
            <a:ext cx="93960" cy="72720"/>
          </a:xfrm>
          <a:prstGeom prst="rect">
            <a:avLst/>
          </a:prstGeom>
          <a:solidFill>
            <a:srgbClr val="000000"/>
          </a:solidFill>
          <a:ln w="29160">
            <a:solidFill>
              <a:srgbClr val="000000"/>
            </a:solidFill>
            <a:round/>
          </a:ln>
        </p:spPr>
      </p:sp>
      <p:sp>
        <p:nvSpPr>
          <p:cNvPr id="1535" name="Rectangle 527"/>
          <p:cNvSpPr/>
          <p:nvPr/>
        </p:nvSpPr>
        <p:spPr>
          <a:xfrm>
            <a:off x="4197600" y="4129560"/>
            <a:ext cx="93600" cy="72720"/>
          </a:xfrm>
          <a:prstGeom prst="rect">
            <a:avLst/>
          </a:prstGeom>
          <a:solidFill>
            <a:srgbClr val="ffffff"/>
          </a:solidFill>
          <a:ln w="29160">
            <a:solidFill>
              <a:srgbClr val="000000"/>
            </a:solidFill>
            <a:round/>
          </a:ln>
        </p:spPr>
      </p:sp>
      <p:sp>
        <p:nvSpPr>
          <p:cNvPr id="1536" name="Rectangle 528"/>
          <p:cNvSpPr/>
          <p:nvPr/>
        </p:nvSpPr>
        <p:spPr>
          <a:xfrm>
            <a:off x="4289760" y="4129560"/>
            <a:ext cx="93960" cy="72720"/>
          </a:xfrm>
          <a:prstGeom prst="rect">
            <a:avLst/>
          </a:prstGeom>
          <a:solidFill>
            <a:srgbClr val="ffffff"/>
          </a:solidFill>
          <a:ln w="29160">
            <a:solidFill>
              <a:srgbClr val="000000"/>
            </a:solidFill>
            <a:round/>
          </a:ln>
        </p:spPr>
      </p:sp>
      <p:sp>
        <p:nvSpPr>
          <p:cNvPr id="1537" name="Rectangle 529"/>
          <p:cNvSpPr/>
          <p:nvPr/>
        </p:nvSpPr>
        <p:spPr>
          <a:xfrm>
            <a:off x="4378680" y="4129560"/>
            <a:ext cx="93960" cy="72720"/>
          </a:xfrm>
          <a:prstGeom prst="rect">
            <a:avLst/>
          </a:prstGeom>
          <a:solidFill>
            <a:srgbClr val="ffffff"/>
          </a:solidFill>
          <a:ln w="29160">
            <a:solidFill>
              <a:srgbClr val="000000"/>
            </a:solidFill>
            <a:round/>
          </a:ln>
        </p:spPr>
      </p:sp>
      <p:sp>
        <p:nvSpPr>
          <p:cNvPr id="1538" name="Rectangle 530"/>
          <p:cNvSpPr/>
          <p:nvPr/>
        </p:nvSpPr>
        <p:spPr>
          <a:xfrm>
            <a:off x="4471200" y="4129560"/>
            <a:ext cx="93600" cy="72720"/>
          </a:xfrm>
          <a:prstGeom prst="rect">
            <a:avLst/>
          </a:prstGeom>
          <a:solidFill>
            <a:srgbClr val="ffffff"/>
          </a:solidFill>
          <a:ln w="29160">
            <a:solidFill>
              <a:srgbClr val="000000"/>
            </a:solidFill>
            <a:round/>
          </a:ln>
        </p:spPr>
      </p:sp>
      <p:sp>
        <p:nvSpPr>
          <p:cNvPr id="1539" name="Rectangle 531"/>
          <p:cNvSpPr/>
          <p:nvPr/>
        </p:nvSpPr>
        <p:spPr>
          <a:xfrm>
            <a:off x="3920760" y="4200840"/>
            <a:ext cx="93600" cy="72720"/>
          </a:xfrm>
          <a:prstGeom prst="rect">
            <a:avLst/>
          </a:prstGeom>
          <a:solidFill>
            <a:srgbClr val="000000"/>
          </a:solidFill>
          <a:ln w="29160">
            <a:solidFill>
              <a:srgbClr val="000000"/>
            </a:solidFill>
            <a:round/>
          </a:ln>
        </p:spPr>
      </p:sp>
      <p:sp>
        <p:nvSpPr>
          <p:cNvPr id="1540" name="Rectangle 532"/>
          <p:cNvSpPr/>
          <p:nvPr/>
        </p:nvSpPr>
        <p:spPr>
          <a:xfrm>
            <a:off x="4012920" y="4200840"/>
            <a:ext cx="93960" cy="72720"/>
          </a:xfrm>
          <a:prstGeom prst="rect">
            <a:avLst/>
          </a:prstGeom>
          <a:solidFill>
            <a:srgbClr val="ffffff"/>
          </a:solidFill>
          <a:ln w="29160">
            <a:solidFill>
              <a:srgbClr val="000000"/>
            </a:solidFill>
            <a:round/>
          </a:ln>
        </p:spPr>
      </p:sp>
      <p:sp>
        <p:nvSpPr>
          <p:cNvPr id="1541" name="Rectangle 533"/>
          <p:cNvSpPr/>
          <p:nvPr/>
        </p:nvSpPr>
        <p:spPr>
          <a:xfrm>
            <a:off x="4105080" y="4200840"/>
            <a:ext cx="93960" cy="72720"/>
          </a:xfrm>
          <a:prstGeom prst="rect">
            <a:avLst/>
          </a:prstGeom>
          <a:solidFill>
            <a:srgbClr val="000000"/>
          </a:solidFill>
          <a:ln w="29160">
            <a:solidFill>
              <a:srgbClr val="000000"/>
            </a:solidFill>
            <a:round/>
          </a:ln>
        </p:spPr>
      </p:sp>
      <p:sp>
        <p:nvSpPr>
          <p:cNvPr id="1542" name="Rectangle 534"/>
          <p:cNvSpPr/>
          <p:nvPr/>
        </p:nvSpPr>
        <p:spPr>
          <a:xfrm>
            <a:off x="4197600" y="4200840"/>
            <a:ext cx="93600" cy="72720"/>
          </a:xfrm>
          <a:prstGeom prst="rect">
            <a:avLst/>
          </a:prstGeom>
          <a:solidFill>
            <a:srgbClr val="ffffff"/>
          </a:solidFill>
          <a:ln w="29160">
            <a:solidFill>
              <a:srgbClr val="000000"/>
            </a:solidFill>
            <a:round/>
          </a:ln>
        </p:spPr>
      </p:sp>
      <p:sp>
        <p:nvSpPr>
          <p:cNvPr id="1543" name="Rectangle 535"/>
          <p:cNvSpPr/>
          <p:nvPr/>
        </p:nvSpPr>
        <p:spPr>
          <a:xfrm>
            <a:off x="4289760" y="4200840"/>
            <a:ext cx="93960" cy="72720"/>
          </a:xfrm>
          <a:prstGeom prst="rect">
            <a:avLst/>
          </a:prstGeom>
          <a:solidFill>
            <a:srgbClr val="ffffff"/>
          </a:solidFill>
          <a:ln w="29160">
            <a:solidFill>
              <a:srgbClr val="000000"/>
            </a:solidFill>
            <a:round/>
          </a:ln>
        </p:spPr>
      </p:sp>
      <p:sp>
        <p:nvSpPr>
          <p:cNvPr id="1544" name="Rectangle 536"/>
          <p:cNvSpPr/>
          <p:nvPr/>
        </p:nvSpPr>
        <p:spPr>
          <a:xfrm>
            <a:off x="4378680" y="4200840"/>
            <a:ext cx="93960" cy="72720"/>
          </a:xfrm>
          <a:prstGeom prst="rect">
            <a:avLst/>
          </a:prstGeom>
          <a:solidFill>
            <a:srgbClr val="ffffff"/>
          </a:solidFill>
          <a:ln w="29160">
            <a:solidFill>
              <a:srgbClr val="000000"/>
            </a:solidFill>
            <a:round/>
          </a:ln>
        </p:spPr>
      </p:sp>
      <p:sp>
        <p:nvSpPr>
          <p:cNvPr id="1545" name="Rectangle 537"/>
          <p:cNvSpPr/>
          <p:nvPr/>
        </p:nvSpPr>
        <p:spPr>
          <a:xfrm>
            <a:off x="4471200" y="4200840"/>
            <a:ext cx="93600" cy="72720"/>
          </a:xfrm>
          <a:prstGeom prst="rect">
            <a:avLst/>
          </a:prstGeom>
          <a:solidFill>
            <a:srgbClr val="ffffff"/>
          </a:solidFill>
          <a:ln w="29160">
            <a:solidFill>
              <a:srgbClr val="000000"/>
            </a:solidFill>
            <a:round/>
          </a:ln>
        </p:spPr>
      </p:sp>
      <p:sp>
        <p:nvSpPr>
          <p:cNvPr id="1546" name="Rectangle 538"/>
          <p:cNvSpPr/>
          <p:nvPr/>
        </p:nvSpPr>
        <p:spPr>
          <a:xfrm>
            <a:off x="3917160" y="4272840"/>
            <a:ext cx="93960" cy="72360"/>
          </a:xfrm>
          <a:prstGeom prst="rect">
            <a:avLst/>
          </a:prstGeom>
          <a:solidFill>
            <a:srgbClr val="000000"/>
          </a:solidFill>
          <a:ln w="29160">
            <a:solidFill>
              <a:srgbClr val="000000"/>
            </a:solidFill>
            <a:round/>
          </a:ln>
        </p:spPr>
      </p:sp>
      <p:sp>
        <p:nvSpPr>
          <p:cNvPr id="1547" name="Rectangle 539"/>
          <p:cNvSpPr/>
          <p:nvPr/>
        </p:nvSpPr>
        <p:spPr>
          <a:xfrm>
            <a:off x="4009680" y="4272840"/>
            <a:ext cx="93960" cy="72360"/>
          </a:xfrm>
          <a:prstGeom prst="rect">
            <a:avLst/>
          </a:prstGeom>
          <a:solidFill>
            <a:srgbClr val="ffffff"/>
          </a:solidFill>
          <a:ln w="29160">
            <a:solidFill>
              <a:srgbClr val="000000"/>
            </a:solidFill>
            <a:round/>
          </a:ln>
        </p:spPr>
      </p:sp>
      <p:sp>
        <p:nvSpPr>
          <p:cNvPr id="1548" name="Rectangle 540"/>
          <p:cNvSpPr/>
          <p:nvPr/>
        </p:nvSpPr>
        <p:spPr>
          <a:xfrm>
            <a:off x="4102200" y="4272840"/>
            <a:ext cx="93600" cy="72360"/>
          </a:xfrm>
          <a:prstGeom prst="rect">
            <a:avLst/>
          </a:prstGeom>
          <a:solidFill>
            <a:srgbClr val="ffffff"/>
          </a:solidFill>
          <a:ln w="29160">
            <a:solidFill>
              <a:srgbClr val="000000"/>
            </a:solidFill>
            <a:round/>
          </a:ln>
        </p:spPr>
      </p:sp>
      <p:sp>
        <p:nvSpPr>
          <p:cNvPr id="1549" name="Rectangle 541"/>
          <p:cNvSpPr/>
          <p:nvPr/>
        </p:nvSpPr>
        <p:spPr>
          <a:xfrm>
            <a:off x="4381920" y="4272840"/>
            <a:ext cx="93960" cy="72360"/>
          </a:xfrm>
          <a:prstGeom prst="rect">
            <a:avLst/>
          </a:prstGeom>
          <a:solidFill>
            <a:srgbClr val="ffffff"/>
          </a:solidFill>
          <a:ln w="29160">
            <a:solidFill>
              <a:srgbClr val="000000"/>
            </a:solidFill>
            <a:round/>
          </a:ln>
        </p:spPr>
      </p:sp>
      <p:sp>
        <p:nvSpPr>
          <p:cNvPr id="1550" name="Rectangle 542"/>
          <p:cNvSpPr/>
          <p:nvPr/>
        </p:nvSpPr>
        <p:spPr>
          <a:xfrm>
            <a:off x="4474440" y="4272840"/>
            <a:ext cx="93960" cy="72360"/>
          </a:xfrm>
          <a:prstGeom prst="rect">
            <a:avLst/>
          </a:prstGeom>
          <a:solidFill>
            <a:srgbClr val="ffffff"/>
          </a:solidFill>
          <a:ln w="29160">
            <a:solidFill>
              <a:srgbClr val="000000"/>
            </a:solidFill>
            <a:round/>
          </a:ln>
        </p:spPr>
      </p:sp>
      <p:sp>
        <p:nvSpPr>
          <p:cNvPr id="1551" name="Rectangle 543"/>
          <p:cNvSpPr/>
          <p:nvPr/>
        </p:nvSpPr>
        <p:spPr>
          <a:xfrm>
            <a:off x="4190760" y="4272840"/>
            <a:ext cx="94320" cy="72360"/>
          </a:xfrm>
          <a:prstGeom prst="rect">
            <a:avLst/>
          </a:prstGeom>
          <a:solidFill>
            <a:srgbClr val="ffffff"/>
          </a:solidFill>
          <a:ln w="29160">
            <a:solidFill>
              <a:srgbClr val="000000"/>
            </a:solidFill>
            <a:round/>
          </a:ln>
        </p:spPr>
      </p:sp>
      <p:sp>
        <p:nvSpPr>
          <p:cNvPr id="1552" name="Rectangle 544"/>
          <p:cNvSpPr/>
          <p:nvPr/>
        </p:nvSpPr>
        <p:spPr>
          <a:xfrm>
            <a:off x="4283280" y="4272840"/>
            <a:ext cx="93960" cy="72360"/>
          </a:xfrm>
          <a:prstGeom prst="rect">
            <a:avLst/>
          </a:prstGeom>
          <a:solidFill>
            <a:srgbClr val="ffffff"/>
          </a:solidFill>
          <a:ln w="29160">
            <a:solidFill>
              <a:srgbClr val="000000"/>
            </a:solidFill>
            <a:round/>
          </a:ln>
        </p:spPr>
      </p:sp>
      <p:sp>
        <p:nvSpPr>
          <p:cNvPr id="1553" name="Rectangle 545"/>
          <p:cNvSpPr/>
          <p:nvPr/>
        </p:nvSpPr>
        <p:spPr>
          <a:xfrm>
            <a:off x="3917160" y="4344480"/>
            <a:ext cx="93960" cy="72360"/>
          </a:xfrm>
          <a:prstGeom prst="rect">
            <a:avLst/>
          </a:prstGeom>
          <a:solidFill>
            <a:srgbClr val="000000"/>
          </a:solidFill>
          <a:ln w="29160">
            <a:solidFill>
              <a:srgbClr val="000000"/>
            </a:solidFill>
            <a:round/>
          </a:ln>
        </p:spPr>
      </p:sp>
      <p:sp>
        <p:nvSpPr>
          <p:cNvPr id="1554" name="Rectangle 546"/>
          <p:cNvSpPr/>
          <p:nvPr/>
        </p:nvSpPr>
        <p:spPr>
          <a:xfrm>
            <a:off x="4009680" y="4344480"/>
            <a:ext cx="93960" cy="72360"/>
          </a:xfrm>
          <a:prstGeom prst="rect">
            <a:avLst/>
          </a:prstGeom>
          <a:solidFill>
            <a:srgbClr val="ffffff"/>
          </a:solidFill>
          <a:ln w="29160">
            <a:solidFill>
              <a:srgbClr val="000000"/>
            </a:solidFill>
            <a:round/>
          </a:ln>
        </p:spPr>
      </p:sp>
      <p:sp>
        <p:nvSpPr>
          <p:cNvPr id="1555" name="Rectangle 547"/>
          <p:cNvSpPr/>
          <p:nvPr/>
        </p:nvSpPr>
        <p:spPr>
          <a:xfrm>
            <a:off x="4102200" y="4344480"/>
            <a:ext cx="93600" cy="72360"/>
          </a:xfrm>
          <a:prstGeom prst="rect">
            <a:avLst/>
          </a:prstGeom>
          <a:solidFill>
            <a:srgbClr val="000000"/>
          </a:solidFill>
          <a:ln w="29160">
            <a:solidFill>
              <a:srgbClr val="000000"/>
            </a:solidFill>
            <a:round/>
          </a:ln>
        </p:spPr>
      </p:sp>
      <p:sp>
        <p:nvSpPr>
          <p:cNvPr id="1556" name="Rectangle 548"/>
          <p:cNvSpPr/>
          <p:nvPr/>
        </p:nvSpPr>
        <p:spPr>
          <a:xfrm>
            <a:off x="4381920" y="4344480"/>
            <a:ext cx="93960" cy="72360"/>
          </a:xfrm>
          <a:prstGeom prst="rect">
            <a:avLst/>
          </a:prstGeom>
          <a:solidFill>
            <a:srgbClr val="ffffff"/>
          </a:solidFill>
          <a:ln w="29160">
            <a:solidFill>
              <a:srgbClr val="000000"/>
            </a:solidFill>
            <a:round/>
          </a:ln>
        </p:spPr>
      </p:sp>
      <p:sp>
        <p:nvSpPr>
          <p:cNvPr id="1557" name="Rectangle 549"/>
          <p:cNvSpPr/>
          <p:nvPr/>
        </p:nvSpPr>
        <p:spPr>
          <a:xfrm>
            <a:off x="4474440" y="4344480"/>
            <a:ext cx="93960" cy="72360"/>
          </a:xfrm>
          <a:prstGeom prst="rect">
            <a:avLst/>
          </a:prstGeom>
          <a:solidFill>
            <a:srgbClr val="ffffff"/>
          </a:solidFill>
          <a:ln w="29160">
            <a:solidFill>
              <a:srgbClr val="000000"/>
            </a:solidFill>
            <a:round/>
          </a:ln>
        </p:spPr>
      </p:sp>
      <p:sp>
        <p:nvSpPr>
          <p:cNvPr id="1558" name="Rectangle 550"/>
          <p:cNvSpPr/>
          <p:nvPr/>
        </p:nvSpPr>
        <p:spPr>
          <a:xfrm>
            <a:off x="4190760" y="4344480"/>
            <a:ext cx="94320" cy="72360"/>
          </a:xfrm>
          <a:prstGeom prst="rect">
            <a:avLst/>
          </a:prstGeom>
          <a:solidFill>
            <a:srgbClr val="ffffff"/>
          </a:solidFill>
          <a:ln w="29160">
            <a:solidFill>
              <a:srgbClr val="000000"/>
            </a:solidFill>
            <a:round/>
          </a:ln>
        </p:spPr>
      </p:sp>
      <p:sp>
        <p:nvSpPr>
          <p:cNvPr id="1559" name="Rectangle 551"/>
          <p:cNvSpPr/>
          <p:nvPr/>
        </p:nvSpPr>
        <p:spPr>
          <a:xfrm>
            <a:off x="4283280" y="4344480"/>
            <a:ext cx="93960" cy="72360"/>
          </a:xfrm>
          <a:prstGeom prst="rect">
            <a:avLst/>
          </a:prstGeom>
          <a:solidFill>
            <a:srgbClr val="ffffff"/>
          </a:solidFill>
          <a:ln w="29160">
            <a:solidFill>
              <a:srgbClr val="000000"/>
            </a:solidFill>
            <a:round/>
          </a:ln>
        </p:spPr>
      </p:sp>
      <p:sp>
        <p:nvSpPr>
          <p:cNvPr id="1560" name="Rectangle 552"/>
          <p:cNvSpPr/>
          <p:nvPr/>
        </p:nvSpPr>
        <p:spPr>
          <a:xfrm>
            <a:off x="3917160" y="4415760"/>
            <a:ext cx="93960" cy="72360"/>
          </a:xfrm>
          <a:prstGeom prst="rect">
            <a:avLst/>
          </a:prstGeom>
          <a:solidFill>
            <a:srgbClr val="000000"/>
          </a:solidFill>
          <a:ln w="29160">
            <a:solidFill>
              <a:srgbClr val="000000"/>
            </a:solidFill>
            <a:round/>
          </a:ln>
        </p:spPr>
      </p:sp>
      <p:sp>
        <p:nvSpPr>
          <p:cNvPr id="1561" name="Rectangle 553"/>
          <p:cNvSpPr/>
          <p:nvPr/>
        </p:nvSpPr>
        <p:spPr>
          <a:xfrm>
            <a:off x="4009680" y="4415760"/>
            <a:ext cx="93960" cy="72360"/>
          </a:xfrm>
          <a:prstGeom prst="rect">
            <a:avLst/>
          </a:prstGeom>
          <a:solidFill>
            <a:srgbClr val="ffffff"/>
          </a:solidFill>
          <a:ln w="29160">
            <a:solidFill>
              <a:srgbClr val="000000"/>
            </a:solidFill>
            <a:round/>
          </a:ln>
        </p:spPr>
      </p:sp>
      <p:sp>
        <p:nvSpPr>
          <p:cNvPr id="1562" name="Rectangle 554"/>
          <p:cNvSpPr/>
          <p:nvPr/>
        </p:nvSpPr>
        <p:spPr>
          <a:xfrm>
            <a:off x="4102200" y="4415760"/>
            <a:ext cx="93600" cy="72360"/>
          </a:xfrm>
          <a:prstGeom prst="rect">
            <a:avLst/>
          </a:prstGeom>
          <a:solidFill>
            <a:srgbClr val="ffffff"/>
          </a:solidFill>
          <a:ln w="29160">
            <a:solidFill>
              <a:srgbClr val="000000"/>
            </a:solidFill>
            <a:round/>
          </a:ln>
        </p:spPr>
      </p:sp>
      <p:sp>
        <p:nvSpPr>
          <p:cNvPr id="1563" name="Rectangle 555"/>
          <p:cNvSpPr/>
          <p:nvPr/>
        </p:nvSpPr>
        <p:spPr>
          <a:xfrm>
            <a:off x="4381920" y="4415760"/>
            <a:ext cx="93960" cy="72360"/>
          </a:xfrm>
          <a:prstGeom prst="rect">
            <a:avLst/>
          </a:prstGeom>
          <a:solidFill>
            <a:srgbClr val="ffffff"/>
          </a:solidFill>
          <a:ln w="29160">
            <a:solidFill>
              <a:srgbClr val="000000"/>
            </a:solidFill>
            <a:round/>
          </a:ln>
        </p:spPr>
      </p:sp>
      <p:sp>
        <p:nvSpPr>
          <p:cNvPr id="1564" name="Rectangle 556"/>
          <p:cNvSpPr/>
          <p:nvPr/>
        </p:nvSpPr>
        <p:spPr>
          <a:xfrm>
            <a:off x="4474440" y="4415760"/>
            <a:ext cx="93960" cy="72360"/>
          </a:xfrm>
          <a:prstGeom prst="rect">
            <a:avLst/>
          </a:prstGeom>
          <a:solidFill>
            <a:srgbClr val="ffffff"/>
          </a:solidFill>
          <a:ln w="29160">
            <a:solidFill>
              <a:srgbClr val="000000"/>
            </a:solidFill>
            <a:round/>
          </a:ln>
        </p:spPr>
      </p:sp>
      <p:sp>
        <p:nvSpPr>
          <p:cNvPr id="1565" name="Rectangle 557"/>
          <p:cNvSpPr/>
          <p:nvPr/>
        </p:nvSpPr>
        <p:spPr>
          <a:xfrm>
            <a:off x="4190760" y="4415760"/>
            <a:ext cx="94320" cy="72360"/>
          </a:xfrm>
          <a:prstGeom prst="rect">
            <a:avLst/>
          </a:prstGeom>
          <a:solidFill>
            <a:srgbClr val="000000"/>
          </a:solidFill>
          <a:ln w="29160">
            <a:solidFill>
              <a:srgbClr val="000000"/>
            </a:solidFill>
            <a:round/>
          </a:ln>
        </p:spPr>
      </p:sp>
      <p:sp>
        <p:nvSpPr>
          <p:cNvPr id="1566" name="Rectangle 558"/>
          <p:cNvSpPr/>
          <p:nvPr/>
        </p:nvSpPr>
        <p:spPr>
          <a:xfrm>
            <a:off x="4283280" y="4415760"/>
            <a:ext cx="93960" cy="72360"/>
          </a:xfrm>
          <a:prstGeom prst="rect">
            <a:avLst/>
          </a:prstGeom>
          <a:solidFill>
            <a:srgbClr val="ffffff"/>
          </a:solidFill>
          <a:ln w="29160">
            <a:solidFill>
              <a:srgbClr val="000000"/>
            </a:solidFill>
            <a:round/>
          </a:ln>
        </p:spPr>
      </p:sp>
      <p:sp>
        <p:nvSpPr>
          <p:cNvPr id="1567" name="Rectangle 559"/>
          <p:cNvSpPr/>
          <p:nvPr/>
        </p:nvSpPr>
        <p:spPr>
          <a:xfrm>
            <a:off x="4382280" y="4488120"/>
            <a:ext cx="93600" cy="72360"/>
          </a:xfrm>
          <a:prstGeom prst="rect">
            <a:avLst/>
          </a:prstGeom>
          <a:solidFill>
            <a:srgbClr val="ffffff"/>
          </a:solidFill>
          <a:ln w="29160">
            <a:solidFill>
              <a:srgbClr val="000000"/>
            </a:solidFill>
            <a:round/>
          </a:ln>
        </p:spPr>
      </p:sp>
      <p:sp>
        <p:nvSpPr>
          <p:cNvPr id="1568" name="Rectangle 560"/>
          <p:cNvSpPr/>
          <p:nvPr/>
        </p:nvSpPr>
        <p:spPr>
          <a:xfrm>
            <a:off x="3917520" y="4488120"/>
            <a:ext cx="93960" cy="72360"/>
          </a:xfrm>
          <a:prstGeom prst="rect">
            <a:avLst/>
          </a:prstGeom>
          <a:solidFill>
            <a:srgbClr val="ffffff"/>
          </a:solidFill>
          <a:ln w="29160">
            <a:solidFill>
              <a:srgbClr val="000000"/>
            </a:solidFill>
            <a:round/>
          </a:ln>
        </p:spPr>
      </p:sp>
      <p:sp>
        <p:nvSpPr>
          <p:cNvPr id="1569" name="Rectangle 561"/>
          <p:cNvSpPr/>
          <p:nvPr/>
        </p:nvSpPr>
        <p:spPr>
          <a:xfrm>
            <a:off x="4010040" y="4488120"/>
            <a:ext cx="93960" cy="72360"/>
          </a:xfrm>
          <a:prstGeom prst="rect">
            <a:avLst/>
          </a:prstGeom>
          <a:solidFill>
            <a:srgbClr val="ffffff"/>
          </a:solidFill>
          <a:ln w="29160">
            <a:solidFill>
              <a:srgbClr val="000000"/>
            </a:solidFill>
            <a:round/>
          </a:ln>
        </p:spPr>
      </p:sp>
      <p:sp>
        <p:nvSpPr>
          <p:cNvPr id="1570" name="Rectangle 562"/>
          <p:cNvSpPr/>
          <p:nvPr/>
        </p:nvSpPr>
        <p:spPr>
          <a:xfrm>
            <a:off x="4102200" y="4488120"/>
            <a:ext cx="93600" cy="72360"/>
          </a:xfrm>
          <a:prstGeom prst="rect">
            <a:avLst/>
          </a:prstGeom>
          <a:solidFill>
            <a:srgbClr val="ffffff"/>
          </a:solidFill>
          <a:ln w="29160">
            <a:solidFill>
              <a:srgbClr val="000000"/>
            </a:solidFill>
            <a:round/>
          </a:ln>
        </p:spPr>
      </p:sp>
      <p:sp>
        <p:nvSpPr>
          <p:cNvPr id="1571" name="Rectangle 563"/>
          <p:cNvSpPr/>
          <p:nvPr/>
        </p:nvSpPr>
        <p:spPr>
          <a:xfrm>
            <a:off x="4474440" y="4488120"/>
            <a:ext cx="93960" cy="72360"/>
          </a:xfrm>
          <a:prstGeom prst="rect">
            <a:avLst/>
          </a:prstGeom>
          <a:solidFill>
            <a:srgbClr val="ffffff"/>
          </a:solidFill>
          <a:ln w="29160">
            <a:solidFill>
              <a:srgbClr val="000000"/>
            </a:solidFill>
            <a:round/>
          </a:ln>
        </p:spPr>
      </p:sp>
      <p:sp>
        <p:nvSpPr>
          <p:cNvPr id="1572" name="Rectangle 564"/>
          <p:cNvSpPr/>
          <p:nvPr/>
        </p:nvSpPr>
        <p:spPr>
          <a:xfrm>
            <a:off x="4191120" y="4488120"/>
            <a:ext cx="94320" cy="72360"/>
          </a:xfrm>
          <a:prstGeom prst="rect">
            <a:avLst/>
          </a:prstGeom>
          <a:solidFill>
            <a:srgbClr val="ffffff"/>
          </a:solidFill>
          <a:ln w="29160">
            <a:solidFill>
              <a:srgbClr val="000000"/>
            </a:solidFill>
            <a:round/>
          </a:ln>
        </p:spPr>
      </p:sp>
      <p:sp>
        <p:nvSpPr>
          <p:cNvPr id="1573" name="Rectangle 565"/>
          <p:cNvSpPr/>
          <p:nvPr/>
        </p:nvSpPr>
        <p:spPr>
          <a:xfrm>
            <a:off x="4283640" y="4488120"/>
            <a:ext cx="93960" cy="72360"/>
          </a:xfrm>
          <a:prstGeom prst="rect">
            <a:avLst/>
          </a:prstGeom>
          <a:solidFill>
            <a:srgbClr val="ffffff"/>
          </a:solidFill>
          <a:ln w="29160">
            <a:solidFill>
              <a:srgbClr val="000000"/>
            </a:solidFill>
            <a:round/>
          </a:ln>
        </p:spPr>
      </p:sp>
      <p:sp>
        <p:nvSpPr>
          <p:cNvPr id="1574" name="Rectangle 566"/>
          <p:cNvSpPr/>
          <p:nvPr/>
        </p:nvSpPr>
        <p:spPr>
          <a:xfrm>
            <a:off x="3917520" y="4559400"/>
            <a:ext cx="93960" cy="72360"/>
          </a:xfrm>
          <a:prstGeom prst="rect">
            <a:avLst/>
          </a:prstGeom>
          <a:solidFill>
            <a:srgbClr val="000000"/>
          </a:solidFill>
          <a:ln w="29160">
            <a:solidFill>
              <a:srgbClr val="000000"/>
            </a:solidFill>
            <a:round/>
          </a:ln>
        </p:spPr>
      </p:sp>
      <p:sp>
        <p:nvSpPr>
          <p:cNvPr id="1575" name="Rectangle 567"/>
          <p:cNvSpPr/>
          <p:nvPr/>
        </p:nvSpPr>
        <p:spPr>
          <a:xfrm>
            <a:off x="4010040" y="4559400"/>
            <a:ext cx="93960" cy="72360"/>
          </a:xfrm>
          <a:prstGeom prst="rect">
            <a:avLst/>
          </a:prstGeom>
          <a:solidFill>
            <a:srgbClr val="ffffff"/>
          </a:solidFill>
          <a:ln w="29160">
            <a:solidFill>
              <a:srgbClr val="000000"/>
            </a:solidFill>
            <a:round/>
          </a:ln>
        </p:spPr>
      </p:sp>
      <p:sp>
        <p:nvSpPr>
          <p:cNvPr id="1576" name="Rectangle 568"/>
          <p:cNvSpPr/>
          <p:nvPr/>
        </p:nvSpPr>
        <p:spPr>
          <a:xfrm>
            <a:off x="4102200" y="4559400"/>
            <a:ext cx="93600" cy="72360"/>
          </a:xfrm>
          <a:prstGeom prst="rect">
            <a:avLst/>
          </a:prstGeom>
          <a:solidFill>
            <a:srgbClr val="ffffff"/>
          </a:solidFill>
          <a:ln w="29160">
            <a:solidFill>
              <a:srgbClr val="000000"/>
            </a:solidFill>
            <a:round/>
          </a:ln>
        </p:spPr>
      </p:sp>
      <p:sp>
        <p:nvSpPr>
          <p:cNvPr id="1577" name="Rectangle 569"/>
          <p:cNvSpPr/>
          <p:nvPr/>
        </p:nvSpPr>
        <p:spPr>
          <a:xfrm>
            <a:off x="4382280" y="4559400"/>
            <a:ext cx="93600" cy="72360"/>
          </a:xfrm>
          <a:prstGeom prst="rect">
            <a:avLst/>
          </a:prstGeom>
          <a:solidFill>
            <a:srgbClr val="ffffff"/>
          </a:solidFill>
          <a:ln w="29160">
            <a:solidFill>
              <a:srgbClr val="000000"/>
            </a:solidFill>
            <a:round/>
          </a:ln>
        </p:spPr>
      </p:sp>
      <p:sp>
        <p:nvSpPr>
          <p:cNvPr id="1578" name="Rectangle 570"/>
          <p:cNvSpPr/>
          <p:nvPr/>
        </p:nvSpPr>
        <p:spPr>
          <a:xfrm>
            <a:off x="4474440" y="4559400"/>
            <a:ext cx="93960" cy="72360"/>
          </a:xfrm>
          <a:prstGeom prst="rect">
            <a:avLst/>
          </a:prstGeom>
          <a:solidFill>
            <a:srgbClr val="ffffff"/>
          </a:solidFill>
          <a:ln w="29160">
            <a:solidFill>
              <a:srgbClr val="000000"/>
            </a:solidFill>
            <a:round/>
          </a:ln>
        </p:spPr>
      </p:sp>
      <p:sp>
        <p:nvSpPr>
          <p:cNvPr id="1579" name="Rectangle 571"/>
          <p:cNvSpPr/>
          <p:nvPr/>
        </p:nvSpPr>
        <p:spPr>
          <a:xfrm>
            <a:off x="4191120" y="4559400"/>
            <a:ext cx="94320" cy="72360"/>
          </a:xfrm>
          <a:prstGeom prst="rect">
            <a:avLst/>
          </a:prstGeom>
          <a:solidFill>
            <a:srgbClr val="000000"/>
          </a:solidFill>
          <a:ln w="29160">
            <a:solidFill>
              <a:srgbClr val="000000"/>
            </a:solidFill>
            <a:round/>
          </a:ln>
        </p:spPr>
      </p:sp>
      <p:sp>
        <p:nvSpPr>
          <p:cNvPr id="1580" name="Rectangle 572"/>
          <p:cNvSpPr/>
          <p:nvPr/>
        </p:nvSpPr>
        <p:spPr>
          <a:xfrm>
            <a:off x="4283640" y="4559400"/>
            <a:ext cx="93960" cy="72360"/>
          </a:xfrm>
          <a:prstGeom prst="rect">
            <a:avLst/>
          </a:prstGeom>
          <a:solidFill>
            <a:srgbClr val="ffffff"/>
          </a:solidFill>
          <a:ln w="29160">
            <a:solidFill>
              <a:srgbClr val="000000"/>
            </a:solidFill>
            <a:round/>
          </a:ln>
        </p:spPr>
      </p:sp>
      <p:sp>
        <p:nvSpPr>
          <p:cNvPr id="1581" name="Rectangle 573"/>
          <p:cNvSpPr/>
          <p:nvPr/>
        </p:nvSpPr>
        <p:spPr>
          <a:xfrm>
            <a:off x="3917520" y="4631040"/>
            <a:ext cx="93960" cy="72720"/>
          </a:xfrm>
          <a:prstGeom prst="rect">
            <a:avLst/>
          </a:prstGeom>
          <a:solidFill>
            <a:srgbClr val="000000"/>
          </a:solidFill>
          <a:ln w="29160">
            <a:solidFill>
              <a:srgbClr val="000000"/>
            </a:solidFill>
            <a:round/>
          </a:ln>
        </p:spPr>
      </p:sp>
      <p:sp>
        <p:nvSpPr>
          <p:cNvPr id="1582" name="Rectangle 574"/>
          <p:cNvSpPr/>
          <p:nvPr/>
        </p:nvSpPr>
        <p:spPr>
          <a:xfrm>
            <a:off x="4010040" y="4631040"/>
            <a:ext cx="93960" cy="72720"/>
          </a:xfrm>
          <a:prstGeom prst="rect">
            <a:avLst/>
          </a:prstGeom>
          <a:solidFill>
            <a:srgbClr val="ffffff"/>
          </a:solidFill>
          <a:ln w="29160">
            <a:solidFill>
              <a:srgbClr val="000000"/>
            </a:solidFill>
            <a:round/>
          </a:ln>
        </p:spPr>
      </p:sp>
      <p:sp>
        <p:nvSpPr>
          <p:cNvPr id="1583" name="Rectangle 575"/>
          <p:cNvSpPr/>
          <p:nvPr/>
        </p:nvSpPr>
        <p:spPr>
          <a:xfrm>
            <a:off x="4102200" y="4631040"/>
            <a:ext cx="93600" cy="72720"/>
          </a:xfrm>
          <a:prstGeom prst="rect">
            <a:avLst/>
          </a:prstGeom>
          <a:solidFill>
            <a:srgbClr val="ffffff"/>
          </a:solidFill>
          <a:ln w="29160">
            <a:solidFill>
              <a:srgbClr val="000000"/>
            </a:solidFill>
            <a:round/>
          </a:ln>
        </p:spPr>
      </p:sp>
      <p:sp>
        <p:nvSpPr>
          <p:cNvPr id="1584" name="Rectangle 576"/>
          <p:cNvSpPr/>
          <p:nvPr/>
        </p:nvSpPr>
        <p:spPr>
          <a:xfrm>
            <a:off x="4382280" y="4631040"/>
            <a:ext cx="93600" cy="72720"/>
          </a:xfrm>
          <a:prstGeom prst="rect">
            <a:avLst/>
          </a:prstGeom>
          <a:solidFill>
            <a:srgbClr val="ffffff"/>
          </a:solidFill>
          <a:ln w="29160">
            <a:solidFill>
              <a:srgbClr val="000000"/>
            </a:solidFill>
            <a:round/>
          </a:ln>
        </p:spPr>
      </p:sp>
      <p:sp>
        <p:nvSpPr>
          <p:cNvPr id="1585" name="Rectangle 577"/>
          <p:cNvSpPr/>
          <p:nvPr/>
        </p:nvSpPr>
        <p:spPr>
          <a:xfrm>
            <a:off x="4474440" y="4631040"/>
            <a:ext cx="93960" cy="72720"/>
          </a:xfrm>
          <a:prstGeom prst="rect">
            <a:avLst/>
          </a:prstGeom>
          <a:solidFill>
            <a:srgbClr val="ffffff"/>
          </a:solidFill>
          <a:ln w="29160">
            <a:solidFill>
              <a:srgbClr val="000000"/>
            </a:solidFill>
            <a:round/>
          </a:ln>
        </p:spPr>
      </p:sp>
      <p:sp>
        <p:nvSpPr>
          <p:cNvPr id="1586" name="Rectangle 578"/>
          <p:cNvSpPr/>
          <p:nvPr/>
        </p:nvSpPr>
        <p:spPr>
          <a:xfrm>
            <a:off x="4191120" y="4631040"/>
            <a:ext cx="94320" cy="72720"/>
          </a:xfrm>
          <a:prstGeom prst="rect">
            <a:avLst/>
          </a:prstGeom>
          <a:solidFill>
            <a:srgbClr val="ffffff"/>
          </a:solidFill>
          <a:ln w="29160">
            <a:solidFill>
              <a:srgbClr val="000000"/>
            </a:solidFill>
            <a:round/>
          </a:ln>
        </p:spPr>
      </p:sp>
      <p:sp>
        <p:nvSpPr>
          <p:cNvPr id="1587" name="Rectangle 579"/>
          <p:cNvSpPr/>
          <p:nvPr/>
        </p:nvSpPr>
        <p:spPr>
          <a:xfrm>
            <a:off x="4283640" y="4631040"/>
            <a:ext cx="93960" cy="72720"/>
          </a:xfrm>
          <a:prstGeom prst="rect">
            <a:avLst/>
          </a:prstGeom>
          <a:solidFill>
            <a:srgbClr val="ffffff"/>
          </a:solidFill>
          <a:ln w="29160">
            <a:solidFill>
              <a:srgbClr val="000000"/>
            </a:solidFill>
            <a:round/>
          </a:ln>
        </p:spPr>
      </p:sp>
      <p:sp>
        <p:nvSpPr>
          <p:cNvPr id="1588" name="Rectangle 580"/>
          <p:cNvSpPr/>
          <p:nvPr/>
        </p:nvSpPr>
        <p:spPr>
          <a:xfrm>
            <a:off x="3917520" y="4702680"/>
            <a:ext cx="93960" cy="72720"/>
          </a:xfrm>
          <a:prstGeom prst="rect">
            <a:avLst/>
          </a:prstGeom>
          <a:solidFill>
            <a:srgbClr val="000000"/>
          </a:solidFill>
          <a:ln w="29160">
            <a:solidFill>
              <a:srgbClr val="000000"/>
            </a:solidFill>
            <a:round/>
          </a:ln>
        </p:spPr>
      </p:sp>
      <p:sp>
        <p:nvSpPr>
          <p:cNvPr id="1589" name="Rectangle 581"/>
          <p:cNvSpPr/>
          <p:nvPr/>
        </p:nvSpPr>
        <p:spPr>
          <a:xfrm>
            <a:off x="4010040" y="4702680"/>
            <a:ext cx="93960" cy="72720"/>
          </a:xfrm>
          <a:prstGeom prst="rect">
            <a:avLst/>
          </a:prstGeom>
          <a:solidFill>
            <a:srgbClr val="ffffff"/>
          </a:solidFill>
          <a:ln w="29160">
            <a:solidFill>
              <a:srgbClr val="000000"/>
            </a:solidFill>
            <a:round/>
          </a:ln>
        </p:spPr>
      </p:sp>
      <p:sp>
        <p:nvSpPr>
          <p:cNvPr id="1590" name="Rectangle 582"/>
          <p:cNvSpPr/>
          <p:nvPr/>
        </p:nvSpPr>
        <p:spPr>
          <a:xfrm>
            <a:off x="4102200" y="4702680"/>
            <a:ext cx="93600" cy="72720"/>
          </a:xfrm>
          <a:prstGeom prst="rect">
            <a:avLst/>
          </a:prstGeom>
          <a:solidFill>
            <a:srgbClr val="ffffff"/>
          </a:solidFill>
          <a:ln w="29160">
            <a:solidFill>
              <a:srgbClr val="000000"/>
            </a:solidFill>
            <a:round/>
          </a:ln>
        </p:spPr>
      </p:sp>
      <p:sp>
        <p:nvSpPr>
          <p:cNvPr id="1591" name="Rectangle 583"/>
          <p:cNvSpPr/>
          <p:nvPr/>
        </p:nvSpPr>
        <p:spPr>
          <a:xfrm>
            <a:off x="4382280" y="4702680"/>
            <a:ext cx="93600" cy="72720"/>
          </a:xfrm>
          <a:prstGeom prst="rect">
            <a:avLst/>
          </a:prstGeom>
          <a:solidFill>
            <a:srgbClr val="000000"/>
          </a:solidFill>
          <a:ln w="29160">
            <a:solidFill>
              <a:srgbClr val="000000"/>
            </a:solidFill>
            <a:round/>
          </a:ln>
        </p:spPr>
      </p:sp>
      <p:sp>
        <p:nvSpPr>
          <p:cNvPr id="1592" name="Rectangle 584"/>
          <p:cNvSpPr/>
          <p:nvPr/>
        </p:nvSpPr>
        <p:spPr>
          <a:xfrm>
            <a:off x="4474440" y="4702680"/>
            <a:ext cx="93960" cy="72720"/>
          </a:xfrm>
          <a:prstGeom prst="rect">
            <a:avLst/>
          </a:prstGeom>
          <a:solidFill>
            <a:srgbClr val="ffffff"/>
          </a:solidFill>
          <a:ln w="29160">
            <a:solidFill>
              <a:srgbClr val="000000"/>
            </a:solidFill>
            <a:round/>
          </a:ln>
        </p:spPr>
      </p:sp>
      <p:sp>
        <p:nvSpPr>
          <p:cNvPr id="1593" name="Rectangle 585"/>
          <p:cNvSpPr/>
          <p:nvPr/>
        </p:nvSpPr>
        <p:spPr>
          <a:xfrm>
            <a:off x="4191120" y="4702680"/>
            <a:ext cx="94320" cy="72720"/>
          </a:xfrm>
          <a:prstGeom prst="rect">
            <a:avLst/>
          </a:prstGeom>
          <a:solidFill>
            <a:srgbClr val="ffffff"/>
          </a:solidFill>
          <a:ln w="29160">
            <a:solidFill>
              <a:srgbClr val="000000"/>
            </a:solidFill>
            <a:round/>
          </a:ln>
        </p:spPr>
      </p:sp>
      <p:sp>
        <p:nvSpPr>
          <p:cNvPr id="1594" name="Rectangle 586"/>
          <p:cNvSpPr/>
          <p:nvPr/>
        </p:nvSpPr>
        <p:spPr>
          <a:xfrm>
            <a:off x="4283640" y="4702680"/>
            <a:ext cx="93960" cy="72720"/>
          </a:xfrm>
          <a:prstGeom prst="rect">
            <a:avLst/>
          </a:prstGeom>
          <a:solidFill>
            <a:srgbClr val="ffffff"/>
          </a:solidFill>
          <a:ln w="29160">
            <a:solidFill>
              <a:srgbClr val="000000"/>
            </a:solidFill>
            <a:round/>
          </a:ln>
        </p:spPr>
      </p:sp>
      <p:sp>
        <p:nvSpPr>
          <p:cNvPr id="1595" name="Rectangle 587"/>
          <p:cNvSpPr/>
          <p:nvPr/>
        </p:nvSpPr>
        <p:spPr>
          <a:xfrm>
            <a:off x="3917520" y="4773960"/>
            <a:ext cx="93960" cy="72720"/>
          </a:xfrm>
          <a:prstGeom prst="rect">
            <a:avLst/>
          </a:prstGeom>
          <a:solidFill>
            <a:srgbClr val="ffffff"/>
          </a:solidFill>
          <a:ln w="29160">
            <a:solidFill>
              <a:srgbClr val="000000"/>
            </a:solidFill>
            <a:round/>
          </a:ln>
        </p:spPr>
      </p:sp>
      <p:sp>
        <p:nvSpPr>
          <p:cNvPr id="1596" name="Rectangle 588"/>
          <p:cNvSpPr/>
          <p:nvPr/>
        </p:nvSpPr>
        <p:spPr>
          <a:xfrm>
            <a:off x="4010040" y="4773960"/>
            <a:ext cx="93960" cy="72720"/>
          </a:xfrm>
          <a:prstGeom prst="rect">
            <a:avLst/>
          </a:prstGeom>
          <a:solidFill>
            <a:srgbClr val="ffffff"/>
          </a:solidFill>
          <a:ln w="29160">
            <a:solidFill>
              <a:srgbClr val="000000"/>
            </a:solidFill>
            <a:round/>
          </a:ln>
        </p:spPr>
      </p:sp>
      <p:sp>
        <p:nvSpPr>
          <p:cNvPr id="1597" name="Rectangle 589"/>
          <p:cNvSpPr/>
          <p:nvPr/>
        </p:nvSpPr>
        <p:spPr>
          <a:xfrm>
            <a:off x="4102200" y="4773960"/>
            <a:ext cx="93600" cy="72720"/>
          </a:xfrm>
          <a:prstGeom prst="rect">
            <a:avLst/>
          </a:prstGeom>
          <a:solidFill>
            <a:srgbClr val="ffffff"/>
          </a:solidFill>
          <a:ln w="29160">
            <a:solidFill>
              <a:srgbClr val="000000"/>
            </a:solidFill>
            <a:round/>
          </a:ln>
        </p:spPr>
      </p:sp>
      <p:sp>
        <p:nvSpPr>
          <p:cNvPr id="1598" name="Rectangle 590"/>
          <p:cNvSpPr/>
          <p:nvPr/>
        </p:nvSpPr>
        <p:spPr>
          <a:xfrm>
            <a:off x="4382280" y="4773960"/>
            <a:ext cx="93600" cy="72720"/>
          </a:xfrm>
          <a:prstGeom prst="rect">
            <a:avLst/>
          </a:prstGeom>
          <a:solidFill>
            <a:srgbClr val="ffffff"/>
          </a:solidFill>
          <a:ln w="29160">
            <a:solidFill>
              <a:srgbClr val="000000"/>
            </a:solidFill>
            <a:round/>
          </a:ln>
        </p:spPr>
      </p:sp>
      <p:sp>
        <p:nvSpPr>
          <p:cNvPr id="1599" name="Rectangle 591"/>
          <p:cNvSpPr/>
          <p:nvPr/>
        </p:nvSpPr>
        <p:spPr>
          <a:xfrm>
            <a:off x="4474440" y="4773960"/>
            <a:ext cx="93960" cy="72720"/>
          </a:xfrm>
          <a:prstGeom prst="rect">
            <a:avLst/>
          </a:prstGeom>
          <a:solidFill>
            <a:srgbClr val="ffffff"/>
          </a:solidFill>
          <a:ln w="29160">
            <a:solidFill>
              <a:srgbClr val="000000"/>
            </a:solidFill>
            <a:round/>
          </a:ln>
        </p:spPr>
      </p:sp>
      <p:sp>
        <p:nvSpPr>
          <p:cNvPr id="1600" name="Rectangle 592"/>
          <p:cNvSpPr/>
          <p:nvPr/>
        </p:nvSpPr>
        <p:spPr>
          <a:xfrm>
            <a:off x="4191120" y="4773960"/>
            <a:ext cx="94320" cy="72720"/>
          </a:xfrm>
          <a:prstGeom prst="rect">
            <a:avLst/>
          </a:prstGeom>
          <a:solidFill>
            <a:srgbClr val="ffffff"/>
          </a:solidFill>
          <a:ln w="29160">
            <a:solidFill>
              <a:srgbClr val="000000"/>
            </a:solidFill>
            <a:round/>
          </a:ln>
        </p:spPr>
      </p:sp>
      <p:sp>
        <p:nvSpPr>
          <p:cNvPr id="1601" name="Rectangle 593"/>
          <p:cNvSpPr/>
          <p:nvPr/>
        </p:nvSpPr>
        <p:spPr>
          <a:xfrm>
            <a:off x="4283640" y="4773960"/>
            <a:ext cx="93960" cy="72720"/>
          </a:xfrm>
          <a:prstGeom prst="rect">
            <a:avLst/>
          </a:prstGeom>
          <a:solidFill>
            <a:srgbClr val="ffffff"/>
          </a:solidFill>
          <a:ln w="29160">
            <a:solidFill>
              <a:srgbClr val="000000"/>
            </a:solidFill>
            <a:round/>
          </a:ln>
        </p:spPr>
      </p:sp>
      <p:sp>
        <p:nvSpPr>
          <p:cNvPr id="1602" name="Rectangle 594"/>
          <p:cNvSpPr/>
          <p:nvPr/>
        </p:nvSpPr>
        <p:spPr>
          <a:xfrm>
            <a:off x="4280760" y="4845600"/>
            <a:ext cx="93960" cy="72720"/>
          </a:xfrm>
          <a:prstGeom prst="rect">
            <a:avLst/>
          </a:prstGeom>
          <a:solidFill>
            <a:srgbClr val="000000"/>
          </a:solidFill>
          <a:ln w="29160">
            <a:solidFill>
              <a:srgbClr val="000000"/>
            </a:solidFill>
            <a:round/>
          </a:ln>
        </p:spPr>
      </p:sp>
      <p:sp>
        <p:nvSpPr>
          <p:cNvPr id="1603" name="Rectangle 595"/>
          <p:cNvSpPr/>
          <p:nvPr/>
        </p:nvSpPr>
        <p:spPr>
          <a:xfrm>
            <a:off x="4372560" y="4845600"/>
            <a:ext cx="94320" cy="72720"/>
          </a:xfrm>
          <a:prstGeom prst="rect">
            <a:avLst/>
          </a:prstGeom>
          <a:solidFill>
            <a:srgbClr val="000000"/>
          </a:solidFill>
          <a:ln w="29160">
            <a:solidFill>
              <a:srgbClr val="000000"/>
            </a:solidFill>
            <a:round/>
          </a:ln>
        </p:spPr>
      </p:sp>
      <p:sp>
        <p:nvSpPr>
          <p:cNvPr id="1604" name="Rectangle 596"/>
          <p:cNvSpPr/>
          <p:nvPr/>
        </p:nvSpPr>
        <p:spPr>
          <a:xfrm>
            <a:off x="4465080" y="4845600"/>
            <a:ext cx="93960" cy="72720"/>
          </a:xfrm>
          <a:prstGeom prst="rect">
            <a:avLst/>
          </a:prstGeom>
          <a:solidFill>
            <a:srgbClr val="ffffff"/>
          </a:solidFill>
          <a:ln w="29160">
            <a:solidFill>
              <a:srgbClr val="000000"/>
            </a:solidFill>
            <a:round/>
          </a:ln>
        </p:spPr>
      </p:sp>
      <p:sp>
        <p:nvSpPr>
          <p:cNvPr id="1605" name="Rectangle 597"/>
          <p:cNvSpPr/>
          <p:nvPr/>
        </p:nvSpPr>
        <p:spPr>
          <a:xfrm>
            <a:off x="4100760" y="4845600"/>
            <a:ext cx="93600" cy="72720"/>
          </a:xfrm>
          <a:prstGeom prst="rect">
            <a:avLst/>
          </a:prstGeom>
          <a:solidFill>
            <a:srgbClr val="ffffff"/>
          </a:solidFill>
          <a:ln w="29160">
            <a:solidFill>
              <a:srgbClr val="000000"/>
            </a:solidFill>
            <a:round/>
          </a:ln>
        </p:spPr>
      </p:sp>
      <p:sp>
        <p:nvSpPr>
          <p:cNvPr id="1606" name="Rectangle 598"/>
          <p:cNvSpPr/>
          <p:nvPr/>
        </p:nvSpPr>
        <p:spPr>
          <a:xfrm>
            <a:off x="4192920" y="4845600"/>
            <a:ext cx="93960" cy="72720"/>
          </a:xfrm>
          <a:prstGeom prst="rect">
            <a:avLst/>
          </a:prstGeom>
          <a:solidFill>
            <a:srgbClr val="ffffff"/>
          </a:solidFill>
          <a:ln w="29160">
            <a:solidFill>
              <a:srgbClr val="000000"/>
            </a:solidFill>
            <a:round/>
          </a:ln>
        </p:spPr>
      </p:sp>
      <p:sp>
        <p:nvSpPr>
          <p:cNvPr id="1607" name="Rectangle 599"/>
          <p:cNvSpPr/>
          <p:nvPr/>
        </p:nvSpPr>
        <p:spPr>
          <a:xfrm>
            <a:off x="3909600" y="4845600"/>
            <a:ext cx="93960" cy="72720"/>
          </a:xfrm>
          <a:prstGeom prst="rect">
            <a:avLst/>
          </a:prstGeom>
          <a:solidFill>
            <a:srgbClr val="000000"/>
          </a:solidFill>
          <a:ln w="29160">
            <a:solidFill>
              <a:srgbClr val="000000"/>
            </a:solidFill>
            <a:round/>
          </a:ln>
        </p:spPr>
      </p:sp>
      <p:sp>
        <p:nvSpPr>
          <p:cNvPr id="1608" name="Rectangle 600"/>
          <p:cNvSpPr/>
          <p:nvPr/>
        </p:nvSpPr>
        <p:spPr>
          <a:xfrm>
            <a:off x="4002120" y="4845600"/>
            <a:ext cx="93960" cy="72720"/>
          </a:xfrm>
          <a:prstGeom prst="rect">
            <a:avLst/>
          </a:prstGeom>
          <a:solidFill>
            <a:srgbClr val="ffffff"/>
          </a:solidFill>
          <a:ln w="29160">
            <a:solidFill>
              <a:srgbClr val="000000"/>
            </a:solidFill>
            <a:round/>
          </a:ln>
        </p:spPr>
      </p:sp>
      <p:sp>
        <p:nvSpPr>
          <p:cNvPr id="1609" name="Rectangle 601"/>
          <p:cNvSpPr/>
          <p:nvPr/>
        </p:nvSpPr>
        <p:spPr>
          <a:xfrm>
            <a:off x="4280760" y="4916880"/>
            <a:ext cx="93960" cy="72720"/>
          </a:xfrm>
          <a:prstGeom prst="rect">
            <a:avLst/>
          </a:prstGeom>
          <a:solidFill>
            <a:srgbClr val="ffffff"/>
          </a:solidFill>
          <a:ln w="29160">
            <a:solidFill>
              <a:srgbClr val="000000"/>
            </a:solidFill>
            <a:round/>
          </a:ln>
        </p:spPr>
      </p:sp>
      <p:sp>
        <p:nvSpPr>
          <p:cNvPr id="1610" name="Rectangle 602"/>
          <p:cNvSpPr/>
          <p:nvPr/>
        </p:nvSpPr>
        <p:spPr>
          <a:xfrm>
            <a:off x="4372560" y="4916880"/>
            <a:ext cx="94320" cy="72720"/>
          </a:xfrm>
          <a:prstGeom prst="rect">
            <a:avLst/>
          </a:prstGeom>
          <a:solidFill>
            <a:srgbClr val="000000"/>
          </a:solidFill>
          <a:ln w="29160">
            <a:solidFill>
              <a:srgbClr val="000000"/>
            </a:solidFill>
            <a:round/>
          </a:ln>
        </p:spPr>
      </p:sp>
      <p:sp>
        <p:nvSpPr>
          <p:cNvPr id="1611" name="Rectangle 603"/>
          <p:cNvSpPr/>
          <p:nvPr/>
        </p:nvSpPr>
        <p:spPr>
          <a:xfrm>
            <a:off x="4465080" y="4916880"/>
            <a:ext cx="93960" cy="72720"/>
          </a:xfrm>
          <a:prstGeom prst="rect">
            <a:avLst/>
          </a:prstGeom>
          <a:solidFill>
            <a:srgbClr val="ffffff"/>
          </a:solidFill>
          <a:ln w="29160">
            <a:solidFill>
              <a:srgbClr val="000000"/>
            </a:solidFill>
            <a:round/>
          </a:ln>
        </p:spPr>
      </p:sp>
      <p:sp>
        <p:nvSpPr>
          <p:cNvPr id="1612" name="Rectangle 604"/>
          <p:cNvSpPr/>
          <p:nvPr/>
        </p:nvSpPr>
        <p:spPr>
          <a:xfrm>
            <a:off x="4100760" y="4916880"/>
            <a:ext cx="93600" cy="72720"/>
          </a:xfrm>
          <a:prstGeom prst="rect">
            <a:avLst/>
          </a:prstGeom>
          <a:solidFill>
            <a:srgbClr val="ffffff"/>
          </a:solidFill>
          <a:ln w="29160">
            <a:solidFill>
              <a:srgbClr val="000000"/>
            </a:solidFill>
            <a:round/>
          </a:ln>
        </p:spPr>
      </p:sp>
      <p:sp>
        <p:nvSpPr>
          <p:cNvPr id="1613" name="Rectangle 605"/>
          <p:cNvSpPr/>
          <p:nvPr/>
        </p:nvSpPr>
        <p:spPr>
          <a:xfrm>
            <a:off x="4192920" y="4916880"/>
            <a:ext cx="93960" cy="72720"/>
          </a:xfrm>
          <a:prstGeom prst="rect">
            <a:avLst/>
          </a:prstGeom>
          <a:solidFill>
            <a:srgbClr val="ffffff"/>
          </a:solidFill>
          <a:ln w="29160">
            <a:solidFill>
              <a:srgbClr val="000000"/>
            </a:solidFill>
            <a:round/>
          </a:ln>
        </p:spPr>
      </p:sp>
      <p:sp>
        <p:nvSpPr>
          <p:cNvPr id="1614" name="Rectangle 606"/>
          <p:cNvSpPr/>
          <p:nvPr/>
        </p:nvSpPr>
        <p:spPr>
          <a:xfrm>
            <a:off x="3909600" y="4916880"/>
            <a:ext cx="93960" cy="72720"/>
          </a:xfrm>
          <a:prstGeom prst="rect">
            <a:avLst/>
          </a:prstGeom>
          <a:solidFill>
            <a:srgbClr val="ffffff"/>
          </a:solidFill>
          <a:ln w="29160">
            <a:solidFill>
              <a:srgbClr val="000000"/>
            </a:solidFill>
            <a:round/>
          </a:ln>
        </p:spPr>
      </p:sp>
      <p:sp>
        <p:nvSpPr>
          <p:cNvPr id="1615" name="Rectangle 607"/>
          <p:cNvSpPr/>
          <p:nvPr/>
        </p:nvSpPr>
        <p:spPr>
          <a:xfrm>
            <a:off x="4002120" y="4916880"/>
            <a:ext cx="93960" cy="72720"/>
          </a:xfrm>
          <a:prstGeom prst="rect">
            <a:avLst/>
          </a:prstGeom>
          <a:solidFill>
            <a:srgbClr val="ffffff"/>
          </a:solidFill>
          <a:ln w="29160">
            <a:solidFill>
              <a:srgbClr val="000000"/>
            </a:solidFill>
            <a:round/>
          </a:ln>
        </p:spPr>
      </p:sp>
      <p:sp>
        <p:nvSpPr>
          <p:cNvPr id="1616" name="Rectangle 608"/>
          <p:cNvSpPr/>
          <p:nvPr/>
        </p:nvSpPr>
        <p:spPr>
          <a:xfrm>
            <a:off x="4280760" y="4988520"/>
            <a:ext cx="93960" cy="72720"/>
          </a:xfrm>
          <a:prstGeom prst="rect">
            <a:avLst/>
          </a:prstGeom>
          <a:solidFill>
            <a:srgbClr val="ffffff"/>
          </a:solidFill>
          <a:ln w="29160">
            <a:solidFill>
              <a:srgbClr val="000000"/>
            </a:solidFill>
            <a:round/>
          </a:ln>
        </p:spPr>
      </p:sp>
      <p:sp>
        <p:nvSpPr>
          <p:cNvPr id="1617" name="Rectangle 609"/>
          <p:cNvSpPr/>
          <p:nvPr/>
        </p:nvSpPr>
        <p:spPr>
          <a:xfrm>
            <a:off x="4372560" y="4988520"/>
            <a:ext cx="94320" cy="72720"/>
          </a:xfrm>
          <a:prstGeom prst="rect">
            <a:avLst/>
          </a:prstGeom>
          <a:solidFill>
            <a:srgbClr val="ffffff"/>
          </a:solidFill>
          <a:ln w="29160">
            <a:solidFill>
              <a:srgbClr val="000000"/>
            </a:solidFill>
            <a:round/>
          </a:ln>
        </p:spPr>
      </p:sp>
      <p:sp>
        <p:nvSpPr>
          <p:cNvPr id="1618" name="Rectangle 610"/>
          <p:cNvSpPr/>
          <p:nvPr/>
        </p:nvSpPr>
        <p:spPr>
          <a:xfrm>
            <a:off x="4465080" y="4988520"/>
            <a:ext cx="93960" cy="72720"/>
          </a:xfrm>
          <a:prstGeom prst="rect">
            <a:avLst/>
          </a:prstGeom>
          <a:solidFill>
            <a:srgbClr val="ffffff"/>
          </a:solidFill>
          <a:ln w="29160">
            <a:solidFill>
              <a:srgbClr val="000000"/>
            </a:solidFill>
            <a:round/>
          </a:ln>
        </p:spPr>
      </p:sp>
      <p:sp>
        <p:nvSpPr>
          <p:cNvPr id="1619" name="Rectangle 611"/>
          <p:cNvSpPr/>
          <p:nvPr/>
        </p:nvSpPr>
        <p:spPr>
          <a:xfrm>
            <a:off x="4100760" y="4988520"/>
            <a:ext cx="93600" cy="72720"/>
          </a:xfrm>
          <a:prstGeom prst="rect">
            <a:avLst/>
          </a:prstGeom>
          <a:solidFill>
            <a:srgbClr val="000000"/>
          </a:solidFill>
          <a:ln w="29160">
            <a:solidFill>
              <a:srgbClr val="000000"/>
            </a:solidFill>
            <a:round/>
          </a:ln>
        </p:spPr>
      </p:sp>
      <p:sp>
        <p:nvSpPr>
          <p:cNvPr id="1620" name="Rectangle 612"/>
          <p:cNvSpPr/>
          <p:nvPr/>
        </p:nvSpPr>
        <p:spPr>
          <a:xfrm>
            <a:off x="4192920" y="4988520"/>
            <a:ext cx="93960" cy="72720"/>
          </a:xfrm>
          <a:prstGeom prst="rect">
            <a:avLst/>
          </a:prstGeom>
          <a:solidFill>
            <a:srgbClr val="ffffff"/>
          </a:solidFill>
          <a:ln w="29160">
            <a:solidFill>
              <a:srgbClr val="000000"/>
            </a:solidFill>
            <a:round/>
          </a:ln>
        </p:spPr>
      </p:sp>
      <p:sp>
        <p:nvSpPr>
          <p:cNvPr id="1621" name="Rectangle 613"/>
          <p:cNvSpPr/>
          <p:nvPr/>
        </p:nvSpPr>
        <p:spPr>
          <a:xfrm>
            <a:off x="3909600" y="4988520"/>
            <a:ext cx="93960" cy="72720"/>
          </a:xfrm>
          <a:prstGeom prst="rect">
            <a:avLst/>
          </a:prstGeom>
          <a:solidFill>
            <a:srgbClr val="ffffff"/>
          </a:solidFill>
          <a:ln w="29160">
            <a:solidFill>
              <a:srgbClr val="000000"/>
            </a:solidFill>
            <a:round/>
          </a:ln>
        </p:spPr>
      </p:sp>
      <p:sp>
        <p:nvSpPr>
          <p:cNvPr id="1622" name="Rectangle 614"/>
          <p:cNvSpPr/>
          <p:nvPr/>
        </p:nvSpPr>
        <p:spPr>
          <a:xfrm>
            <a:off x="4002120" y="4988520"/>
            <a:ext cx="93960" cy="72720"/>
          </a:xfrm>
          <a:prstGeom prst="rect">
            <a:avLst/>
          </a:prstGeom>
          <a:solidFill>
            <a:srgbClr val="000000"/>
          </a:solidFill>
          <a:ln w="29160">
            <a:solidFill>
              <a:srgbClr val="000000"/>
            </a:solidFill>
            <a:round/>
          </a:ln>
        </p:spPr>
      </p:sp>
      <p:sp>
        <p:nvSpPr>
          <p:cNvPr id="1623" name="Rectangle 615"/>
          <p:cNvSpPr/>
          <p:nvPr/>
        </p:nvSpPr>
        <p:spPr>
          <a:xfrm>
            <a:off x="4280760" y="5059800"/>
            <a:ext cx="93960" cy="72720"/>
          </a:xfrm>
          <a:prstGeom prst="rect">
            <a:avLst/>
          </a:prstGeom>
          <a:solidFill>
            <a:srgbClr val="ffffff"/>
          </a:solidFill>
          <a:ln w="29160">
            <a:solidFill>
              <a:srgbClr val="000000"/>
            </a:solidFill>
            <a:round/>
          </a:ln>
        </p:spPr>
      </p:sp>
      <p:sp>
        <p:nvSpPr>
          <p:cNvPr id="1624" name="Rectangle 616"/>
          <p:cNvSpPr/>
          <p:nvPr/>
        </p:nvSpPr>
        <p:spPr>
          <a:xfrm>
            <a:off x="4372560" y="5059800"/>
            <a:ext cx="94320" cy="72720"/>
          </a:xfrm>
          <a:prstGeom prst="rect">
            <a:avLst/>
          </a:prstGeom>
          <a:solidFill>
            <a:srgbClr val="ffffff"/>
          </a:solidFill>
          <a:ln w="29160">
            <a:solidFill>
              <a:srgbClr val="000000"/>
            </a:solidFill>
            <a:round/>
          </a:ln>
        </p:spPr>
      </p:sp>
      <p:sp>
        <p:nvSpPr>
          <p:cNvPr id="1625" name="Rectangle 617"/>
          <p:cNvSpPr/>
          <p:nvPr/>
        </p:nvSpPr>
        <p:spPr>
          <a:xfrm>
            <a:off x="4465080" y="5059800"/>
            <a:ext cx="93960" cy="72720"/>
          </a:xfrm>
          <a:prstGeom prst="rect">
            <a:avLst/>
          </a:prstGeom>
          <a:solidFill>
            <a:srgbClr val="ffffff"/>
          </a:solidFill>
          <a:ln w="29160">
            <a:solidFill>
              <a:srgbClr val="000000"/>
            </a:solidFill>
            <a:round/>
          </a:ln>
        </p:spPr>
      </p:sp>
      <p:sp>
        <p:nvSpPr>
          <p:cNvPr id="1626" name="Rectangle 618"/>
          <p:cNvSpPr/>
          <p:nvPr/>
        </p:nvSpPr>
        <p:spPr>
          <a:xfrm>
            <a:off x="4100760" y="5059800"/>
            <a:ext cx="93600" cy="72720"/>
          </a:xfrm>
          <a:prstGeom prst="rect">
            <a:avLst/>
          </a:prstGeom>
          <a:solidFill>
            <a:srgbClr val="000000"/>
          </a:solidFill>
          <a:ln w="29160">
            <a:solidFill>
              <a:srgbClr val="000000"/>
            </a:solidFill>
            <a:round/>
          </a:ln>
        </p:spPr>
      </p:sp>
      <p:sp>
        <p:nvSpPr>
          <p:cNvPr id="1627" name="Rectangle 619"/>
          <p:cNvSpPr/>
          <p:nvPr/>
        </p:nvSpPr>
        <p:spPr>
          <a:xfrm>
            <a:off x="4192920" y="5059800"/>
            <a:ext cx="93960" cy="72720"/>
          </a:xfrm>
          <a:prstGeom prst="rect">
            <a:avLst/>
          </a:prstGeom>
          <a:solidFill>
            <a:srgbClr val="000000"/>
          </a:solidFill>
          <a:ln w="29160">
            <a:solidFill>
              <a:srgbClr val="000000"/>
            </a:solidFill>
            <a:round/>
          </a:ln>
        </p:spPr>
      </p:sp>
      <p:sp>
        <p:nvSpPr>
          <p:cNvPr id="1628" name="Rectangle 620"/>
          <p:cNvSpPr/>
          <p:nvPr/>
        </p:nvSpPr>
        <p:spPr>
          <a:xfrm>
            <a:off x="3909600" y="5059800"/>
            <a:ext cx="93960" cy="72720"/>
          </a:xfrm>
          <a:prstGeom prst="rect">
            <a:avLst/>
          </a:prstGeom>
          <a:solidFill>
            <a:srgbClr val="000000"/>
          </a:solidFill>
          <a:ln w="29160">
            <a:solidFill>
              <a:srgbClr val="000000"/>
            </a:solidFill>
            <a:round/>
          </a:ln>
        </p:spPr>
      </p:sp>
      <p:sp>
        <p:nvSpPr>
          <p:cNvPr id="1629" name="Rectangle 621"/>
          <p:cNvSpPr/>
          <p:nvPr/>
        </p:nvSpPr>
        <p:spPr>
          <a:xfrm>
            <a:off x="4002120" y="5059800"/>
            <a:ext cx="93960" cy="72720"/>
          </a:xfrm>
          <a:prstGeom prst="rect">
            <a:avLst/>
          </a:prstGeom>
          <a:solidFill>
            <a:srgbClr val="000000"/>
          </a:solidFill>
          <a:ln w="29160">
            <a:solidFill>
              <a:srgbClr val="000000"/>
            </a:solidFill>
            <a:round/>
          </a:ln>
        </p:spPr>
      </p:sp>
      <p:sp>
        <p:nvSpPr>
          <p:cNvPr id="1630" name="Rectangle 622"/>
          <p:cNvSpPr/>
          <p:nvPr/>
        </p:nvSpPr>
        <p:spPr>
          <a:xfrm>
            <a:off x="4280760" y="5131440"/>
            <a:ext cx="93960" cy="72720"/>
          </a:xfrm>
          <a:prstGeom prst="rect">
            <a:avLst/>
          </a:prstGeom>
          <a:solidFill>
            <a:srgbClr val="ffffff"/>
          </a:solidFill>
          <a:ln w="29160">
            <a:solidFill>
              <a:srgbClr val="000000"/>
            </a:solidFill>
            <a:round/>
          </a:ln>
        </p:spPr>
      </p:sp>
      <p:sp>
        <p:nvSpPr>
          <p:cNvPr id="1631" name="Rectangle 623"/>
          <p:cNvSpPr/>
          <p:nvPr/>
        </p:nvSpPr>
        <p:spPr>
          <a:xfrm>
            <a:off x="4372560" y="5131440"/>
            <a:ext cx="94320" cy="72720"/>
          </a:xfrm>
          <a:prstGeom prst="rect">
            <a:avLst/>
          </a:prstGeom>
          <a:solidFill>
            <a:srgbClr val="ffffff"/>
          </a:solidFill>
          <a:ln w="29160">
            <a:solidFill>
              <a:srgbClr val="000000"/>
            </a:solidFill>
            <a:round/>
          </a:ln>
        </p:spPr>
      </p:sp>
      <p:sp>
        <p:nvSpPr>
          <p:cNvPr id="1632" name="Rectangle 624"/>
          <p:cNvSpPr/>
          <p:nvPr/>
        </p:nvSpPr>
        <p:spPr>
          <a:xfrm>
            <a:off x="4465080" y="5131440"/>
            <a:ext cx="93960" cy="72720"/>
          </a:xfrm>
          <a:prstGeom prst="rect">
            <a:avLst/>
          </a:prstGeom>
          <a:solidFill>
            <a:srgbClr val="ffffff"/>
          </a:solidFill>
          <a:ln w="29160">
            <a:solidFill>
              <a:srgbClr val="000000"/>
            </a:solidFill>
            <a:round/>
          </a:ln>
        </p:spPr>
      </p:sp>
      <p:sp>
        <p:nvSpPr>
          <p:cNvPr id="1633" name="Rectangle 625"/>
          <p:cNvSpPr/>
          <p:nvPr/>
        </p:nvSpPr>
        <p:spPr>
          <a:xfrm>
            <a:off x="4100760" y="5131440"/>
            <a:ext cx="93600" cy="72720"/>
          </a:xfrm>
          <a:prstGeom prst="rect">
            <a:avLst/>
          </a:prstGeom>
          <a:solidFill>
            <a:srgbClr val="ffffff"/>
          </a:solidFill>
          <a:ln w="29160">
            <a:solidFill>
              <a:srgbClr val="000000"/>
            </a:solidFill>
            <a:round/>
          </a:ln>
        </p:spPr>
      </p:sp>
      <p:sp>
        <p:nvSpPr>
          <p:cNvPr id="1634" name="Rectangle 626"/>
          <p:cNvSpPr/>
          <p:nvPr/>
        </p:nvSpPr>
        <p:spPr>
          <a:xfrm>
            <a:off x="4192920" y="5131440"/>
            <a:ext cx="93960" cy="72720"/>
          </a:xfrm>
          <a:prstGeom prst="rect">
            <a:avLst/>
          </a:prstGeom>
          <a:solidFill>
            <a:srgbClr val="ffffff"/>
          </a:solidFill>
          <a:ln w="29160">
            <a:solidFill>
              <a:srgbClr val="000000"/>
            </a:solidFill>
            <a:round/>
          </a:ln>
        </p:spPr>
      </p:sp>
      <p:sp>
        <p:nvSpPr>
          <p:cNvPr id="1635" name="Rectangle 627"/>
          <p:cNvSpPr/>
          <p:nvPr/>
        </p:nvSpPr>
        <p:spPr>
          <a:xfrm>
            <a:off x="3909600" y="5131440"/>
            <a:ext cx="93960" cy="72720"/>
          </a:xfrm>
          <a:prstGeom prst="rect">
            <a:avLst/>
          </a:prstGeom>
          <a:solidFill>
            <a:srgbClr val="000000"/>
          </a:solidFill>
          <a:ln w="29160">
            <a:solidFill>
              <a:srgbClr val="000000"/>
            </a:solidFill>
            <a:round/>
          </a:ln>
        </p:spPr>
      </p:sp>
      <p:sp>
        <p:nvSpPr>
          <p:cNvPr id="1636" name="Rectangle 628"/>
          <p:cNvSpPr/>
          <p:nvPr/>
        </p:nvSpPr>
        <p:spPr>
          <a:xfrm>
            <a:off x="4002120" y="5131440"/>
            <a:ext cx="93960" cy="72720"/>
          </a:xfrm>
          <a:prstGeom prst="rect">
            <a:avLst/>
          </a:prstGeom>
          <a:solidFill>
            <a:srgbClr val="ffffff"/>
          </a:solidFill>
          <a:ln w="29160">
            <a:solidFill>
              <a:srgbClr val="000000"/>
            </a:solidFill>
            <a:round/>
          </a:ln>
        </p:spPr>
      </p:sp>
      <p:sp>
        <p:nvSpPr>
          <p:cNvPr id="1637" name="Rectangle 629"/>
          <p:cNvSpPr/>
          <p:nvPr/>
        </p:nvSpPr>
        <p:spPr>
          <a:xfrm>
            <a:off x="4280760" y="5203080"/>
            <a:ext cx="93960" cy="72360"/>
          </a:xfrm>
          <a:prstGeom prst="rect">
            <a:avLst/>
          </a:prstGeom>
          <a:solidFill>
            <a:srgbClr val="ffffff"/>
          </a:solidFill>
          <a:ln w="29160">
            <a:solidFill>
              <a:srgbClr val="000000"/>
            </a:solidFill>
            <a:round/>
          </a:ln>
        </p:spPr>
      </p:sp>
      <p:sp>
        <p:nvSpPr>
          <p:cNvPr id="1638" name="Rectangle 630"/>
          <p:cNvSpPr/>
          <p:nvPr/>
        </p:nvSpPr>
        <p:spPr>
          <a:xfrm>
            <a:off x="4372560" y="5203080"/>
            <a:ext cx="94320" cy="72360"/>
          </a:xfrm>
          <a:prstGeom prst="rect">
            <a:avLst/>
          </a:prstGeom>
          <a:solidFill>
            <a:srgbClr val="ffffff"/>
          </a:solidFill>
          <a:ln w="29160">
            <a:solidFill>
              <a:srgbClr val="000000"/>
            </a:solidFill>
            <a:round/>
          </a:ln>
        </p:spPr>
      </p:sp>
      <p:sp>
        <p:nvSpPr>
          <p:cNvPr id="1639" name="Rectangle 631"/>
          <p:cNvSpPr/>
          <p:nvPr/>
        </p:nvSpPr>
        <p:spPr>
          <a:xfrm>
            <a:off x="4465080" y="5203080"/>
            <a:ext cx="93960" cy="72360"/>
          </a:xfrm>
          <a:prstGeom prst="rect">
            <a:avLst/>
          </a:prstGeom>
          <a:solidFill>
            <a:srgbClr val="ffffff"/>
          </a:solidFill>
          <a:ln w="29160">
            <a:solidFill>
              <a:srgbClr val="000000"/>
            </a:solidFill>
            <a:round/>
          </a:ln>
        </p:spPr>
      </p:sp>
      <p:sp>
        <p:nvSpPr>
          <p:cNvPr id="1640" name="Rectangle 632"/>
          <p:cNvSpPr/>
          <p:nvPr/>
        </p:nvSpPr>
        <p:spPr>
          <a:xfrm>
            <a:off x="4100760" y="5203080"/>
            <a:ext cx="93600" cy="72360"/>
          </a:xfrm>
          <a:prstGeom prst="rect">
            <a:avLst/>
          </a:prstGeom>
          <a:solidFill>
            <a:srgbClr val="000000"/>
          </a:solidFill>
          <a:ln w="29160">
            <a:solidFill>
              <a:srgbClr val="000000"/>
            </a:solidFill>
            <a:round/>
          </a:ln>
        </p:spPr>
      </p:sp>
      <p:sp>
        <p:nvSpPr>
          <p:cNvPr id="1641" name="Rectangle 633"/>
          <p:cNvSpPr/>
          <p:nvPr/>
        </p:nvSpPr>
        <p:spPr>
          <a:xfrm>
            <a:off x="4192920" y="5203080"/>
            <a:ext cx="93960" cy="72360"/>
          </a:xfrm>
          <a:prstGeom prst="rect">
            <a:avLst/>
          </a:prstGeom>
          <a:solidFill>
            <a:srgbClr val="000000"/>
          </a:solidFill>
          <a:ln w="29160">
            <a:solidFill>
              <a:srgbClr val="000000"/>
            </a:solidFill>
            <a:round/>
          </a:ln>
        </p:spPr>
      </p:sp>
      <p:sp>
        <p:nvSpPr>
          <p:cNvPr id="1642" name="Rectangle 634"/>
          <p:cNvSpPr/>
          <p:nvPr/>
        </p:nvSpPr>
        <p:spPr>
          <a:xfrm>
            <a:off x="3909600" y="5203080"/>
            <a:ext cx="93960" cy="72360"/>
          </a:xfrm>
          <a:prstGeom prst="rect">
            <a:avLst/>
          </a:prstGeom>
          <a:solidFill>
            <a:srgbClr val="ffffff"/>
          </a:solidFill>
          <a:ln w="29160">
            <a:solidFill>
              <a:srgbClr val="000000"/>
            </a:solidFill>
            <a:round/>
          </a:ln>
        </p:spPr>
      </p:sp>
      <p:sp>
        <p:nvSpPr>
          <p:cNvPr id="1643" name="Rectangle 635"/>
          <p:cNvSpPr/>
          <p:nvPr/>
        </p:nvSpPr>
        <p:spPr>
          <a:xfrm>
            <a:off x="4002120" y="5203080"/>
            <a:ext cx="93960" cy="72360"/>
          </a:xfrm>
          <a:prstGeom prst="rect">
            <a:avLst/>
          </a:prstGeom>
          <a:solidFill>
            <a:srgbClr val="000000"/>
          </a:solidFill>
          <a:ln w="29160">
            <a:solidFill>
              <a:srgbClr val="000000"/>
            </a:solidFill>
            <a:round/>
          </a:ln>
        </p:spPr>
      </p:sp>
      <p:sp>
        <p:nvSpPr>
          <p:cNvPr id="1644" name="Rectangle 636"/>
          <p:cNvSpPr/>
          <p:nvPr/>
        </p:nvSpPr>
        <p:spPr>
          <a:xfrm>
            <a:off x="4280760" y="5274720"/>
            <a:ext cx="93960" cy="72720"/>
          </a:xfrm>
          <a:prstGeom prst="rect">
            <a:avLst/>
          </a:prstGeom>
          <a:solidFill>
            <a:srgbClr val="000000"/>
          </a:solidFill>
          <a:ln w="29160">
            <a:solidFill>
              <a:srgbClr val="000000"/>
            </a:solidFill>
            <a:round/>
          </a:ln>
        </p:spPr>
      </p:sp>
      <p:sp>
        <p:nvSpPr>
          <p:cNvPr id="1645" name="Rectangle 637"/>
          <p:cNvSpPr/>
          <p:nvPr/>
        </p:nvSpPr>
        <p:spPr>
          <a:xfrm>
            <a:off x="4372560" y="5274720"/>
            <a:ext cx="94320" cy="72720"/>
          </a:xfrm>
          <a:prstGeom prst="rect">
            <a:avLst/>
          </a:prstGeom>
          <a:solidFill>
            <a:srgbClr val="ffffff"/>
          </a:solidFill>
          <a:ln w="29160">
            <a:solidFill>
              <a:srgbClr val="000000"/>
            </a:solidFill>
            <a:round/>
          </a:ln>
        </p:spPr>
      </p:sp>
      <p:sp>
        <p:nvSpPr>
          <p:cNvPr id="1646" name="Rectangle 638"/>
          <p:cNvSpPr/>
          <p:nvPr/>
        </p:nvSpPr>
        <p:spPr>
          <a:xfrm>
            <a:off x="4465080" y="5274720"/>
            <a:ext cx="93960" cy="72720"/>
          </a:xfrm>
          <a:prstGeom prst="rect">
            <a:avLst/>
          </a:prstGeom>
          <a:solidFill>
            <a:srgbClr val="000000"/>
          </a:solidFill>
          <a:ln w="29160">
            <a:solidFill>
              <a:srgbClr val="000000"/>
            </a:solidFill>
            <a:round/>
          </a:ln>
        </p:spPr>
      </p:sp>
      <p:sp>
        <p:nvSpPr>
          <p:cNvPr id="1647" name="Rectangle 639"/>
          <p:cNvSpPr/>
          <p:nvPr/>
        </p:nvSpPr>
        <p:spPr>
          <a:xfrm>
            <a:off x="4100760" y="5274720"/>
            <a:ext cx="93600" cy="72720"/>
          </a:xfrm>
          <a:prstGeom prst="rect">
            <a:avLst/>
          </a:prstGeom>
          <a:solidFill>
            <a:srgbClr val="ffffff"/>
          </a:solidFill>
          <a:ln w="29160">
            <a:solidFill>
              <a:srgbClr val="000000"/>
            </a:solidFill>
            <a:round/>
          </a:ln>
        </p:spPr>
      </p:sp>
      <p:sp>
        <p:nvSpPr>
          <p:cNvPr id="1648" name="Rectangle 640"/>
          <p:cNvSpPr/>
          <p:nvPr/>
        </p:nvSpPr>
        <p:spPr>
          <a:xfrm>
            <a:off x="4192920" y="5274720"/>
            <a:ext cx="93960" cy="72720"/>
          </a:xfrm>
          <a:prstGeom prst="rect">
            <a:avLst/>
          </a:prstGeom>
          <a:solidFill>
            <a:srgbClr val="ffffff"/>
          </a:solidFill>
          <a:ln w="29160">
            <a:solidFill>
              <a:srgbClr val="000000"/>
            </a:solidFill>
            <a:round/>
          </a:ln>
        </p:spPr>
      </p:sp>
      <p:sp>
        <p:nvSpPr>
          <p:cNvPr id="1649" name="Rectangle 641"/>
          <p:cNvSpPr/>
          <p:nvPr/>
        </p:nvSpPr>
        <p:spPr>
          <a:xfrm>
            <a:off x="3909600" y="5274720"/>
            <a:ext cx="93960" cy="72720"/>
          </a:xfrm>
          <a:prstGeom prst="rect">
            <a:avLst/>
          </a:prstGeom>
          <a:solidFill>
            <a:srgbClr val="ffffff"/>
          </a:solidFill>
          <a:ln w="29160">
            <a:solidFill>
              <a:srgbClr val="000000"/>
            </a:solidFill>
            <a:round/>
          </a:ln>
        </p:spPr>
      </p:sp>
      <p:sp>
        <p:nvSpPr>
          <p:cNvPr id="1650" name="Rectangle 642"/>
          <p:cNvSpPr/>
          <p:nvPr/>
        </p:nvSpPr>
        <p:spPr>
          <a:xfrm>
            <a:off x="4002120" y="5274720"/>
            <a:ext cx="93960" cy="72720"/>
          </a:xfrm>
          <a:prstGeom prst="rect">
            <a:avLst/>
          </a:prstGeom>
          <a:solidFill>
            <a:srgbClr val="ffffff"/>
          </a:solidFill>
          <a:ln w="29160">
            <a:solidFill>
              <a:srgbClr val="000000"/>
            </a:solidFill>
            <a:round/>
          </a:ln>
        </p:spPr>
      </p:sp>
      <p:sp>
        <p:nvSpPr>
          <p:cNvPr id="1651" name="Rectangle 643"/>
          <p:cNvSpPr/>
          <p:nvPr/>
        </p:nvSpPr>
        <p:spPr>
          <a:xfrm>
            <a:off x="4280760" y="5346000"/>
            <a:ext cx="93960" cy="72720"/>
          </a:xfrm>
          <a:prstGeom prst="rect">
            <a:avLst/>
          </a:prstGeom>
          <a:solidFill>
            <a:srgbClr val="ffffff"/>
          </a:solidFill>
          <a:ln w="29160">
            <a:solidFill>
              <a:srgbClr val="000000"/>
            </a:solidFill>
            <a:round/>
          </a:ln>
        </p:spPr>
      </p:sp>
      <p:sp>
        <p:nvSpPr>
          <p:cNvPr id="1652" name="Rectangle 644"/>
          <p:cNvSpPr/>
          <p:nvPr/>
        </p:nvSpPr>
        <p:spPr>
          <a:xfrm>
            <a:off x="4372560" y="5346000"/>
            <a:ext cx="94320" cy="72720"/>
          </a:xfrm>
          <a:prstGeom prst="rect">
            <a:avLst/>
          </a:prstGeom>
          <a:solidFill>
            <a:srgbClr val="000000"/>
          </a:solidFill>
          <a:ln w="29160">
            <a:solidFill>
              <a:srgbClr val="000000"/>
            </a:solidFill>
            <a:round/>
          </a:ln>
        </p:spPr>
      </p:sp>
      <p:sp>
        <p:nvSpPr>
          <p:cNvPr id="1653" name="Rectangle 645"/>
          <p:cNvSpPr/>
          <p:nvPr/>
        </p:nvSpPr>
        <p:spPr>
          <a:xfrm>
            <a:off x="4465080" y="5346000"/>
            <a:ext cx="93960" cy="72720"/>
          </a:xfrm>
          <a:prstGeom prst="rect">
            <a:avLst/>
          </a:prstGeom>
          <a:solidFill>
            <a:srgbClr val="000000"/>
          </a:solidFill>
          <a:ln w="29160">
            <a:solidFill>
              <a:srgbClr val="000000"/>
            </a:solidFill>
            <a:round/>
          </a:ln>
        </p:spPr>
      </p:sp>
      <p:sp>
        <p:nvSpPr>
          <p:cNvPr id="1654" name="Rectangle 646"/>
          <p:cNvSpPr/>
          <p:nvPr/>
        </p:nvSpPr>
        <p:spPr>
          <a:xfrm>
            <a:off x="4100760" y="5346000"/>
            <a:ext cx="93600" cy="72720"/>
          </a:xfrm>
          <a:prstGeom prst="rect">
            <a:avLst/>
          </a:prstGeom>
          <a:solidFill>
            <a:srgbClr val="ffffff"/>
          </a:solidFill>
          <a:ln w="29160">
            <a:solidFill>
              <a:srgbClr val="000000"/>
            </a:solidFill>
            <a:round/>
          </a:ln>
        </p:spPr>
      </p:sp>
      <p:sp>
        <p:nvSpPr>
          <p:cNvPr id="1655" name="Rectangle 647"/>
          <p:cNvSpPr/>
          <p:nvPr/>
        </p:nvSpPr>
        <p:spPr>
          <a:xfrm>
            <a:off x="4192920" y="5346000"/>
            <a:ext cx="93960" cy="72720"/>
          </a:xfrm>
          <a:prstGeom prst="rect">
            <a:avLst/>
          </a:prstGeom>
          <a:solidFill>
            <a:srgbClr val="ffffff"/>
          </a:solidFill>
          <a:ln w="29160">
            <a:solidFill>
              <a:srgbClr val="000000"/>
            </a:solidFill>
            <a:round/>
          </a:ln>
        </p:spPr>
      </p:sp>
      <p:sp>
        <p:nvSpPr>
          <p:cNvPr id="1656" name="Rectangle 648"/>
          <p:cNvSpPr/>
          <p:nvPr/>
        </p:nvSpPr>
        <p:spPr>
          <a:xfrm>
            <a:off x="3909600" y="5346000"/>
            <a:ext cx="93960" cy="72720"/>
          </a:xfrm>
          <a:prstGeom prst="rect">
            <a:avLst/>
          </a:prstGeom>
          <a:solidFill>
            <a:srgbClr val="ffffff"/>
          </a:solidFill>
          <a:ln w="29160">
            <a:solidFill>
              <a:srgbClr val="000000"/>
            </a:solidFill>
            <a:round/>
          </a:ln>
        </p:spPr>
      </p:sp>
      <p:sp>
        <p:nvSpPr>
          <p:cNvPr id="1657" name="Rectangle 649"/>
          <p:cNvSpPr/>
          <p:nvPr/>
        </p:nvSpPr>
        <p:spPr>
          <a:xfrm>
            <a:off x="4002120" y="5346000"/>
            <a:ext cx="93960" cy="72720"/>
          </a:xfrm>
          <a:prstGeom prst="rect">
            <a:avLst/>
          </a:prstGeom>
          <a:solidFill>
            <a:srgbClr val="ffffff"/>
          </a:solidFill>
          <a:ln w="29160">
            <a:solidFill>
              <a:srgbClr val="000000"/>
            </a:solidFill>
            <a:round/>
          </a:ln>
        </p:spPr>
      </p:sp>
      <p:sp>
        <p:nvSpPr>
          <p:cNvPr id="1658" name="Rectangle 650"/>
          <p:cNvSpPr/>
          <p:nvPr/>
        </p:nvSpPr>
        <p:spPr>
          <a:xfrm>
            <a:off x="4280760" y="5417640"/>
            <a:ext cx="93960" cy="72720"/>
          </a:xfrm>
          <a:prstGeom prst="rect">
            <a:avLst/>
          </a:prstGeom>
          <a:solidFill>
            <a:srgbClr val="ffffff"/>
          </a:solidFill>
          <a:ln w="29160">
            <a:solidFill>
              <a:srgbClr val="000000"/>
            </a:solidFill>
            <a:round/>
          </a:ln>
        </p:spPr>
      </p:sp>
      <p:sp>
        <p:nvSpPr>
          <p:cNvPr id="1659" name="Rectangle 651"/>
          <p:cNvSpPr/>
          <p:nvPr/>
        </p:nvSpPr>
        <p:spPr>
          <a:xfrm>
            <a:off x="4372560" y="5417640"/>
            <a:ext cx="94320" cy="72720"/>
          </a:xfrm>
          <a:prstGeom prst="rect">
            <a:avLst/>
          </a:prstGeom>
          <a:solidFill>
            <a:srgbClr val="000000"/>
          </a:solidFill>
          <a:ln w="29160">
            <a:solidFill>
              <a:srgbClr val="000000"/>
            </a:solidFill>
            <a:round/>
          </a:ln>
        </p:spPr>
      </p:sp>
      <p:sp>
        <p:nvSpPr>
          <p:cNvPr id="1660" name="Rectangle 652"/>
          <p:cNvSpPr/>
          <p:nvPr/>
        </p:nvSpPr>
        <p:spPr>
          <a:xfrm>
            <a:off x="4465080" y="5417640"/>
            <a:ext cx="93960" cy="72720"/>
          </a:xfrm>
          <a:prstGeom prst="rect">
            <a:avLst/>
          </a:prstGeom>
          <a:solidFill>
            <a:srgbClr val="ffffff"/>
          </a:solidFill>
          <a:ln w="29160">
            <a:solidFill>
              <a:srgbClr val="000000"/>
            </a:solidFill>
            <a:round/>
          </a:ln>
        </p:spPr>
      </p:sp>
      <p:sp>
        <p:nvSpPr>
          <p:cNvPr id="1661" name="Rectangle 653"/>
          <p:cNvSpPr/>
          <p:nvPr/>
        </p:nvSpPr>
        <p:spPr>
          <a:xfrm>
            <a:off x="4100760" y="5417640"/>
            <a:ext cx="93600" cy="72720"/>
          </a:xfrm>
          <a:prstGeom prst="rect">
            <a:avLst/>
          </a:prstGeom>
          <a:solidFill>
            <a:srgbClr val="ffffff"/>
          </a:solidFill>
          <a:ln w="29160">
            <a:solidFill>
              <a:srgbClr val="000000"/>
            </a:solidFill>
            <a:round/>
          </a:ln>
        </p:spPr>
      </p:sp>
      <p:sp>
        <p:nvSpPr>
          <p:cNvPr id="1662" name="Rectangle 654"/>
          <p:cNvSpPr/>
          <p:nvPr/>
        </p:nvSpPr>
        <p:spPr>
          <a:xfrm>
            <a:off x="4192920" y="5417640"/>
            <a:ext cx="93960" cy="72720"/>
          </a:xfrm>
          <a:prstGeom prst="rect">
            <a:avLst/>
          </a:prstGeom>
          <a:solidFill>
            <a:srgbClr val="ffffff"/>
          </a:solidFill>
          <a:ln w="29160">
            <a:solidFill>
              <a:srgbClr val="000000"/>
            </a:solidFill>
            <a:round/>
          </a:ln>
        </p:spPr>
      </p:sp>
      <p:sp>
        <p:nvSpPr>
          <p:cNvPr id="1663" name="Rectangle 655"/>
          <p:cNvSpPr/>
          <p:nvPr/>
        </p:nvSpPr>
        <p:spPr>
          <a:xfrm>
            <a:off x="3909600" y="5417640"/>
            <a:ext cx="93960" cy="72720"/>
          </a:xfrm>
          <a:prstGeom prst="rect">
            <a:avLst/>
          </a:prstGeom>
          <a:solidFill>
            <a:srgbClr val="ffffff"/>
          </a:solidFill>
          <a:ln w="29160">
            <a:solidFill>
              <a:srgbClr val="000000"/>
            </a:solidFill>
            <a:round/>
          </a:ln>
        </p:spPr>
      </p:sp>
      <p:sp>
        <p:nvSpPr>
          <p:cNvPr id="1664" name="Rectangle 656"/>
          <p:cNvSpPr/>
          <p:nvPr/>
        </p:nvSpPr>
        <p:spPr>
          <a:xfrm>
            <a:off x="4002120" y="5417640"/>
            <a:ext cx="93960" cy="72720"/>
          </a:xfrm>
          <a:prstGeom prst="rect">
            <a:avLst/>
          </a:prstGeom>
          <a:solidFill>
            <a:srgbClr val="ffffff"/>
          </a:solidFill>
          <a:ln w="29160">
            <a:solidFill>
              <a:srgbClr val="000000"/>
            </a:solidFill>
            <a:round/>
          </a:ln>
        </p:spPr>
      </p:sp>
      <p:sp>
        <p:nvSpPr>
          <p:cNvPr id="1665" name="Rectangle 657"/>
          <p:cNvSpPr/>
          <p:nvPr/>
        </p:nvSpPr>
        <p:spPr>
          <a:xfrm>
            <a:off x="4280760" y="5488920"/>
            <a:ext cx="93960" cy="72720"/>
          </a:xfrm>
          <a:prstGeom prst="rect">
            <a:avLst/>
          </a:prstGeom>
          <a:solidFill>
            <a:srgbClr val="000000"/>
          </a:solidFill>
          <a:ln w="29160">
            <a:solidFill>
              <a:srgbClr val="000000"/>
            </a:solidFill>
            <a:round/>
          </a:ln>
        </p:spPr>
      </p:sp>
      <p:sp>
        <p:nvSpPr>
          <p:cNvPr id="1666" name="Rectangle 658"/>
          <p:cNvSpPr/>
          <p:nvPr/>
        </p:nvSpPr>
        <p:spPr>
          <a:xfrm>
            <a:off x="4372560" y="5488920"/>
            <a:ext cx="94320" cy="72720"/>
          </a:xfrm>
          <a:prstGeom prst="rect">
            <a:avLst/>
          </a:prstGeom>
          <a:solidFill>
            <a:srgbClr val="ffffff"/>
          </a:solidFill>
          <a:ln w="29160">
            <a:solidFill>
              <a:srgbClr val="000000"/>
            </a:solidFill>
            <a:round/>
          </a:ln>
        </p:spPr>
      </p:sp>
      <p:sp>
        <p:nvSpPr>
          <p:cNvPr id="1667" name="Rectangle 659"/>
          <p:cNvSpPr/>
          <p:nvPr/>
        </p:nvSpPr>
        <p:spPr>
          <a:xfrm>
            <a:off x="4465080" y="5488920"/>
            <a:ext cx="93960" cy="72720"/>
          </a:xfrm>
          <a:prstGeom prst="rect">
            <a:avLst/>
          </a:prstGeom>
          <a:solidFill>
            <a:srgbClr val="ffffff"/>
          </a:solidFill>
          <a:ln w="29160">
            <a:solidFill>
              <a:srgbClr val="000000"/>
            </a:solidFill>
            <a:round/>
          </a:ln>
        </p:spPr>
      </p:sp>
      <p:sp>
        <p:nvSpPr>
          <p:cNvPr id="1668" name="Rectangle 660"/>
          <p:cNvSpPr/>
          <p:nvPr/>
        </p:nvSpPr>
        <p:spPr>
          <a:xfrm>
            <a:off x="4100760" y="5488920"/>
            <a:ext cx="93600" cy="72720"/>
          </a:xfrm>
          <a:prstGeom prst="rect">
            <a:avLst/>
          </a:prstGeom>
          <a:solidFill>
            <a:srgbClr val="ffffff"/>
          </a:solidFill>
          <a:ln w="29160">
            <a:solidFill>
              <a:srgbClr val="000000"/>
            </a:solidFill>
            <a:round/>
          </a:ln>
        </p:spPr>
      </p:sp>
      <p:sp>
        <p:nvSpPr>
          <p:cNvPr id="1669" name="Rectangle 661"/>
          <p:cNvSpPr/>
          <p:nvPr/>
        </p:nvSpPr>
        <p:spPr>
          <a:xfrm>
            <a:off x="4192920" y="5488920"/>
            <a:ext cx="93960" cy="72720"/>
          </a:xfrm>
          <a:prstGeom prst="rect">
            <a:avLst/>
          </a:prstGeom>
          <a:solidFill>
            <a:srgbClr val="ffffff"/>
          </a:solidFill>
          <a:ln w="29160">
            <a:solidFill>
              <a:srgbClr val="000000"/>
            </a:solidFill>
            <a:round/>
          </a:ln>
        </p:spPr>
      </p:sp>
      <p:sp>
        <p:nvSpPr>
          <p:cNvPr id="1670" name="Rectangle 662"/>
          <p:cNvSpPr/>
          <p:nvPr/>
        </p:nvSpPr>
        <p:spPr>
          <a:xfrm>
            <a:off x="3909600" y="5488920"/>
            <a:ext cx="93960" cy="72720"/>
          </a:xfrm>
          <a:prstGeom prst="rect">
            <a:avLst/>
          </a:prstGeom>
          <a:solidFill>
            <a:srgbClr val="ffffff"/>
          </a:solidFill>
          <a:ln w="29160">
            <a:solidFill>
              <a:srgbClr val="000000"/>
            </a:solidFill>
            <a:round/>
          </a:ln>
        </p:spPr>
      </p:sp>
      <p:sp>
        <p:nvSpPr>
          <p:cNvPr id="1671" name="Rectangle 663"/>
          <p:cNvSpPr/>
          <p:nvPr/>
        </p:nvSpPr>
        <p:spPr>
          <a:xfrm>
            <a:off x="4002120" y="5488920"/>
            <a:ext cx="93960" cy="72720"/>
          </a:xfrm>
          <a:prstGeom prst="rect">
            <a:avLst/>
          </a:prstGeom>
          <a:solidFill>
            <a:srgbClr val="ffffff"/>
          </a:solidFill>
          <a:ln w="29160">
            <a:solidFill>
              <a:srgbClr val="000000"/>
            </a:solidFill>
            <a:round/>
          </a:ln>
        </p:spPr>
      </p:sp>
      <p:sp>
        <p:nvSpPr>
          <p:cNvPr id="1672" name="Rectangle 664"/>
          <p:cNvSpPr/>
          <p:nvPr/>
        </p:nvSpPr>
        <p:spPr>
          <a:xfrm>
            <a:off x="4280760" y="5560560"/>
            <a:ext cx="93960" cy="72720"/>
          </a:xfrm>
          <a:prstGeom prst="rect">
            <a:avLst/>
          </a:prstGeom>
          <a:solidFill>
            <a:srgbClr val="000000"/>
          </a:solidFill>
          <a:ln w="29160">
            <a:solidFill>
              <a:srgbClr val="000000"/>
            </a:solidFill>
            <a:round/>
          </a:ln>
        </p:spPr>
      </p:sp>
      <p:sp>
        <p:nvSpPr>
          <p:cNvPr id="1673" name="Rectangle 665"/>
          <p:cNvSpPr/>
          <p:nvPr/>
        </p:nvSpPr>
        <p:spPr>
          <a:xfrm>
            <a:off x="4372560" y="5560560"/>
            <a:ext cx="94320" cy="72720"/>
          </a:xfrm>
          <a:prstGeom prst="rect">
            <a:avLst/>
          </a:prstGeom>
          <a:solidFill>
            <a:srgbClr val="000000"/>
          </a:solidFill>
          <a:ln w="29160">
            <a:solidFill>
              <a:srgbClr val="000000"/>
            </a:solidFill>
            <a:round/>
          </a:ln>
        </p:spPr>
      </p:sp>
      <p:sp>
        <p:nvSpPr>
          <p:cNvPr id="1674" name="Rectangle 666"/>
          <p:cNvSpPr/>
          <p:nvPr/>
        </p:nvSpPr>
        <p:spPr>
          <a:xfrm>
            <a:off x="4465080" y="5560560"/>
            <a:ext cx="93960" cy="72720"/>
          </a:xfrm>
          <a:prstGeom prst="rect">
            <a:avLst/>
          </a:prstGeom>
          <a:solidFill>
            <a:srgbClr val="000000"/>
          </a:solidFill>
          <a:ln w="29160">
            <a:solidFill>
              <a:srgbClr val="000000"/>
            </a:solidFill>
            <a:round/>
          </a:ln>
        </p:spPr>
      </p:sp>
      <p:sp>
        <p:nvSpPr>
          <p:cNvPr id="1675" name="Rectangle 667"/>
          <p:cNvSpPr/>
          <p:nvPr/>
        </p:nvSpPr>
        <p:spPr>
          <a:xfrm>
            <a:off x="4100760" y="5560560"/>
            <a:ext cx="93600" cy="72720"/>
          </a:xfrm>
          <a:prstGeom prst="rect">
            <a:avLst/>
          </a:prstGeom>
          <a:solidFill>
            <a:srgbClr val="ffffff"/>
          </a:solidFill>
          <a:ln w="29160">
            <a:solidFill>
              <a:srgbClr val="000000"/>
            </a:solidFill>
            <a:round/>
          </a:ln>
        </p:spPr>
      </p:sp>
      <p:sp>
        <p:nvSpPr>
          <p:cNvPr id="1676" name="Rectangle 668"/>
          <p:cNvSpPr/>
          <p:nvPr/>
        </p:nvSpPr>
        <p:spPr>
          <a:xfrm>
            <a:off x="4192920" y="5560560"/>
            <a:ext cx="93960" cy="72720"/>
          </a:xfrm>
          <a:prstGeom prst="rect">
            <a:avLst/>
          </a:prstGeom>
          <a:solidFill>
            <a:srgbClr val="ffffff"/>
          </a:solidFill>
          <a:ln w="29160">
            <a:solidFill>
              <a:srgbClr val="000000"/>
            </a:solidFill>
            <a:round/>
          </a:ln>
        </p:spPr>
      </p:sp>
      <p:sp>
        <p:nvSpPr>
          <p:cNvPr id="1677" name="Rectangle 669"/>
          <p:cNvSpPr/>
          <p:nvPr/>
        </p:nvSpPr>
        <p:spPr>
          <a:xfrm>
            <a:off x="3909600" y="5560560"/>
            <a:ext cx="93960" cy="72720"/>
          </a:xfrm>
          <a:prstGeom prst="rect">
            <a:avLst/>
          </a:prstGeom>
          <a:solidFill>
            <a:srgbClr val="000000"/>
          </a:solidFill>
          <a:ln w="29160">
            <a:solidFill>
              <a:srgbClr val="000000"/>
            </a:solidFill>
            <a:round/>
          </a:ln>
        </p:spPr>
      </p:sp>
      <p:sp>
        <p:nvSpPr>
          <p:cNvPr id="1678" name="Rectangle 670"/>
          <p:cNvSpPr/>
          <p:nvPr/>
        </p:nvSpPr>
        <p:spPr>
          <a:xfrm>
            <a:off x="4002120" y="5560560"/>
            <a:ext cx="93960" cy="72720"/>
          </a:xfrm>
          <a:prstGeom prst="rect">
            <a:avLst/>
          </a:prstGeom>
          <a:solidFill>
            <a:srgbClr val="ffffff"/>
          </a:solidFill>
          <a:ln w="29160">
            <a:solidFill>
              <a:srgbClr val="000000"/>
            </a:solidFill>
            <a:round/>
          </a:ln>
        </p:spPr>
      </p:sp>
      <p:sp>
        <p:nvSpPr>
          <p:cNvPr id="1679" name="Rectangle 671"/>
          <p:cNvSpPr/>
          <p:nvPr/>
        </p:nvSpPr>
        <p:spPr>
          <a:xfrm>
            <a:off x="3921120" y="5427360"/>
            <a:ext cx="93600" cy="72720"/>
          </a:xfrm>
          <a:prstGeom prst="rect">
            <a:avLst/>
          </a:prstGeom>
          <a:solidFill>
            <a:srgbClr val="ffffff"/>
          </a:solidFill>
          <a:ln w="29160">
            <a:solidFill>
              <a:srgbClr val="000000"/>
            </a:solidFill>
            <a:round/>
          </a:ln>
        </p:spPr>
      </p:sp>
      <p:sp>
        <p:nvSpPr>
          <p:cNvPr id="1680" name="Rectangle 672"/>
          <p:cNvSpPr/>
          <p:nvPr/>
        </p:nvSpPr>
        <p:spPr>
          <a:xfrm>
            <a:off x="4013280" y="5427360"/>
            <a:ext cx="93960" cy="72720"/>
          </a:xfrm>
          <a:prstGeom prst="rect">
            <a:avLst/>
          </a:prstGeom>
          <a:solidFill>
            <a:srgbClr val="ffffff"/>
          </a:solidFill>
          <a:ln w="29160">
            <a:solidFill>
              <a:srgbClr val="000000"/>
            </a:solidFill>
            <a:round/>
          </a:ln>
        </p:spPr>
      </p:sp>
      <p:sp>
        <p:nvSpPr>
          <p:cNvPr id="1681" name="Rectangle 673"/>
          <p:cNvSpPr/>
          <p:nvPr/>
        </p:nvSpPr>
        <p:spPr>
          <a:xfrm>
            <a:off x="4105440" y="5427360"/>
            <a:ext cx="93960" cy="72720"/>
          </a:xfrm>
          <a:prstGeom prst="rect">
            <a:avLst/>
          </a:prstGeom>
          <a:solidFill>
            <a:srgbClr val="ffffff"/>
          </a:solidFill>
          <a:ln w="29160">
            <a:solidFill>
              <a:srgbClr val="000000"/>
            </a:solidFill>
            <a:round/>
          </a:ln>
        </p:spPr>
      </p:sp>
      <p:sp>
        <p:nvSpPr>
          <p:cNvPr id="1682" name="Rectangle 674"/>
          <p:cNvSpPr/>
          <p:nvPr/>
        </p:nvSpPr>
        <p:spPr>
          <a:xfrm>
            <a:off x="4197960" y="5427360"/>
            <a:ext cx="93600" cy="72720"/>
          </a:xfrm>
          <a:prstGeom prst="rect">
            <a:avLst/>
          </a:prstGeom>
          <a:solidFill>
            <a:srgbClr val="ffffff"/>
          </a:solidFill>
          <a:ln w="29160">
            <a:solidFill>
              <a:srgbClr val="000000"/>
            </a:solidFill>
            <a:round/>
          </a:ln>
        </p:spPr>
      </p:sp>
      <p:sp>
        <p:nvSpPr>
          <p:cNvPr id="1683" name="Rectangle 675"/>
          <p:cNvSpPr/>
          <p:nvPr/>
        </p:nvSpPr>
        <p:spPr>
          <a:xfrm>
            <a:off x="4290120" y="5427360"/>
            <a:ext cx="93960" cy="72720"/>
          </a:xfrm>
          <a:prstGeom prst="rect">
            <a:avLst/>
          </a:prstGeom>
          <a:solidFill>
            <a:srgbClr val="000000"/>
          </a:solidFill>
          <a:ln w="29160">
            <a:solidFill>
              <a:srgbClr val="000000"/>
            </a:solidFill>
            <a:round/>
          </a:ln>
        </p:spPr>
      </p:sp>
      <p:sp>
        <p:nvSpPr>
          <p:cNvPr id="1684" name="Rectangle 676"/>
          <p:cNvSpPr/>
          <p:nvPr/>
        </p:nvSpPr>
        <p:spPr>
          <a:xfrm>
            <a:off x="4379040" y="5427360"/>
            <a:ext cx="93960" cy="72720"/>
          </a:xfrm>
          <a:prstGeom prst="rect">
            <a:avLst/>
          </a:prstGeom>
          <a:solidFill>
            <a:srgbClr val="000000"/>
          </a:solidFill>
          <a:ln w="29160">
            <a:solidFill>
              <a:srgbClr val="000000"/>
            </a:solidFill>
            <a:round/>
          </a:ln>
        </p:spPr>
      </p:sp>
      <p:sp>
        <p:nvSpPr>
          <p:cNvPr id="1685" name="Rectangle 677"/>
          <p:cNvSpPr/>
          <p:nvPr/>
        </p:nvSpPr>
        <p:spPr>
          <a:xfrm>
            <a:off x="4471560" y="5427360"/>
            <a:ext cx="93600" cy="72720"/>
          </a:xfrm>
          <a:prstGeom prst="rect">
            <a:avLst/>
          </a:prstGeom>
          <a:solidFill>
            <a:srgbClr val="000000"/>
          </a:solidFill>
          <a:ln w="29160">
            <a:solidFill>
              <a:srgbClr val="000000"/>
            </a:solidFill>
            <a:round/>
          </a:ln>
        </p:spPr>
      </p:sp>
      <p:sp>
        <p:nvSpPr>
          <p:cNvPr id="1686" name="Rectangle 678"/>
          <p:cNvSpPr/>
          <p:nvPr/>
        </p:nvSpPr>
        <p:spPr>
          <a:xfrm>
            <a:off x="3921120" y="5499000"/>
            <a:ext cx="93600" cy="72720"/>
          </a:xfrm>
          <a:prstGeom prst="rect">
            <a:avLst/>
          </a:prstGeom>
          <a:solidFill>
            <a:srgbClr val="ffffff"/>
          </a:solidFill>
          <a:ln w="29160">
            <a:solidFill>
              <a:srgbClr val="000000"/>
            </a:solidFill>
            <a:round/>
          </a:ln>
        </p:spPr>
      </p:sp>
      <p:sp>
        <p:nvSpPr>
          <p:cNvPr id="1687" name="Rectangle 679"/>
          <p:cNvSpPr/>
          <p:nvPr/>
        </p:nvSpPr>
        <p:spPr>
          <a:xfrm>
            <a:off x="4013280" y="5499000"/>
            <a:ext cx="93960" cy="72720"/>
          </a:xfrm>
          <a:prstGeom prst="rect">
            <a:avLst/>
          </a:prstGeom>
          <a:solidFill>
            <a:srgbClr val="ffffff"/>
          </a:solidFill>
          <a:ln w="29160">
            <a:solidFill>
              <a:srgbClr val="000000"/>
            </a:solidFill>
            <a:round/>
          </a:ln>
        </p:spPr>
      </p:sp>
      <p:sp>
        <p:nvSpPr>
          <p:cNvPr id="1688" name="Rectangle 680"/>
          <p:cNvSpPr/>
          <p:nvPr/>
        </p:nvSpPr>
        <p:spPr>
          <a:xfrm>
            <a:off x="4105440" y="5499000"/>
            <a:ext cx="93960" cy="72720"/>
          </a:xfrm>
          <a:prstGeom prst="rect">
            <a:avLst/>
          </a:prstGeom>
          <a:solidFill>
            <a:srgbClr val="ffffff"/>
          </a:solidFill>
          <a:ln w="29160">
            <a:solidFill>
              <a:srgbClr val="000000"/>
            </a:solidFill>
            <a:round/>
          </a:ln>
        </p:spPr>
      </p:sp>
      <p:sp>
        <p:nvSpPr>
          <p:cNvPr id="1689" name="Rectangle 681"/>
          <p:cNvSpPr/>
          <p:nvPr/>
        </p:nvSpPr>
        <p:spPr>
          <a:xfrm>
            <a:off x="4197960" y="5499000"/>
            <a:ext cx="93600" cy="72720"/>
          </a:xfrm>
          <a:prstGeom prst="rect">
            <a:avLst/>
          </a:prstGeom>
          <a:solidFill>
            <a:srgbClr val="000000"/>
          </a:solidFill>
          <a:ln w="29160">
            <a:solidFill>
              <a:srgbClr val="000000"/>
            </a:solidFill>
            <a:round/>
          </a:ln>
        </p:spPr>
      </p:sp>
      <p:sp>
        <p:nvSpPr>
          <p:cNvPr id="1690" name="Rectangle 682"/>
          <p:cNvSpPr/>
          <p:nvPr/>
        </p:nvSpPr>
        <p:spPr>
          <a:xfrm>
            <a:off x="4290120" y="5499000"/>
            <a:ext cx="93960" cy="72720"/>
          </a:xfrm>
          <a:prstGeom prst="rect">
            <a:avLst/>
          </a:prstGeom>
          <a:solidFill>
            <a:srgbClr val="000000"/>
          </a:solidFill>
          <a:ln w="29160">
            <a:solidFill>
              <a:srgbClr val="000000"/>
            </a:solidFill>
            <a:round/>
          </a:ln>
        </p:spPr>
      </p:sp>
      <p:sp>
        <p:nvSpPr>
          <p:cNvPr id="1691" name="Rectangle 683"/>
          <p:cNvSpPr/>
          <p:nvPr/>
        </p:nvSpPr>
        <p:spPr>
          <a:xfrm>
            <a:off x="4379040" y="5499000"/>
            <a:ext cx="93960" cy="72720"/>
          </a:xfrm>
          <a:prstGeom prst="rect">
            <a:avLst/>
          </a:prstGeom>
          <a:solidFill>
            <a:srgbClr val="000000"/>
          </a:solidFill>
          <a:ln w="29160">
            <a:solidFill>
              <a:srgbClr val="000000"/>
            </a:solidFill>
            <a:round/>
          </a:ln>
        </p:spPr>
      </p:sp>
      <p:sp>
        <p:nvSpPr>
          <p:cNvPr id="1692" name="Rectangle 684"/>
          <p:cNvSpPr/>
          <p:nvPr/>
        </p:nvSpPr>
        <p:spPr>
          <a:xfrm>
            <a:off x="4471560" y="5499000"/>
            <a:ext cx="93600" cy="72720"/>
          </a:xfrm>
          <a:prstGeom prst="rect">
            <a:avLst/>
          </a:prstGeom>
          <a:solidFill>
            <a:srgbClr val="ffffff"/>
          </a:solidFill>
          <a:ln w="29160">
            <a:solidFill>
              <a:srgbClr val="000000"/>
            </a:solidFill>
            <a:round/>
          </a:ln>
        </p:spPr>
      </p:sp>
      <p:sp>
        <p:nvSpPr>
          <p:cNvPr id="1693" name="Rectangle 685"/>
          <p:cNvSpPr/>
          <p:nvPr/>
        </p:nvSpPr>
        <p:spPr>
          <a:xfrm>
            <a:off x="3921120" y="5570280"/>
            <a:ext cx="93600" cy="72720"/>
          </a:xfrm>
          <a:prstGeom prst="rect">
            <a:avLst/>
          </a:prstGeom>
          <a:solidFill>
            <a:srgbClr val="ffffff"/>
          </a:solidFill>
          <a:ln w="29160">
            <a:solidFill>
              <a:srgbClr val="000000"/>
            </a:solidFill>
            <a:round/>
          </a:ln>
        </p:spPr>
      </p:sp>
      <p:sp>
        <p:nvSpPr>
          <p:cNvPr id="1694" name="Rectangle 686"/>
          <p:cNvSpPr/>
          <p:nvPr/>
        </p:nvSpPr>
        <p:spPr>
          <a:xfrm>
            <a:off x="4013280" y="5570280"/>
            <a:ext cx="93960" cy="72720"/>
          </a:xfrm>
          <a:prstGeom prst="rect">
            <a:avLst/>
          </a:prstGeom>
          <a:solidFill>
            <a:srgbClr val="ffffff"/>
          </a:solidFill>
          <a:ln w="29160">
            <a:solidFill>
              <a:srgbClr val="000000"/>
            </a:solidFill>
            <a:round/>
          </a:ln>
        </p:spPr>
      </p:sp>
      <p:sp>
        <p:nvSpPr>
          <p:cNvPr id="1695" name="Rectangle 687"/>
          <p:cNvSpPr/>
          <p:nvPr/>
        </p:nvSpPr>
        <p:spPr>
          <a:xfrm>
            <a:off x="4105440" y="5570280"/>
            <a:ext cx="93960" cy="72720"/>
          </a:xfrm>
          <a:prstGeom prst="rect">
            <a:avLst/>
          </a:prstGeom>
          <a:solidFill>
            <a:srgbClr val="ffffff"/>
          </a:solidFill>
          <a:ln w="29160">
            <a:solidFill>
              <a:srgbClr val="000000"/>
            </a:solidFill>
            <a:round/>
          </a:ln>
        </p:spPr>
      </p:sp>
      <p:sp>
        <p:nvSpPr>
          <p:cNvPr id="1696" name="Rectangle 688"/>
          <p:cNvSpPr/>
          <p:nvPr/>
        </p:nvSpPr>
        <p:spPr>
          <a:xfrm>
            <a:off x="4197960" y="5570280"/>
            <a:ext cx="93600" cy="72720"/>
          </a:xfrm>
          <a:prstGeom prst="rect">
            <a:avLst/>
          </a:prstGeom>
          <a:solidFill>
            <a:srgbClr val="ffffff"/>
          </a:solidFill>
          <a:ln w="29160">
            <a:solidFill>
              <a:srgbClr val="000000"/>
            </a:solidFill>
            <a:round/>
          </a:ln>
        </p:spPr>
      </p:sp>
      <p:sp>
        <p:nvSpPr>
          <p:cNvPr id="1697" name="Rectangle 689"/>
          <p:cNvSpPr/>
          <p:nvPr/>
        </p:nvSpPr>
        <p:spPr>
          <a:xfrm>
            <a:off x="4290120" y="5570280"/>
            <a:ext cx="93960" cy="72720"/>
          </a:xfrm>
          <a:prstGeom prst="rect">
            <a:avLst/>
          </a:prstGeom>
          <a:solidFill>
            <a:srgbClr val="000000"/>
          </a:solidFill>
          <a:ln w="29160">
            <a:solidFill>
              <a:srgbClr val="000000"/>
            </a:solidFill>
            <a:round/>
          </a:ln>
        </p:spPr>
      </p:sp>
      <p:sp>
        <p:nvSpPr>
          <p:cNvPr id="1698" name="Rectangle 690"/>
          <p:cNvSpPr/>
          <p:nvPr/>
        </p:nvSpPr>
        <p:spPr>
          <a:xfrm>
            <a:off x="4379040" y="5570280"/>
            <a:ext cx="93960" cy="72720"/>
          </a:xfrm>
          <a:prstGeom prst="rect">
            <a:avLst/>
          </a:prstGeom>
          <a:solidFill>
            <a:srgbClr val="ffffff"/>
          </a:solidFill>
          <a:ln w="29160">
            <a:solidFill>
              <a:srgbClr val="000000"/>
            </a:solidFill>
            <a:round/>
          </a:ln>
        </p:spPr>
      </p:sp>
      <p:sp>
        <p:nvSpPr>
          <p:cNvPr id="1699" name="Rectangle 691"/>
          <p:cNvSpPr/>
          <p:nvPr/>
        </p:nvSpPr>
        <p:spPr>
          <a:xfrm>
            <a:off x="4471560" y="5570280"/>
            <a:ext cx="93600" cy="72720"/>
          </a:xfrm>
          <a:prstGeom prst="rect">
            <a:avLst/>
          </a:prstGeom>
          <a:solidFill>
            <a:srgbClr val="000000"/>
          </a:solidFill>
          <a:ln w="29160">
            <a:solidFill>
              <a:srgbClr val="000000"/>
            </a:solidFill>
            <a:round/>
          </a:ln>
        </p:spPr>
      </p:sp>
      <p:sp>
        <p:nvSpPr>
          <p:cNvPr id="1700" name="Rectangle 692"/>
          <p:cNvSpPr/>
          <p:nvPr/>
        </p:nvSpPr>
        <p:spPr>
          <a:xfrm>
            <a:off x="3921120" y="5641920"/>
            <a:ext cx="93600" cy="72720"/>
          </a:xfrm>
          <a:prstGeom prst="rect">
            <a:avLst/>
          </a:prstGeom>
          <a:solidFill>
            <a:srgbClr val="000000"/>
          </a:solidFill>
          <a:ln w="29160">
            <a:solidFill>
              <a:srgbClr val="000000"/>
            </a:solidFill>
            <a:round/>
          </a:ln>
        </p:spPr>
      </p:sp>
      <p:sp>
        <p:nvSpPr>
          <p:cNvPr id="1701" name="Rectangle 693"/>
          <p:cNvSpPr/>
          <p:nvPr/>
        </p:nvSpPr>
        <p:spPr>
          <a:xfrm>
            <a:off x="4013280" y="5641920"/>
            <a:ext cx="93960" cy="72720"/>
          </a:xfrm>
          <a:prstGeom prst="rect">
            <a:avLst/>
          </a:prstGeom>
          <a:solidFill>
            <a:srgbClr val="000000"/>
          </a:solidFill>
          <a:ln w="29160">
            <a:solidFill>
              <a:srgbClr val="000000"/>
            </a:solidFill>
            <a:round/>
          </a:ln>
        </p:spPr>
      </p:sp>
      <p:sp>
        <p:nvSpPr>
          <p:cNvPr id="1702" name="Rectangle 694"/>
          <p:cNvSpPr/>
          <p:nvPr/>
        </p:nvSpPr>
        <p:spPr>
          <a:xfrm>
            <a:off x="4105440" y="5641920"/>
            <a:ext cx="93960" cy="72720"/>
          </a:xfrm>
          <a:prstGeom prst="rect">
            <a:avLst/>
          </a:prstGeom>
          <a:solidFill>
            <a:srgbClr val="000000"/>
          </a:solidFill>
          <a:ln w="29160">
            <a:solidFill>
              <a:srgbClr val="000000"/>
            </a:solidFill>
            <a:round/>
          </a:ln>
        </p:spPr>
      </p:sp>
      <p:sp>
        <p:nvSpPr>
          <p:cNvPr id="1703" name="Rectangle 695"/>
          <p:cNvSpPr/>
          <p:nvPr/>
        </p:nvSpPr>
        <p:spPr>
          <a:xfrm>
            <a:off x="4197960" y="5641920"/>
            <a:ext cx="93600" cy="72720"/>
          </a:xfrm>
          <a:prstGeom prst="rect">
            <a:avLst/>
          </a:prstGeom>
          <a:solidFill>
            <a:srgbClr val="ffffff"/>
          </a:solidFill>
          <a:ln w="29160">
            <a:solidFill>
              <a:srgbClr val="000000"/>
            </a:solidFill>
            <a:round/>
          </a:ln>
        </p:spPr>
      </p:sp>
      <p:sp>
        <p:nvSpPr>
          <p:cNvPr id="1704" name="Rectangle 696"/>
          <p:cNvSpPr/>
          <p:nvPr/>
        </p:nvSpPr>
        <p:spPr>
          <a:xfrm>
            <a:off x="4290120" y="5641920"/>
            <a:ext cx="93960" cy="72720"/>
          </a:xfrm>
          <a:prstGeom prst="rect">
            <a:avLst/>
          </a:prstGeom>
          <a:solidFill>
            <a:srgbClr val="ffffff"/>
          </a:solidFill>
          <a:ln w="29160">
            <a:solidFill>
              <a:srgbClr val="000000"/>
            </a:solidFill>
            <a:round/>
          </a:ln>
        </p:spPr>
      </p:sp>
      <p:sp>
        <p:nvSpPr>
          <p:cNvPr id="1705" name="Rectangle 697"/>
          <p:cNvSpPr/>
          <p:nvPr/>
        </p:nvSpPr>
        <p:spPr>
          <a:xfrm>
            <a:off x="4379040" y="5641920"/>
            <a:ext cx="93960" cy="72720"/>
          </a:xfrm>
          <a:prstGeom prst="rect">
            <a:avLst/>
          </a:prstGeom>
          <a:solidFill>
            <a:srgbClr val="ffffff"/>
          </a:solidFill>
          <a:ln w="29160">
            <a:solidFill>
              <a:srgbClr val="000000"/>
            </a:solidFill>
            <a:round/>
          </a:ln>
        </p:spPr>
      </p:sp>
      <p:sp>
        <p:nvSpPr>
          <p:cNvPr id="1706" name="Rectangle 698"/>
          <p:cNvSpPr/>
          <p:nvPr/>
        </p:nvSpPr>
        <p:spPr>
          <a:xfrm>
            <a:off x="4471560" y="5641920"/>
            <a:ext cx="93600" cy="72720"/>
          </a:xfrm>
          <a:prstGeom prst="rect">
            <a:avLst/>
          </a:prstGeom>
          <a:solidFill>
            <a:srgbClr val="ffffff"/>
          </a:solidFill>
          <a:ln w="29160">
            <a:solidFill>
              <a:srgbClr val="000000"/>
            </a:solidFill>
            <a:round/>
          </a:ln>
        </p:spPr>
      </p:sp>
      <p:sp>
        <p:nvSpPr>
          <p:cNvPr id="1707" name="Rectangle 699"/>
          <p:cNvSpPr/>
          <p:nvPr/>
        </p:nvSpPr>
        <p:spPr>
          <a:xfrm>
            <a:off x="3921120" y="5713200"/>
            <a:ext cx="93600" cy="72720"/>
          </a:xfrm>
          <a:prstGeom prst="rect">
            <a:avLst/>
          </a:prstGeom>
          <a:solidFill>
            <a:srgbClr val="000000"/>
          </a:solidFill>
          <a:ln w="29160">
            <a:solidFill>
              <a:srgbClr val="000000"/>
            </a:solidFill>
            <a:round/>
          </a:ln>
        </p:spPr>
      </p:sp>
      <p:sp>
        <p:nvSpPr>
          <p:cNvPr id="1708" name="Rectangle 700"/>
          <p:cNvSpPr/>
          <p:nvPr/>
        </p:nvSpPr>
        <p:spPr>
          <a:xfrm>
            <a:off x="4013280" y="5713200"/>
            <a:ext cx="93960" cy="72720"/>
          </a:xfrm>
          <a:prstGeom prst="rect">
            <a:avLst/>
          </a:prstGeom>
          <a:solidFill>
            <a:srgbClr val="ffffff"/>
          </a:solidFill>
          <a:ln w="29160">
            <a:solidFill>
              <a:srgbClr val="000000"/>
            </a:solidFill>
            <a:round/>
          </a:ln>
        </p:spPr>
      </p:sp>
      <p:sp>
        <p:nvSpPr>
          <p:cNvPr id="1709" name="Rectangle 701"/>
          <p:cNvSpPr/>
          <p:nvPr/>
        </p:nvSpPr>
        <p:spPr>
          <a:xfrm>
            <a:off x="4105440" y="5713200"/>
            <a:ext cx="93960" cy="72720"/>
          </a:xfrm>
          <a:prstGeom prst="rect">
            <a:avLst/>
          </a:prstGeom>
          <a:solidFill>
            <a:srgbClr val="000000"/>
          </a:solidFill>
          <a:ln w="29160">
            <a:solidFill>
              <a:srgbClr val="000000"/>
            </a:solidFill>
            <a:round/>
          </a:ln>
        </p:spPr>
      </p:sp>
      <p:sp>
        <p:nvSpPr>
          <p:cNvPr id="1710" name="Rectangle 702"/>
          <p:cNvSpPr/>
          <p:nvPr/>
        </p:nvSpPr>
        <p:spPr>
          <a:xfrm>
            <a:off x="4197960" y="5713200"/>
            <a:ext cx="93600" cy="72720"/>
          </a:xfrm>
          <a:prstGeom prst="rect">
            <a:avLst/>
          </a:prstGeom>
          <a:solidFill>
            <a:srgbClr val="ffffff"/>
          </a:solidFill>
          <a:ln w="29160">
            <a:solidFill>
              <a:srgbClr val="000000"/>
            </a:solidFill>
            <a:round/>
          </a:ln>
        </p:spPr>
      </p:sp>
      <p:sp>
        <p:nvSpPr>
          <p:cNvPr id="1711" name="Rectangle 703"/>
          <p:cNvSpPr/>
          <p:nvPr/>
        </p:nvSpPr>
        <p:spPr>
          <a:xfrm>
            <a:off x="4290120" y="5713200"/>
            <a:ext cx="93960" cy="72720"/>
          </a:xfrm>
          <a:prstGeom prst="rect">
            <a:avLst/>
          </a:prstGeom>
          <a:solidFill>
            <a:srgbClr val="ffffff"/>
          </a:solidFill>
          <a:ln w="29160">
            <a:solidFill>
              <a:srgbClr val="000000"/>
            </a:solidFill>
            <a:round/>
          </a:ln>
        </p:spPr>
      </p:sp>
      <p:sp>
        <p:nvSpPr>
          <p:cNvPr id="1712" name="Rectangle 704"/>
          <p:cNvSpPr/>
          <p:nvPr/>
        </p:nvSpPr>
        <p:spPr>
          <a:xfrm>
            <a:off x="4379040" y="5713200"/>
            <a:ext cx="93960" cy="72720"/>
          </a:xfrm>
          <a:prstGeom prst="rect">
            <a:avLst/>
          </a:prstGeom>
          <a:solidFill>
            <a:srgbClr val="ffffff"/>
          </a:solidFill>
          <a:ln w="29160">
            <a:solidFill>
              <a:srgbClr val="000000"/>
            </a:solidFill>
            <a:round/>
          </a:ln>
        </p:spPr>
      </p:sp>
      <p:sp>
        <p:nvSpPr>
          <p:cNvPr id="1713" name="Rectangle 705"/>
          <p:cNvSpPr/>
          <p:nvPr/>
        </p:nvSpPr>
        <p:spPr>
          <a:xfrm>
            <a:off x="4471560" y="5713200"/>
            <a:ext cx="93600" cy="72720"/>
          </a:xfrm>
          <a:prstGeom prst="rect">
            <a:avLst/>
          </a:prstGeom>
          <a:solidFill>
            <a:srgbClr val="ffffff"/>
          </a:solidFill>
          <a:ln w="29160">
            <a:solidFill>
              <a:srgbClr val="000000"/>
            </a:solidFill>
            <a:round/>
          </a:ln>
        </p:spPr>
      </p:sp>
      <p:sp>
        <p:nvSpPr>
          <p:cNvPr id="1714" name="Rectangle 706"/>
          <p:cNvSpPr/>
          <p:nvPr/>
        </p:nvSpPr>
        <p:spPr>
          <a:xfrm>
            <a:off x="3917520" y="5785200"/>
            <a:ext cx="93960" cy="72360"/>
          </a:xfrm>
          <a:prstGeom prst="rect">
            <a:avLst/>
          </a:prstGeom>
          <a:solidFill>
            <a:srgbClr val="000000"/>
          </a:solidFill>
          <a:ln w="29160">
            <a:solidFill>
              <a:srgbClr val="000000"/>
            </a:solidFill>
            <a:round/>
          </a:ln>
        </p:spPr>
      </p:sp>
      <p:sp>
        <p:nvSpPr>
          <p:cNvPr id="1715" name="Rectangle 707"/>
          <p:cNvSpPr/>
          <p:nvPr/>
        </p:nvSpPr>
        <p:spPr>
          <a:xfrm>
            <a:off x="4010040" y="5785200"/>
            <a:ext cx="93960" cy="72360"/>
          </a:xfrm>
          <a:prstGeom prst="rect">
            <a:avLst/>
          </a:prstGeom>
          <a:solidFill>
            <a:srgbClr val="ffffff"/>
          </a:solidFill>
          <a:ln w="29160">
            <a:solidFill>
              <a:srgbClr val="000000"/>
            </a:solidFill>
            <a:round/>
          </a:ln>
        </p:spPr>
      </p:sp>
      <p:sp>
        <p:nvSpPr>
          <p:cNvPr id="1716" name="Rectangle 708"/>
          <p:cNvSpPr/>
          <p:nvPr/>
        </p:nvSpPr>
        <p:spPr>
          <a:xfrm>
            <a:off x="4102560" y="5785200"/>
            <a:ext cx="93600" cy="72360"/>
          </a:xfrm>
          <a:prstGeom prst="rect">
            <a:avLst/>
          </a:prstGeom>
          <a:solidFill>
            <a:srgbClr val="ffffff"/>
          </a:solidFill>
          <a:ln w="29160">
            <a:solidFill>
              <a:srgbClr val="000000"/>
            </a:solidFill>
            <a:round/>
          </a:ln>
        </p:spPr>
      </p:sp>
      <p:sp>
        <p:nvSpPr>
          <p:cNvPr id="1717" name="Rectangle 709"/>
          <p:cNvSpPr/>
          <p:nvPr/>
        </p:nvSpPr>
        <p:spPr>
          <a:xfrm>
            <a:off x="4382280" y="5785200"/>
            <a:ext cx="93960" cy="72360"/>
          </a:xfrm>
          <a:prstGeom prst="rect">
            <a:avLst/>
          </a:prstGeom>
          <a:solidFill>
            <a:srgbClr val="ffffff"/>
          </a:solidFill>
          <a:ln w="29160">
            <a:solidFill>
              <a:srgbClr val="000000"/>
            </a:solidFill>
            <a:round/>
          </a:ln>
        </p:spPr>
      </p:sp>
      <p:sp>
        <p:nvSpPr>
          <p:cNvPr id="1718" name="Rectangle 710"/>
          <p:cNvSpPr/>
          <p:nvPr/>
        </p:nvSpPr>
        <p:spPr>
          <a:xfrm>
            <a:off x="4474800" y="5785200"/>
            <a:ext cx="93960" cy="72360"/>
          </a:xfrm>
          <a:prstGeom prst="rect">
            <a:avLst/>
          </a:prstGeom>
          <a:solidFill>
            <a:srgbClr val="ffffff"/>
          </a:solidFill>
          <a:ln w="29160">
            <a:solidFill>
              <a:srgbClr val="000000"/>
            </a:solidFill>
            <a:round/>
          </a:ln>
        </p:spPr>
      </p:sp>
      <p:sp>
        <p:nvSpPr>
          <p:cNvPr id="1719" name="Rectangle 711"/>
          <p:cNvSpPr/>
          <p:nvPr/>
        </p:nvSpPr>
        <p:spPr>
          <a:xfrm>
            <a:off x="4191120" y="5785200"/>
            <a:ext cx="94320" cy="72360"/>
          </a:xfrm>
          <a:prstGeom prst="rect">
            <a:avLst/>
          </a:prstGeom>
          <a:solidFill>
            <a:srgbClr val="ffffff"/>
          </a:solidFill>
          <a:ln w="29160">
            <a:solidFill>
              <a:srgbClr val="000000"/>
            </a:solidFill>
            <a:round/>
          </a:ln>
        </p:spPr>
      </p:sp>
      <p:sp>
        <p:nvSpPr>
          <p:cNvPr id="1720" name="Rectangle 712"/>
          <p:cNvSpPr/>
          <p:nvPr/>
        </p:nvSpPr>
        <p:spPr>
          <a:xfrm>
            <a:off x="4283640" y="5785200"/>
            <a:ext cx="93960" cy="72360"/>
          </a:xfrm>
          <a:prstGeom prst="rect">
            <a:avLst/>
          </a:prstGeom>
          <a:solidFill>
            <a:srgbClr val="ffffff"/>
          </a:solidFill>
          <a:ln w="29160">
            <a:solidFill>
              <a:srgbClr val="000000"/>
            </a:solidFill>
            <a:round/>
          </a:ln>
        </p:spPr>
      </p:sp>
      <p:sp>
        <p:nvSpPr>
          <p:cNvPr id="1721" name="Rectangle 713"/>
          <p:cNvSpPr/>
          <p:nvPr/>
        </p:nvSpPr>
        <p:spPr>
          <a:xfrm>
            <a:off x="3917520" y="5856840"/>
            <a:ext cx="93960" cy="72360"/>
          </a:xfrm>
          <a:prstGeom prst="rect">
            <a:avLst/>
          </a:prstGeom>
          <a:solidFill>
            <a:srgbClr val="000000"/>
          </a:solidFill>
          <a:ln w="29160">
            <a:solidFill>
              <a:srgbClr val="000000"/>
            </a:solidFill>
            <a:round/>
          </a:ln>
        </p:spPr>
      </p:sp>
      <p:sp>
        <p:nvSpPr>
          <p:cNvPr id="1722" name="Rectangle 714"/>
          <p:cNvSpPr/>
          <p:nvPr/>
        </p:nvSpPr>
        <p:spPr>
          <a:xfrm>
            <a:off x="4010040" y="5856840"/>
            <a:ext cx="93960" cy="72360"/>
          </a:xfrm>
          <a:prstGeom prst="rect">
            <a:avLst/>
          </a:prstGeom>
          <a:solidFill>
            <a:srgbClr val="ffffff"/>
          </a:solidFill>
          <a:ln w="29160">
            <a:solidFill>
              <a:srgbClr val="000000"/>
            </a:solidFill>
            <a:round/>
          </a:ln>
        </p:spPr>
      </p:sp>
      <p:sp>
        <p:nvSpPr>
          <p:cNvPr id="1723" name="Rectangle 715"/>
          <p:cNvSpPr/>
          <p:nvPr/>
        </p:nvSpPr>
        <p:spPr>
          <a:xfrm>
            <a:off x="4102560" y="5856840"/>
            <a:ext cx="93600" cy="72360"/>
          </a:xfrm>
          <a:prstGeom prst="rect">
            <a:avLst/>
          </a:prstGeom>
          <a:solidFill>
            <a:srgbClr val="000000"/>
          </a:solidFill>
          <a:ln w="29160">
            <a:solidFill>
              <a:srgbClr val="000000"/>
            </a:solidFill>
            <a:round/>
          </a:ln>
        </p:spPr>
      </p:sp>
      <p:sp>
        <p:nvSpPr>
          <p:cNvPr id="1724" name="Rectangle 716"/>
          <p:cNvSpPr/>
          <p:nvPr/>
        </p:nvSpPr>
        <p:spPr>
          <a:xfrm>
            <a:off x="4382280" y="5856840"/>
            <a:ext cx="93960" cy="72360"/>
          </a:xfrm>
          <a:prstGeom prst="rect">
            <a:avLst/>
          </a:prstGeom>
          <a:solidFill>
            <a:srgbClr val="ffffff"/>
          </a:solidFill>
          <a:ln w="29160">
            <a:solidFill>
              <a:srgbClr val="000000"/>
            </a:solidFill>
            <a:round/>
          </a:ln>
        </p:spPr>
      </p:sp>
      <p:sp>
        <p:nvSpPr>
          <p:cNvPr id="1725" name="Rectangle 717"/>
          <p:cNvSpPr/>
          <p:nvPr/>
        </p:nvSpPr>
        <p:spPr>
          <a:xfrm>
            <a:off x="4474800" y="5856840"/>
            <a:ext cx="93960" cy="72360"/>
          </a:xfrm>
          <a:prstGeom prst="rect">
            <a:avLst/>
          </a:prstGeom>
          <a:solidFill>
            <a:srgbClr val="ffffff"/>
          </a:solidFill>
          <a:ln w="29160">
            <a:solidFill>
              <a:srgbClr val="000000"/>
            </a:solidFill>
            <a:round/>
          </a:ln>
        </p:spPr>
      </p:sp>
      <p:sp>
        <p:nvSpPr>
          <p:cNvPr id="1726" name="Rectangle 718"/>
          <p:cNvSpPr/>
          <p:nvPr/>
        </p:nvSpPr>
        <p:spPr>
          <a:xfrm>
            <a:off x="4191120" y="5856840"/>
            <a:ext cx="94320" cy="72360"/>
          </a:xfrm>
          <a:prstGeom prst="rect">
            <a:avLst/>
          </a:prstGeom>
          <a:solidFill>
            <a:srgbClr val="ffffff"/>
          </a:solidFill>
          <a:ln w="29160">
            <a:solidFill>
              <a:srgbClr val="000000"/>
            </a:solidFill>
            <a:round/>
          </a:ln>
        </p:spPr>
      </p:sp>
      <p:sp>
        <p:nvSpPr>
          <p:cNvPr id="1727" name="Rectangle 719"/>
          <p:cNvSpPr/>
          <p:nvPr/>
        </p:nvSpPr>
        <p:spPr>
          <a:xfrm>
            <a:off x="4283640" y="5856840"/>
            <a:ext cx="93960" cy="72360"/>
          </a:xfrm>
          <a:prstGeom prst="rect">
            <a:avLst/>
          </a:prstGeom>
          <a:solidFill>
            <a:srgbClr val="ffffff"/>
          </a:solidFill>
          <a:ln w="29160">
            <a:solidFill>
              <a:srgbClr val="000000"/>
            </a:solidFill>
            <a:round/>
          </a:ln>
        </p:spPr>
      </p:sp>
      <p:sp>
        <p:nvSpPr>
          <p:cNvPr id="1728" name="Rectangle 720"/>
          <p:cNvSpPr/>
          <p:nvPr/>
        </p:nvSpPr>
        <p:spPr>
          <a:xfrm>
            <a:off x="3917520" y="5928120"/>
            <a:ext cx="93960" cy="72360"/>
          </a:xfrm>
          <a:prstGeom prst="rect">
            <a:avLst/>
          </a:prstGeom>
          <a:solidFill>
            <a:srgbClr val="000000"/>
          </a:solidFill>
          <a:ln w="29160">
            <a:solidFill>
              <a:srgbClr val="000000"/>
            </a:solidFill>
            <a:round/>
          </a:ln>
        </p:spPr>
      </p:sp>
      <p:sp>
        <p:nvSpPr>
          <p:cNvPr id="1729" name="Rectangle 721"/>
          <p:cNvSpPr/>
          <p:nvPr/>
        </p:nvSpPr>
        <p:spPr>
          <a:xfrm>
            <a:off x="4010040" y="5928120"/>
            <a:ext cx="93960" cy="72360"/>
          </a:xfrm>
          <a:prstGeom prst="rect">
            <a:avLst/>
          </a:prstGeom>
          <a:solidFill>
            <a:srgbClr val="ffffff"/>
          </a:solidFill>
          <a:ln w="29160">
            <a:solidFill>
              <a:srgbClr val="000000"/>
            </a:solidFill>
            <a:round/>
          </a:ln>
        </p:spPr>
      </p:sp>
      <p:sp>
        <p:nvSpPr>
          <p:cNvPr id="1730" name="Rectangle 722"/>
          <p:cNvSpPr/>
          <p:nvPr/>
        </p:nvSpPr>
        <p:spPr>
          <a:xfrm>
            <a:off x="4102560" y="5928120"/>
            <a:ext cx="93600" cy="72360"/>
          </a:xfrm>
          <a:prstGeom prst="rect">
            <a:avLst/>
          </a:prstGeom>
          <a:solidFill>
            <a:srgbClr val="ffffff"/>
          </a:solidFill>
          <a:ln w="29160">
            <a:solidFill>
              <a:srgbClr val="000000"/>
            </a:solidFill>
            <a:round/>
          </a:ln>
        </p:spPr>
      </p:sp>
      <p:sp>
        <p:nvSpPr>
          <p:cNvPr id="1731" name="Rectangle 723"/>
          <p:cNvSpPr/>
          <p:nvPr/>
        </p:nvSpPr>
        <p:spPr>
          <a:xfrm>
            <a:off x="4382280" y="5928120"/>
            <a:ext cx="93960" cy="72360"/>
          </a:xfrm>
          <a:prstGeom prst="rect">
            <a:avLst/>
          </a:prstGeom>
          <a:solidFill>
            <a:srgbClr val="ffffff"/>
          </a:solidFill>
          <a:ln w="29160">
            <a:solidFill>
              <a:srgbClr val="000000"/>
            </a:solidFill>
            <a:round/>
          </a:ln>
        </p:spPr>
      </p:sp>
      <p:sp>
        <p:nvSpPr>
          <p:cNvPr id="1732" name="Rectangle 724"/>
          <p:cNvSpPr/>
          <p:nvPr/>
        </p:nvSpPr>
        <p:spPr>
          <a:xfrm>
            <a:off x="4474800" y="5928120"/>
            <a:ext cx="93960" cy="72360"/>
          </a:xfrm>
          <a:prstGeom prst="rect">
            <a:avLst/>
          </a:prstGeom>
          <a:solidFill>
            <a:srgbClr val="ffffff"/>
          </a:solidFill>
          <a:ln w="29160">
            <a:solidFill>
              <a:srgbClr val="000000"/>
            </a:solidFill>
            <a:round/>
          </a:ln>
        </p:spPr>
      </p:sp>
      <p:sp>
        <p:nvSpPr>
          <p:cNvPr id="1733" name="Rectangle 725"/>
          <p:cNvSpPr/>
          <p:nvPr/>
        </p:nvSpPr>
        <p:spPr>
          <a:xfrm>
            <a:off x="4191120" y="5928120"/>
            <a:ext cx="94320" cy="72360"/>
          </a:xfrm>
          <a:prstGeom prst="rect">
            <a:avLst/>
          </a:prstGeom>
          <a:solidFill>
            <a:srgbClr val="000000"/>
          </a:solidFill>
          <a:ln w="29160">
            <a:solidFill>
              <a:srgbClr val="000000"/>
            </a:solidFill>
            <a:round/>
          </a:ln>
        </p:spPr>
      </p:sp>
      <p:sp>
        <p:nvSpPr>
          <p:cNvPr id="1734" name="Rectangle 726"/>
          <p:cNvSpPr/>
          <p:nvPr/>
        </p:nvSpPr>
        <p:spPr>
          <a:xfrm>
            <a:off x="4283640" y="5928120"/>
            <a:ext cx="93960" cy="72360"/>
          </a:xfrm>
          <a:prstGeom prst="rect">
            <a:avLst/>
          </a:prstGeom>
          <a:solidFill>
            <a:srgbClr val="ffffff"/>
          </a:solidFill>
          <a:ln w="29160">
            <a:solidFill>
              <a:srgbClr val="000000"/>
            </a:solidFill>
            <a:round/>
          </a:ln>
        </p:spPr>
      </p:sp>
      <p:sp>
        <p:nvSpPr>
          <p:cNvPr id="1735" name="Rectangle 727"/>
          <p:cNvSpPr/>
          <p:nvPr/>
        </p:nvSpPr>
        <p:spPr>
          <a:xfrm>
            <a:off x="4382640" y="6000480"/>
            <a:ext cx="93600" cy="72360"/>
          </a:xfrm>
          <a:prstGeom prst="rect">
            <a:avLst/>
          </a:prstGeom>
          <a:solidFill>
            <a:srgbClr val="ffffff"/>
          </a:solidFill>
          <a:ln w="29160">
            <a:solidFill>
              <a:srgbClr val="000000"/>
            </a:solidFill>
            <a:round/>
          </a:ln>
        </p:spPr>
      </p:sp>
      <p:sp>
        <p:nvSpPr>
          <p:cNvPr id="1736" name="Rectangle 728"/>
          <p:cNvSpPr/>
          <p:nvPr/>
        </p:nvSpPr>
        <p:spPr>
          <a:xfrm>
            <a:off x="3917880" y="6000480"/>
            <a:ext cx="93960" cy="72360"/>
          </a:xfrm>
          <a:prstGeom prst="rect">
            <a:avLst/>
          </a:prstGeom>
          <a:solidFill>
            <a:srgbClr val="ffffff"/>
          </a:solidFill>
          <a:ln w="29160">
            <a:solidFill>
              <a:srgbClr val="000000"/>
            </a:solidFill>
            <a:round/>
          </a:ln>
        </p:spPr>
      </p:sp>
      <p:sp>
        <p:nvSpPr>
          <p:cNvPr id="1737" name="Rectangle 729"/>
          <p:cNvSpPr/>
          <p:nvPr/>
        </p:nvSpPr>
        <p:spPr>
          <a:xfrm>
            <a:off x="4010400" y="6000480"/>
            <a:ext cx="93960" cy="72360"/>
          </a:xfrm>
          <a:prstGeom prst="rect">
            <a:avLst/>
          </a:prstGeom>
          <a:solidFill>
            <a:srgbClr val="ffffff"/>
          </a:solidFill>
          <a:ln w="29160">
            <a:solidFill>
              <a:srgbClr val="000000"/>
            </a:solidFill>
            <a:round/>
          </a:ln>
        </p:spPr>
      </p:sp>
      <p:sp>
        <p:nvSpPr>
          <p:cNvPr id="1738" name="Rectangle 730"/>
          <p:cNvSpPr/>
          <p:nvPr/>
        </p:nvSpPr>
        <p:spPr>
          <a:xfrm>
            <a:off x="4102560" y="6000480"/>
            <a:ext cx="93600" cy="72360"/>
          </a:xfrm>
          <a:prstGeom prst="rect">
            <a:avLst/>
          </a:prstGeom>
          <a:solidFill>
            <a:srgbClr val="ffffff"/>
          </a:solidFill>
          <a:ln w="29160">
            <a:solidFill>
              <a:srgbClr val="000000"/>
            </a:solidFill>
            <a:round/>
          </a:ln>
        </p:spPr>
      </p:sp>
      <p:sp>
        <p:nvSpPr>
          <p:cNvPr id="1739" name="Rectangle 731"/>
          <p:cNvSpPr/>
          <p:nvPr/>
        </p:nvSpPr>
        <p:spPr>
          <a:xfrm>
            <a:off x="4474800" y="6000480"/>
            <a:ext cx="93960" cy="72360"/>
          </a:xfrm>
          <a:prstGeom prst="rect">
            <a:avLst/>
          </a:prstGeom>
          <a:solidFill>
            <a:srgbClr val="ffffff"/>
          </a:solidFill>
          <a:ln w="29160">
            <a:solidFill>
              <a:srgbClr val="000000"/>
            </a:solidFill>
            <a:round/>
          </a:ln>
        </p:spPr>
      </p:sp>
      <p:sp>
        <p:nvSpPr>
          <p:cNvPr id="1740" name="Rectangle 732"/>
          <p:cNvSpPr/>
          <p:nvPr/>
        </p:nvSpPr>
        <p:spPr>
          <a:xfrm>
            <a:off x="4191480" y="6000480"/>
            <a:ext cx="94320" cy="72360"/>
          </a:xfrm>
          <a:prstGeom prst="rect">
            <a:avLst/>
          </a:prstGeom>
          <a:solidFill>
            <a:srgbClr val="ffffff"/>
          </a:solidFill>
          <a:ln w="29160">
            <a:solidFill>
              <a:srgbClr val="000000"/>
            </a:solidFill>
            <a:round/>
          </a:ln>
        </p:spPr>
      </p:sp>
      <p:sp>
        <p:nvSpPr>
          <p:cNvPr id="1741" name="Rectangle 733"/>
          <p:cNvSpPr/>
          <p:nvPr/>
        </p:nvSpPr>
        <p:spPr>
          <a:xfrm>
            <a:off x="4284000" y="6000480"/>
            <a:ext cx="93960" cy="72360"/>
          </a:xfrm>
          <a:prstGeom prst="rect">
            <a:avLst/>
          </a:prstGeom>
          <a:solidFill>
            <a:srgbClr val="ffffff"/>
          </a:solidFill>
          <a:ln w="29160">
            <a:solidFill>
              <a:srgbClr val="000000"/>
            </a:solidFill>
            <a:round/>
          </a:ln>
        </p:spPr>
      </p:sp>
      <p:sp>
        <p:nvSpPr>
          <p:cNvPr id="1742" name="Rectangle 734"/>
          <p:cNvSpPr/>
          <p:nvPr/>
        </p:nvSpPr>
        <p:spPr>
          <a:xfrm>
            <a:off x="3917880" y="6071760"/>
            <a:ext cx="93960" cy="72360"/>
          </a:xfrm>
          <a:prstGeom prst="rect">
            <a:avLst/>
          </a:prstGeom>
          <a:solidFill>
            <a:srgbClr val="000000"/>
          </a:solidFill>
          <a:ln w="29160">
            <a:solidFill>
              <a:srgbClr val="000000"/>
            </a:solidFill>
            <a:round/>
          </a:ln>
        </p:spPr>
      </p:sp>
      <p:sp>
        <p:nvSpPr>
          <p:cNvPr id="1743" name="Rectangle 735"/>
          <p:cNvSpPr/>
          <p:nvPr/>
        </p:nvSpPr>
        <p:spPr>
          <a:xfrm>
            <a:off x="4010400" y="6071760"/>
            <a:ext cx="93960" cy="72360"/>
          </a:xfrm>
          <a:prstGeom prst="rect">
            <a:avLst/>
          </a:prstGeom>
          <a:solidFill>
            <a:srgbClr val="ffffff"/>
          </a:solidFill>
          <a:ln w="29160">
            <a:solidFill>
              <a:srgbClr val="000000"/>
            </a:solidFill>
            <a:round/>
          </a:ln>
        </p:spPr>
      </p:sp>
      <p:sp>
        <p:nvSpPr>
          <p:cNvPr id="1744" name="Rectangle 736"/>
          <p:cNvSpPr/>
          <p:nvPr/>
        </p:nvSpPr>
        <p:spPr>
          <a:xfrm>
            <a:off x="4102560" y="6071760"/>
            <a:ext cx="93600" cy="72360"/>
          </a:xfrm>
          <a:prstGeom prst="rect">
            <a:avLst/>
          </a:prstGeom>
          <a:solidFill>
            <a:srgbClr val="ffffff"/>
          </a:solidFill>
          <a:ln w="29160">
            <a:solidFill>
              <a:srgbClr val="000000"/>
            </a:solidFill>
            <a:round/>
          </a:ln>
        </p:spPr>
      </p:sp>
      <p:sp>
        <p:nvSpPr>
          <p:cNvPr id="1745" name="Rectangle 737"/>
          <p:cNvSpPr/>
          <p:nvPr/>
        </p:nvSpPr>
        <p:spPr>
          <a:xfrm>
            <a:off x="4382640" y="6071760"/>
            <a:ext cx="93600" cy="72360"/>
          </a:xfrm>
          <a:prstGeom prst="rect">
            <a:avLst/>
          </a:prstGeom>
          <a:solidFill>
            <a:srgbClr val="ffffff"/>
          </a:solidFill>
          <a:ln w="29160">
            <a:solidFill>
              <a:srgbClr val="000000"/>
            </a:solidFill>
            <a:round/>
          </a:ln>
        </p:spPr>
      </p:sp>
      <p:sp>
        <p:nvSpPr>
          <p:cNvPr id="1746" name="Rectangle 738"/>
          <p:cNvSpPr/>
          <p:nvPr/>
        </p:nvSpPr>
        <p:spPr>
          <a:xfrm>
            <a:off x="4474800" y="6071760"/>
            <a:ext cx="93960" cy="72360"/>
          </a:xfrm>
          <a:prstGeom prst="rect">
            <a:avLst/>
          </a:prstGeom>
          <a:solidFill>
            <a:srgbClr val="ffffff"/>
          </a:solidFill>
          <a:ln w="29160">
            <a:solidFill>
              <a:srgbClr val="000000"/>
            </a:solidFill>
            <a:round/>
          </a:ln>
        </p:spPr>
      </p:sp>
      <p:sp>
        <p:nvSpPr>
          <p:cNvPr id="1747" name="Rectangle 739"/>
          <p:cNvSpPr/>
          <p:nvPr/>
        </p:nvSpPr>
        <p:spPr>
          <a:xfrm>
            <a:off x="4191480" y="6071760"/>
            <a:ext cx="94320" cy="72360"/>
          </a:xfrm>
          <a:prstGeom prst="rect">
            <a:avLst/>
          </a:prstGeom>
          <a:solidFill>
            <a:srgbClr val="000000"/>
          </a:solidFill>
          <a:ln w="29160">
            <a:solidFill>
              <a:srgbClr val="000000"/>
            </a:solidFill>
            <a:round/>
          </a:ln>
        </p:spPr>
      </p:sp>
      <p:sp>
        <p:nvSpPr>
          <p:cNvPr id="1748" name="Rectangle 740"/>
          <p:cNvSpPr/>
          <p:nvPr/>
        </p:nvSpPr>
        <p:spPr>
          <a:xfrm>
            <a:off x="4284000" y="6071760"/>
            <a:ext cx="93960" cy="72360"/>
          </a:xfrm>
          <a:prstGeom prst="rect">
            <a:avLst/>
          </a:prstGeom>
          <a:solidFill>
            <a:srgbClr val="ffffff"/>
          </a:solidFill>
          <a:ln w="29160">
            <a:solidFill>
              <a:srgbClr val="000000"/>
            </a:solidFill>
            <a:round/>
          </a:ln>
        </p:spPr>
      </p:sp>
      <p:sp>
        <p:nvSpPr>
          <p:cNvPr id="1749" name="Rectangle 741"/>
          <p:cNvSpPr/>
          <p:nvPr/>
        </p:nvSpPr>
        <p:spPr>
          <a:xfrm>
            <a:off x="3917880" y="6143400"/>
            <a:ext cx="93960" cy="72720"/>
          </a:xfrm>
          <a:prstGeom prst="rect">
            <a:avLst/>
          </a:prstGeom>
          <a:solidFill>
            <a:srgbClr val="000000"/>
          </a:solidFill>
          <a:ln w="29160">
            <a:solidFill>
              <a:srgbClr val="000000"/>
            </a:solidFill>
            <a:round/>
          </a:ln>
        </p:spPr>
      </p:sp>
      <p:sp>
        <p:nvSpPr>
          <p:cNvPr id="1750" name="Rectangle 742"/>
          <p:cNvSpPr/>
          <p:nvPr/>
        </p:nvSpPr>
        <p:spPr>
          <a:xfrm>
            <a:off x="4010400" y="6143400"/>
            <a:ext cx="93960" cy="72720"/>
          </a:xfrm>
          <a:prstGeom prst="rect">
            <a:avLst/>
          </a:prstGeom>
          <a:solidFill>
            <a:srgbClr val="ffffff"/>
          </a:solidFill>
          <a:ln w="29160">
            <a:solidFill>
              <a:srgbClr val="000000"/>
            </a:solidFill>
            <a:round/>
          </a:ln>
        </p:spPr>
      </p:sp>
      <p:sp>
        <p:nvSpPr>
          <p:cNvPr id="1751" name="Rectangle 743"/>
          <p:cNvSpPr/>
          <p:nvPr/>
        </p:nvSpPr>
        <p:spPr>
          <a:xfrm>
            <a:off x="4102560" y="6143400"/>
            <a:ext cx="93600" cy="72720"/>
          </a:xfrm>
          <a:prstGeom prst="rect">
            <a:avLst/>
          </a:prstGeom>
          <a:solidFill>
            <a:srgbClr val="ffffff"/>
          </a:solidFill>
          <a:ln w="29160">
            <a:solidFill>
              <a:srgbClr val="000000"/>
            </a:solidFill>
            <a:round/>
          </a:ln>
        </p:spPr>
      </p:sp>
      <p:sp>
        <p:nvSpPr>
          <p:cNvPr id="1752" name="Rectangle 744"/>
          <p:cNvSpPr/>
          <p:nvPr/>
        </p:nvSpPr>
        <p:spPr>
          <a:xfrm>
            <a:off x="4382640" y="6143400"/>
            <a:ext cx="93600" cy="72720"/>
          </a:xfrm>
          <a:prstGeom prst="rect">
            <a:avLst/>
          </a:prstGeom>
          <a:solidFill>
            <a:srgbClr val="ffffff"/>
          </a:solidFill>
          <a:ln w="29160">
            <a:solidFill>
              <a:srgbClr val="000000"/>
            </a:solidFill>
            <a:round/>
          </a:ln>
        </p:spPr>
      </p:sp>
      <p:sp>
        <p:nvSpPr>
          <p:cNvPr id="1753" name="Rectangle 745"/>
          <p:cNvSpPr/>
          <p:nvPr/>
        </p:nvSpPr>
        <p:spPr>
          <a:xfrm>
            <a:off x="4474800" y="6143400"/>
            <a:ext cx="93960" cy="72720"/>
          </a:xfrm>
          <a:prstGeom prst="rect">
            <a:avLst/>
          </a:prstGeom>
          <a:solidFill>
            <a:srgbClr val="ffffff"/>
          </a:solidFill>
          <a:ln w="29160">
            <a:solidFill>
              <a:srgbClr val="000000"/>
            </a:solidFill>
            <a:round/>
          </a:ln>
        </p:spPr>
      </p:sp>
      <p:sp>
        <p:nvSpPr>
          <p:cNvPr id="1754" name="Rectangle 746"/>
          <p:cNvSpPr/>
          <p:nvPr/>
        </p:nvSpPr>
        <p:spPr>
          <a:xfrm>
            <a:off x="4191480" y="6143400"/>
            <a:ext cx="94320" cy="72720"/>
          </a:xfrm>
          <a:prstGeom prst="rect">
            <a:avLst/>
          </a:prstGeom>
          <a:solidFill>
            <a:srgbClr val="ffffff"/>
          </a:solidFill>
          <a:ln w="29160">
            <a:solidFill>
              <a:srgbClr val="000000"/>
            </a:solidFill>
            <a:round/>
          </a:ln>
        </p:spPr>
      </p:sp>
      <p:sp>
        <p:nvSpPr>
          <p:cNvPr id="1755" name="Rectangle 747"/>
          <p:cNvSpPr/>
          <p:nvPr/>
        </p:nvSpPr>
        <p:spPr>
          <a:xfrm>
            <a:off x="4284000" y="6143400"/>
            <a:ext cx="93960" cy="72720"/>
          </a:xfrm>
          <a:prstGeom prst="rect">
            <a:avLst/>
          </a:prstGeom>
          <a:solidFill>
            <a:srgbClr val="ffffff"/>
          </a:solidFill>
          <a:ln w="29160">
            <a:solidFill>
              <a:srgbClr val="000000"/>
            </a:solidFill>
            <a:round/>
          </a:ln>
        </p:spPr>
      </p:sp>
      <p:sp>
        <p:nvSpPr>
          <p:cNvPr id="1756" name="Rectangle 748"/>
          <p:cNvSpPr/>
          <p:nvPr/>
        </p:nvSpPr>
        <p:spPr>
          <a:xfrm>
            <a:off x="3917880" y="6215040"/>
            <a:ext cx="93960" cy="72720"/>
          </a:xfrm>
          <a:prstGeom prst="rect">
            <a:avLst/>
          </a:prstGeom>
          <a:solidFill>
            <a:srgbClr val="000000"/>
          </a:solidFill>
          <a:ln w="29160">
            <a:solidFill>
              <a:srgbClr val="000000"/>
            </a:solidFill>
            <a:round/>
          </a:ln>
        </p:spPr>
      </p:sp>
      <p:sp>
        <p:nvSpPr>
          <p:cNvPr id="1757" name="Rectangle 749"/>
          <p:cNvSpPr/>
          <p:nvPr/>
        </p:nvSpPr>
        <p:spPr>
          <a:xfrm>
            <a:off x="4010400" y="6215040"/>
            <a:ext cx="93960" cy="72720"/>
          </a:xfrm>
          <a:prstGeom prst="rect">
            <a:avLst/>
          </a:prstGeom>
          <a:solidFill>
            <a:srgbClr val="ffffff"/>
          </a:solidFill>
          <a:ln w="29160">
            <a:solidFill>
              <a:srgbClr val="000000"/>
            </a:solidFill>
            <a:round/>
          </a:ln>
        </p:spPr>
      </p:sp>
      <p:sp>
        <p:nvSpPr>
          <p:cNvPr id="1758" name="Rectangle 750"/>
          <p:cNvSpPr/>
          <p:nvPr/>
        </p:nvSpPr>
        <p:spPr>
          <a:xfrm>
            <a:off x="4102560" y="6215040"/>
            <a:ext cx="93600" cy="72720"/>
          </a:xfrm>
          <a:prstGeom prst="rect">
            <a:avLst/>
          </a:prstGeom>
          <a:solidFill>
            <a:srgbClr val="ffffff"/>
          </a:solidFill>
          <a:ln w="29160">
            <a:solidFill>
              <a:srgbClr val="000000"/>
            </a:solidFill>
            <a:round/>
          </a:ln>
        </p:spPr>
      </p:sp>
      <p:sp>
        <p:nvSpPr>
          <p:cNvPr id="1759" name="Rectangle 751"/>
          <p:cNvSpPr/>
          <p:nvPr/>
        </p:nvSpPr>
        <p:spPr>
          <a:xfrm>
            <a:off x="4382640" y="6215040"/>
            <a:ext cx="93600" cy="72720"/>
          </a:xfrm>
          <a:prstGeom prst="rect">
            <a:avLst/>
          </a:prstGeom>
          <a:solidFill>
            <a:srgbClr val="000000"/>
          </a:solidFill>
          <a:ln w="29160">
            <a:solidFill>
              <a:srgbClr val="000000"/>
            </a:solidFill>
            <a:round/>
          </a:ln>
        </p:spPr>
      </p:sp>
      <p:sp>
        <p:nvSpPr>
          <p:cNvPr id="1760" name="Rectangle 752"/>
          <p:cNvSpPr/>
          <p:nvPr/>
        </p:nvSpPr>
        <p:spPr>
          <a:xfrm>
            <a:off x="4474800" y="6215040"/>
            <a:ext cx="93960" cy="72720"/>
          </a:xfrm>
          <a:prstGeom prst="rect">
            <a:avLst/>
          </a:prstGeom>
          <a:solidFill>
            <a:srgbClr val="ffffff"/>
          </a:solidFill>
          <a:ln w="29160">
            <a:solidFill>
              <a:srgbClr val="000000"/>
            </a:solidFill>
            <a:round/>
          </a:ln>
        </p:spPr>
      </p:sp>
      <p:sp>
        <p:nvSpPr>
          <p:cNvPr id="1761" name="Rectangle 753"/>
          <p:cNvSpPr/>
          <p:nvPr/>
        </p:nvSpPr>
        <p:spPr>
          <a:xfrm>
            <a:off x="4191480" y="6215040"/>
            <a:ext cx="94320" cy="72720"/>
          </a:xfrm>
          <a:prstGeom prst="rect">
            <a:avLst/>
          </a:prstGeom>
          <a:solidFill>
            <a:srgbClr val="ffffff"/>
          </a:solidFill>
          <a:ln w="29160">
            <a:solidFill>
              <a:srgbClr val="000000"/>
            </a:solidFill>
            <a:round/>
          </a:ln>
        </p:spPr>
      </p:sp>
      <p:sp>
        <p:nvSpPr>
          <p:cNvPr id="1762" name="Rectangle 754"/>
          <p:cNvSpPr/>
          <p:nvPr/>
        </p:nvSpPr>
        <p:spPr>
          <a:xfrm>
            <a:off x="4284000" y="6215040"/>
            <a:ext cx="93960" cy="72720"/>
          </a:xfrm>
          <a:prstGeom prst="rect">
            <a:avLst/>
          </a:prstGeom>
          <a:solidFill>
            <a:srgbClr val="ffffff"/>
          </a:solidFill>
          <a:ln w="29160">
            <a:solidFill>
              <a:srgbClr val="000000"/>
            </a:solidFill>
            <a:round/>
          </a:ln>
        </p:spPr>
      </p:sp>
      <p:sp>
        <p:nvSpPr>
          <p:cNvPr id="1763" name="Rectangle 755"/>
          <p:cNvSpPr/>
          <p:nvPr/>
        </p:nvSpPr>
        <p:spPr>
          <a:xfrm>
            <a:off x="3917880" y="6286320"/>
            <a:ext cx="93960" cy="72720"/>
          </a:xfrm>
          <a:prstGeom prst="rect">
            <a:avLst/>
          </a:prstGeom>
          <a:solidFill>
            <a:srgbClr val="ffffff"/>
          </a:solidFill>
          <a:ln w="29160">
            <a:solidFill>
              <a:srgbClr val="000000"/>
            </a:solidFill>
            <a:round/>
          </a:ln>
        </p:spPr>
      </p:sp>
      <p:sp>
        <p:nvSpPr>
          <p:cNvPr id="1764" name="Rectangle 756"/>
          <p:cNvSpPr/>
          <p:nvPr/>
        </p:nvSpPr>
        <p:spPr>
          <a:xfrm>
            <a:off x="4010400" y="6286320"/>
            <a:ext cx="93960" cy="72720"/>
          </a:xfrm>
          <a:prstGeom prst="rect">
            <a:avLst/>
          </a:prstGeom>
          <a:solidFill>
            <a:srgbClr val="ffffff"/>
          </a:solidFill>
          <a:ln w="29160">
            <a:solidFill>
              <a:srgbClr val="000000"/>
            </a:solidFill>
            <a:round/>
          </a:ln>
        </p:spPr>
      </p:sp>
      <p:sp>
        <p:nvSpPr>
          <p:cNvPr id="1765" name="Rectangle 757"/>
          <p:cNvSpPr/>
          <p:nvPr/>
        </p:nvSpPr>
        <p:spPr>
          <a:xfrm>
            <a:off x="4102560" y="6286320"/>
            <a:ext cx="93600" cy="72720"/>
          </a:xfrm>
          <a:prstGeom prst="rect">
            <a:avLst/>
          </a:prstGeom>
          <a:solidFill>
            <a:srgbClr val="ffffff"/>
          </a:solidFill>
          <a:ln w="29160">
            <a:solidFill>
              <a:srgbClr val="000000"/>
            </a:solidFill>
            <a:round/>
          </a:ln>
        </p:spPr>
      </p:sp>
      <p:sp>
        <p:nvSpPr>
          <p:cNvPr id="1766" name="Rectangle 758"/>
          <p:cNvSpPr/>
          <p:nvPr/>
        </p:nvSpPr>
        <p:spPr>
          <a:xfrm>
            <a:off x="4382640" y="6286320"/>
            <a:ext cx="93600" cy="72720"/>
          </a:xfrm>
          <a:prstGeom prst="rect">
            <a:avLst/>
          </a:prstGeom>
          <a:solidFill>
            <a:srgbClr val="ffffff"/>
          </a:solidFill>
          <a:ln w="29160">
            <a:solidFill>
              <a:srgbClr val="000000"/>
            </a:solidFill>
            <a:round/>
          </a:ln>
        </p:spPr>
      </p:sp>
      <p:sp>
        <p:nvSpPr>
          <p:cNvPr id="1767" name="Rectangle 759"/>
          <p:cNvSpPr/>
          <p:nvPr/>
        </p:nvSpPr>
        <p:spPr>
          <a:xfrm>
            <a:off x="4474800" y="6286320"/>
            <a:ext cx="93960" cy="72720"/>
          </a:xfrm>
          <a:prstGeom prst="rect">
            <a:avLst/>
          </a:prstGeom>
          <a:solidFill>
            <a:srgbClr val="ffffff"/>
          </a:solidFill>
          <a:ln w="29160">
            <a:solidFill>
              <a:srgbClr val="000000"/>
            </a:solidFill>
            <a:round/>
          </a:ln>
        </p:spPr>
      </p:sp>
      <p:sp>
        <p:nvSpPr>
          <p:cNvPr id="1768" name="Rectangle 760"/>
          <p:cNvSpPr/>
          <p:nvPr/>
        </p:nvSpPr>
        <p:spPr>
          <a:xfrm>
            <a:off x="4191480" y="6286320"/>
            <a:ext cx="94320" cy="72720"/>
          </a:xfrm>
          <a:prstGeom prst="rect">
            <a:avLst/>
          </a:prstGeom>
          <a:solidFill>
            <a:srgbClr val="ffffff"/>
          </a:solidFill>
          <a:ln w="29160">
            <a:solidFill>
              <a:srgbClr val="000000"/>
            </a:solidFill>
            <a:round/>
          </a:ln>
        </p:spPr>
      </p:sp>
      <p:sp>
        <p:nvSpPr>
          <p:cNvPr id="1769" name="Rectangle 761"/>
          <p:cNvSpPr/>
          <p:nvPr/>
        </p:nvSpPr>
        <p:spPr>
          <a:xfrm>
            <a:off x="4284000" y="6286320"/>
            <a:ext cx="93960" cy="72720"/>
          </a:xfrm>
          <a:prstGeom prst="rect">
            <a:avLst/>
          </a:prstGeom>
          <a:solidFill>
            <a:srgbClr val="ffffff"/>
          </a:solidFill>
          <a:ln w="29160">
            <a:solidFill>
              <a:srgbClr val="000000"/>
            </a:solidFill>
            <a:round/>
          </a:ln>
        </p:spPr>
      </p:sp>
      <p:sp>
        <p:nvSpPr>
          <p:cNvPr id="1770" name="Rectangle 762"/>
          <p:cNvSpPr/>
          <p:nvPr/>
        </p:nvSpPr>
        <p:spPr>
          <a:xfrm>
            <a:off x="4281120" y="6357960"/>
            <a:ext cx="93960" cy="72720"/>
          </a:xfrm>
          <a:prstGeom prst="rect">
            <a:avLst/>
          </a:prstGeom>
          <a:solidFill>
            <a:srgbClr val="000000"/>
          </a:solidFill>
          <a:ln w="29160">
            <a:solidFill>
              <a:srgbClr val="000000"/>
            </a:solidFill>
            <a:round/>
          </a:ln>
        </p:spPr>
      </p:sp>
      <p:sp>
        <p:nvSpPr>
          <p:cNvPr id="1771" name="Rectangle 763"/>
          <p:cNvSpPr/>
          <p:nvPr/>
        </p:nvSpPr>
        <p:spPr>
          <a:xfrm>
            <a:off x="4372920" y="6357960"/>
            <a:ext cx="94320" cy="72720"/>
          </a:xfrm>
          <a:prstGeom prst="rect">
            <a:avLst/>
          </a:prstGeom>
          <a:solidFill>
            <a:srgbClr val="000000"/>
          </a:solidFill>
          <a:ln w="29160">
            <a:solidFill>
              <a:srgbClr val="000000"/>
            </a:solidFill>
            <a:round/>
          </a:ln>
        </p:spPr>
      </p:sp>
      <p:sp>
        <p:nvSpPr>
          <p:cNvPr id="1772" name="Rectangle 764"/>
          <p:cNvSpPr/>
          <p:nvPr/>
        </p:nvSpPr>
        <p:spPr>
          <a:xfrm>
            <a:off x="4465440" y="6357960"/>
            <a:ext cx="93960" cy="72720"/>
          </a:xfrm>
          <a:prstGeom prst="rect">
            <a:avLst/>
          </a:prstGeom>
          <a:solidFill>
            <a:srgbClr val="ffffff"/>
          </a:solidFill>
          <a:ln w="29160">
            <a:solidFill>
              <a:srgbClr val="000000"/>
            </a:solidFill>
            <a:round/>
          </a:ln>
        </p:spPr>
      </p:sp>
      <p:sp>
        <p:nvSpPr>
          <p:cNvPr id="1773" name="Rectangle 765"/>
          <p:cNvSpPr/>
          <p:nvPr/>
        </p:nvSpPr>
        <p:spPr>
          <a:xfrm>
            <a:off x="4101120" y="6357960"/>
            <a:ext cx="93600" cy="72720"/>
          </a:xfrm>
          <a:prstGeom prst="rect">
            <a:avLst/>
          </a:prstGeom>
          <a:solidFill>
            <a:srgbClr val="ffffff"/>
          </a:solidFill>
          <a:ln w="29160">
            <a:solidFill>
              <a:srgbClr val="000000"/>
            </a:solidFill>
            <a:round/>
          </a:ln>
        </p:spPr>
      </p:sp>
      <p:sp>
        <p:nvSpPr>
          <p:cNvPr id="1774" name="Rectangle 766"/>
          <p:cNvSpPr/>
          <p:nvPr/>
        </p:nvSpPr>
        <p:spPr>
          <a:xfrm>
            <a:off x="4193280" y="6357960"/>
            <a:ext cx="93960" cy="72720"/>
          </a:xfrm>
          <a:prstGeom prst="rect">
            <a:avLst/>
          </a:prstGeom>
          <a:solidFill>
            <a:srgbClr val="ffffff"/>
          </a:solidFill>
          <a:ln w="29160">
            <a:solidFill>
              <a:srgbClr val="000000"/>
            </a:solidFill>
            <a:round/>
          </a:ln>
        </p:spPr>
      </p:sp>
      <p:sp>
        <p:nvSpPr>
          <p:cNvPr id="1775" name="Rectangle 767"/>
          <p:cNvSpPr/>
          <p:nvPr/>
        </p:nvSpPr>
        <p:spPr>
          <a:xfrm>
            <a:off x="3909960" y="6357960"/>
            <a:ext cx="93960" cy="72720"/>
          </a:xfrm>
          <a:prstGeom prst="rect">
            <a:avLst/>
          </a:prstGeom>
          <a:solidFill>
            <a:srgbClr val="000000"/>
          </a:solidFill>
          <a:ln w="29160">
            <a:solidFill>
              <a:srgbClr val="000000"/>
            </a:solidFill>
            <a:round/>
          </a:ln>
        </p:spPr>
      </p:sp>
      <p:sp>
        <p:nvSpPr>
          <p:cNvPr id="1776" name="Rectangle 768"/>
          <p:cNvSpPr/>
          <p:nvPr/>
        </p:nvSpPr>
        <p:spPr>
          <a:xfrm>
            <a:off x="4002480" y="6357960"/>
            <a:ext cx="93960" cy="72720"/>
          </a:xfrm>
          <a:prstGeom prst="rect">
            <a:avLst/>
          </a:prstGeom>
          <a:solidFill>
            <a:srgbClr val="ffffff"/>
          </a:solidFill>
          <a:ln w="29160">
            <a:solidFill>
              <a:srgbClr val="000000"/>
            </a:solidFill>
            <a:round/>
          </a:ln>
        </p:spPr>
      </p:sp>
      <p:sp>
        <p:nvSpPr>
          <p:cNvPr id="1777" name="Rectangle 769"/>
          <p:cNvSpPr/>
          <p:nvPr/>
        </p:nvSpPr>
        <p:spPr>
          <a:xfrm>
            <a:off x="4281120" y="6429240"/>
            <a:ext cx="93960" cy="72720"/>
          </a:xfrm>
          <a:prstGeom prst="rect">
            <a:avLst/>
          </a:prstGeom>
          <a:solidFill>
            <a:srgbClr val="ffffff"/>
          </a:solidFill>
          <a:ln w="29160">
            <a:solidFill>
              <a:srgbClr val="000000"/>
            </a:solidFill>
            <a:round/>
          </a:ln>
        </p:spPr>
      </p:sp>
      <p:sp>
        <p:nvSpPr>
          <p:cNvPr id="1778" name="Rectangle 770"/>
          <p:cNvSpPr/>
          <p:nvPr/>
        </p:nvSpPr>
        <p:spPr>
          <a:xfrm>
            <a:off x="4372920" y="6429240"/>
            <a:ext cx="94320" cy="72720"/>
          </a:xfrm>
          <a:prstGeom prst="rect">
            <a:avLst/>
          </a:prstGeom>
          <a:solidFill>
            <a:srgbClr val="000000"/>
          </a:solidFill>
          <a:ln w="29160">
            <a:solidFill>
              <a:srgbClr val="000000"/>
            </a:solidFill>
            <a:round/>
          </a:ln>
        </p:spPr>
      </p:sp>
      <p:sp>
        <p:nvSpPr>
          <p:cNvPr id="1779" name="Rectangle 771"/>
          <p:cNvSpPr/>
          <p:nvPr/>
        </p:nvSpPr>
        <p:spPr>
          <a:xfrm>
            <a:off x="4465440" y="6429240"/>
            <a:ext cx="93960" cy="72720"/>
          </a:xfrm>
          <a:prstGeom prst="rect">
            <a:avLst/>
          </a:prstGeom>
          <a:solidFill>
            <a:srgbClr val="ffffff"/>
          </a:solidFill>
          <a:ln w="29160">
            <a:solidFill>
              <a:srgbClr val="000000"/>
            </a:solidFill>
            <a:round/>
          </a:ln>
        </p:spPr>
      </p:sp>
      <p:sp>
        <p:nvSpPr>
          <p:cNvPr id="1780" name="Rectangle 772"/>
          <p:cNvSpPr/>
          <p:nvPr/>
        </p:nvSpPr>
        <p:spPr>
          <a:xfrm>
            <a:off x="4101120" y="6429240"/>
            <a:ext cx="93600" cy="72720"/>
          </a:xfrm>
          <a:prstGeom prst="rect">
            <a:avLst/>
          </a:prstGeom>
          <a:solidFill>
            <a:srgbClr val="ffffff"/>
          </a:solidFill>
          <a:ln w="29160">
            <a:solidFill>
              <a:srgbClr val="000000"/>
            </a:solidFill>
            <a:round/>
          </a:ln>
        </p:spPr>
      </p:sp>
      <p:sp>
        <p:nvSpPr>
          <p:cNvPr id="1781" name="Rectangle 773"/>
          <p:cNvSpPr/>
          <p:nvPr/>
        </p:nvSpPr>
        <p:spPr>
          <a:xfrm>
            <a:off x="4193280" y="6429240"/>
            <a:ext cx="93960" cy="72720"/>
          </a:xfrm>
          <a:prstGeom prst="rect">
            <a:avLst/>
          </a:prstGeom>
          <a:solidFill>
            <a:srgbClr val="ffffff"/>
          </a:solidFill>
          <a:ln w="29160">
            <a:solidFill>
              <a:srgbClr val="000000"/>
            </a:solidFill>
            <a:round/>
          </a:ln>
        </p:spPr>
      </p:sp>
      <p:sp>
        <p:nvSpPr>
          <p:cNvPr id="1782" name="Rectangle 774"/>
          <p:cNvSpPr/>
          <p:nvPr/>
        </p:nvSpPr>
        <p:spPr>
          <a:xfrm>
            <a:off x="3909960" y="6429240"/>
            <a:ext cx="93960" cy="72720"/>
          </a:xfrm>
          <a:prstGeom prst="rect">
            <a:avLst/>
          </a:prstGeom>
          <a:solidFill>
            <a:srgbClr val="ffffff"/>
          </a:solidFill>
          <a:ln w="29160">
            <a:solidFill>
              <a:srgbClr val="000000"/>
            </a:solidFill>
            <a:round/>
          </a:ln>
        </p:spPr>
      </p:sp>
      <p:sp>
        <p:nvSpPr>
          <p:cNvPr id="1783" name="Rectangle 775"/>
          <p:cNvSpPr/>
          <p:nvPr/>
        </p:nvSpPr>
        <p:spPr>
          <a:xfrm>
            <a:off x="4002480" y="6429240"/>
            <a:ext cx="93960" cy="72720"/>
          </a:xfrm>
          <a:prstGeom prst="rect">
            <a:avLst/>
          </a:prstGeom>
          <a:solidFill>
            <a:srgbClr val="ffffff"/>
          </a:solidFill>
          <a:ln w="29160">
            <a:solidFill>
              <a:srgbClr val="000000"/>
            </a:solidFill>
            <a:round/>
          </a:ln>
        </p:spPr>
      </p:sp>
      <p:sp>
        <p:nvSpPr>
          <p:cNvPr id="1784" name="Rectangle 776"/>
          <p:cNvSpPr/>
          <p:nvPr/>
        </p:nvSpPr>
        <p:spPr>
          <a:xfrm>
            <a:off x="4281120" y="6500880"/>
            <a:ext cx="93960" cy="72720"/>
          </a:xfrm>
          <a:prstGeom prst="rect">
            <a:avLst/>
          </a:prstGeom>
          <a:solidFill>
            <a:srgbClr val="ffffff"/>
          </a:solidFill>
          <a:ln w="29160">
            <a:solidFill>
              <a:srgbClr val="000000"/>
            </a:solidFill>
            <a:round/>
          </a:ln>
        </p:spPr>
      </p:sp>
      <p:sp>
        <p:nvSpPr>
          <p:cNvPr id="1785" name="Rectangle 777"/>
          <p:cNvSpPr/>
          <p:nvPr/>
        </p:nvSpPr>
        <p:spPr>
          <a:xfrm>
            <a:off x="4372920" y="6500880"/>
            <a:ext cx="94320" cy="72720"/>
          </a:xfrm>
          <a:prstGeom prst="rect">
            <a:avLst/>
          </a:prstGeom>
          <a:solidFill>
            <a:srgbClr val="ffffff"/>
          </a:solidFill>
          <a:ln w="29160">
            <a:solidFill>
              <a:srgbClr val="000000"/>
            </a:solidFill>
            <a:round/>
          </a:ln>
        </p:spPr>
      </p:sp>
      <p:sp>
        <p:nvSpPr>
          <p:cNvPr id="1786" name="Rectangle 778"/>
          <p:cNvSpPr/>
          <p:nvPr/>
        </p:nvSpPr>
        <p:spPr>
          <a:xfrm>
            <a:off x="4465440" y="6500880"/>
            <a:ext cx="93960" cy="72720"/>
          </a:xfrm>
          <a:prstGeom prst="rect">
            <a:avLst/>
          </a:prstGeom>
          <a:solidFill>
            <a:srgbClr val="ffffff"/>
          </a:solidFill>
          <a:ln w="29160">
            <a:solidFill>
              <a:srgbClr val="000000"/>
            </a:solidFill>
            <a:round/>
          </a:ln>
        </p:spPr>
      </p:sp>
      <p:sp>
        <p:nvSpPr>
          <p:cNvPr id="1787" name="Rectangle 779"/>
          <p:cNvSpPr/>
          <p:nvPr/>
        </p:nvSpPr>
        <p:spPr>
          <a:xfrm>
            <a:off x="4101120" y="6500880"/>
            <a:ext cx="93600" cy="72720"/>
          </a:xfrm>
          <a:prstGeom prst="rect">
            <a:avLst/>
          </a:prstGeom>
          <a:solidFill>
            <a:srgbClr val="000000"/>
          </a:solidFill>
          <a:ln w="29160">
            <a:solidFill>
              <a:srgbClr val="000000"/>
            </a:solidFill>
            <a:round/>
          </a:ln>
        </p:spPr>
      </p:sp>
      <p:sp>
        <p:nvSpPr>
          <p:cNvPr id="1788" name="Rectangle 780"/>
          <p:cNvSpPr/>
          <p:nvPr/>
        </p:nvSpPr>
        <p:spPr>
          <a:xfrm>
            <a:off x="4193280" y="6500880"/>
            <a:ext cx="93960" cy="72720"/>
          </a:xfrm>
          <a:prstGeom prst="rect">
            <a:avLst/>
          </a:prstGeom>
          <a:solidFill>
            <a:srgbClr val="ffffff"/>
          </a:solidFill>
          <a:ln w="29160">
            <a:solidFill>
              <a:srgbClr val="000000"/>
            </a:solidFill>
            <a:round/>
          </a:ln>
        </p:spPr>
      </p:sp>
      <p:sp>
        <p:nvSpPr>
          <p:cNvPr id="1789" name="Rectangle 781"/>
          <p:cNvSpPr/>
          <p:nvPr/>
        </p:nvSpPr>
        <p:spPr>
          <a:xfrm>
            <a:off x="3909960" y="6500880"/>
            <a:ext cx="93960" cy="72720"/>
          </a:xfrm>
          <a:prstGeom prst="rect">
            <a:avLst/>
          </a:prstGeom>
          <a:solidFill>
            <a:srgbClr val="ffffff"/>
          </a:solidFill>
          <a:ln w="29160">
            <a:solidFill>
              <a:srgbClr val="000000"/>
            </a:solidFill>
            <a:round/>
          </a:ln>
        </p:spPr>
      </p:sp>
      <p:sp>
        <p:nvSpPr>
          <p:cNvPr id="1790" name="Rectangle 782"/>
          <p:cNvSpPr/>
          <p:nvPr/>
        </p:nvSpPr>
        <p:spPr>
          <a:xfrm>
            <a:off x="4002480" y="6500880"/>
            <a:ext cx="93960" cy="72720"/>
          </a:xfrm>
          <a:prstGeom prst="rect">
            <a:avLst/>
          </a:prstGeom>
          <a:solidFill>
            <a:srgbClr val="000000"/>
          </a:solidFill>
          <a:ln w="29160">
            <a:solidFill>
              <a:srgbClr val="000000"/>
            </a:solidFill>
            <a:round/>
          </a:ln>
        </p:spPr>
      </p:sp>
      <p:sp>
        <p:nvSpPr>
          <p:cNvPr id="1791" name="Rectangle 783"/>
          <p:cNvSpPr/>
          <p:nvPr/>
        </p:nvSpPr>
        <p:spPr>
          <a:xfrm>
            <a:off x="4281120" y="6572160"/>
            <a:ext cx="93960" cy="72720"/>
          </a:xfrm>
          <a:prstGeom prst="rect">
            <a:avLst/>
          </a:prstGeom>
          <a:solidFill>
            <a:srgbClr val="ffffff"/>
          </a:solidFill>
          <a:ln w="29160">
            <a:solidFill>
              <a:srgbClr val="000000"/>
            </a:solidFill>
            <a:round/>
          </a:ln>
        </p:spPr>
      </p:sp>
      <p:sp>
        <p:nvSpPr>
          <p:cNvPr id="1792" name="Rectangle 784"/>
          <p:cNvSpPr/>
          <p:nvPr/>
        </p:nvSpPr>
        <p:spPr>
          <a:xfrm>
            <a:off x="4372920" y="6572160"/>
            <a:ext cx="94320" cy="72720"/>
          </a:xfrm>
          <a:prstGeom prst="rect">
            <a:avLst/>
          </a:prstGeom>
          <a:solidFill>
            <a:srgbClr val="ffffff"/>
          </a:solidFill>
          <a:ln w="29160">
            <a:solidFill>
              <a:srgbClr val="000000"/>
            </a:solidFill>
            <a:round/>
          </a:ln>
        </p:spPr>
      </p:sp>
      <p:sp>
        <p:nvSpPr>
          <p:cNvPr id="1793" name="Rectangle 785"/>
          <p:cNvSpPr/>
          <p:nvPr/>
        </p:nvSpPr>
        <p:spPr>
          <a:xfrm>
            <a:off x="4465440" y="6572160"/>
            <a:ext cx="93960" cy="72720"/>
          </a:xfrm>
          <a:prstGeom prst="rect">
            <a:avLst/>
          </a:prstGeom>
          <a:solidFill>
            <a:srgbClr val="ffffff"/>
          </a:solidFill>
          <a:ln w="29160">
            <a:solidFill>
              <a:srgbClr val="000000"/>
            </a:solidFill>
            <a:round/>
          </a:ln>
        </p:spPr>
      </p:sp>
      <p:sp>
        <p:nvSpPr>
          <p:cNvPr id="1794" name="Rectangle 786"/>
          <p:cNvSpPr/>
          <p:nvPr/>
        </p:nvSpPr>
        <p:spPr>
          <a:xfrm>
            <a:off x="4101120" y="6572160"/>
            <a:ext cx="93600" cy="72720"/>
          </a:xfrm>
          <a:prstGeom prst="rect">
            <a:avLst/>
          </a:prstGeom>
          <a:solidFill>
            <a:srgbClr val="000000"/>
          </a:solidFill>
          <a:ln w="29160">
            <a:solidFill>
              <a:srgbClr val="000000"/>
            </a:solidFill>
            <a:round/>
          </a:ln>
        </p:spPr>
      </p:sp>
      <p:sp>
        <p:nvSpPr>
          <p:cNvPr id="1795" name="Rectangle 787"/>
          <p:cNvSpPr/>
          <p:nvPr/>
        </p:nvSpPr>
        <p:spPr>
          <a:xfrm>
            <a:off x="4193280" y="6572160"/>
            <a:ext cx="93960" cy="72720"/>
          </a:xfrm>
          <a:prstGeom prst="rect">
            <a:avLst/>
          </a:prstGeom>
          <a:solidFill>
            <a:srgbClr val="000000"/>
          </a:solidFill>
          <a:ln w="29160">
            <a:solidFill>
              <a:srgbClr val="000000"/>
            </a:solidFill>
            <a:round/>
          </a:ln>
        </p:spPr>
      </p:sp>
      <p:sp>
        <p:nvSpPr>
          <p:cNvPr id="1796" name="Rectangle 788"/>
          <p:cNvSpPr/>
          <p:nvPr/>
        </p:nvSpPr>
        <p:spPr>
          <a:xfrm>
            <a:off x="3909960" y="6572160"/>
            <a:ext cx="93960" cy="72720"/>
          </a:xfrm>
          <a:prstGeom prst="rect">
            <a:avLst/>
          </a:prstGeom>
          <a:solidFill>
            <a:srgbClr val="000000"/>
          </a:solidFill>
          <a:ln w="29160">
            <a:solidFill>
              <a:srgbClr val="000000"/>
            </a:solidFill>
            <a:round/>
          </a:ln>
        </p:spPr>
      </p:sp>
      <p:sp>
        <p:nvSpPr>
          <p:cNvPr id="1797" name="Rectangle 789"/>
          <p:cNvSpPr/>
          <p:nvPr/>
        </p:nvSpPr>
        <p:spPr>
          <a:xfrm>
            <a:off x="4002480" y="6572160"/>
            <a:ext cx="93960" cy="72720"/>
          </a:xfrm>
          <a:prstGeom prst="rect">
            <a:avLst/>
          </a:prstGeom>
          <a:solidFill>
            <a:srgbClr val="000000"/>
          </a:solidFill>
          <a:ln w="29160">
            <a:solidFill>
              <a:srgbClr val="000000"/>
            </a:solidFill>
            <a:round/>
          </a:ln>
        </p:spPr>
      </p:sp>
      <p:sp>
        <p:nvSpPr>
          <p:cNvPr id="1798" name="Rectangle 790"/>
          <p:cNvSpPr/>
          <p:nvPr/>
        </p:nvSpPr>
        <p:spPr>
          <a:xfrm>
            <a:off x="4281120" y="6643800"/>
            <a:ext cx="93960" cy="72720"/>
          </a:xfrm>
          <a:prstGeom prst="rect">
            <a:avLst/>
          </a:prstGeom>
          <a:solidFill>
            <a:srgbClr val="ffffff"/>
          </a:solidFill>
          <a:ln w="29160">
            <a:solidFill>
              <a:srgbClr val="000000"/>
            </a:solidFill>
            <a:round/>
          </a:ln>
        </p:spPr>
      </p:sp>
      <p:sp>
        <p:nvSpPr>
          <p:cNvPr id="1799" name="Rectangle 791"/>
          <p:cNvSpPr/>
          <p:nvPr/>
        </p:nvSpPr>
        <p:spPr>
          <a:xfrm>
            <a:off x="4372920" y="6643800"/>
            <a:ext cx="94320" cy="72720"/>
          </a:xfrm>
          <a:prstGeom prst="rect">
            <a:avLst/>
          </a:prstGeom>
          <a:solidFill>
            <a:srgbClr val="ffffff"/>
          </a:solidFill>
          <a:ln w="29160">
            <a:solidFill>
              <a:srgbClr val="000000"/>
            </a:solidFill>
            <a:round/>
          </a:ln>
        </p:spPr>
      </p:sp>
      <p:sp>
        <p:nvSpPr>
          <p:cNvPr id="1800" name="Rectangle 792"/>
          <p:cNvSpPr/>
          <p:nvPr/>
        </p:nvSpPr>
        <p:spPr>
          <a:xfrm>
            <a:off x="4465440" y="6643800"/>
            <a:ext cx="93960" cy="72720"/>
          </a:xfrm>
          <a:prstGeom prst="rect">
            <a:avLst/>
          </a:prstGeom>
          <a:solidFill>
            <a:srgbClr val="ffffff"/>
          </a:solidFill>
          <a:ln w="29160">
            <a:solidFill>
              <a:srgbClr val="000000"/>
            </a:solidFill>
            <a:round/>
          </a:ln>
        </p:spPr>
      </p:sp>
      <p:sp>
        <p:nvSpPr>
          <p:cNvPr id="1801" name="Rectangle 793"/>
          <p:cNvSpPr/>
          <p:nvPr/>
        </p:nvSpPr>
        <p:spPr>
          <a:xfrm>
            <a:off x="4101120" y="6643800"/>
            <a:ext cx="93600" cy="72720"/>
          </a:xfrm>
          <a:prstGeom prst="rect">
            <a:avLst/>
          </a:prstGeom>
          <a:solidFill>
            <a:srgbClr val="ffffff"/>
          </a:solidFill>
          <a:ln w="29160">
            <a:solidFill>
              <a:srgbClr val="000000"/>
            </a:solidFill>
            <a:round/>
          </a:ln>
        </p:spPr>
      </p:sp>
      <p:sp>
        <p:nvSpPr>
          <p:cNvPr id="1802" name="Rectangle 794"/>
          <p:cNvSpPr/>
          <p:nvPr/>
        </p:nvSpPr>
        <p:spPr>
          <a:xfrm>
            <a:off x="4193280" y="6643800"/>
            <a:ext cx="93960" cy="72720"/>
          </a:xfrm>
          <a:prstGeom prst="rect">
            <a:avLst/>
          </a:prstGeom>
          <a:solidFill>
            <a:srgbClr val="ffffff"/>
          </a:solidFill>
          <a:ln w="29160">
            <a:solidFill>
              <a:srgbClr val="000000"/>
            </a:solidFill>
            <a:round/>
          </a:ln>
        </p:spPr>
      </p:sp>
      <p:sp>
        <p:nvSpPr>
          <p:cNvPr id="1803" name="Rectangle 795"/>
          <p:cNvSpPr/>
          <p:nvPr/>
        </p:nvSpPr>
        <p:spPr>
          <a:xfrm>
            <a:off x="3909960" y="6643800"/>
            <a:ext cx="93960" cy="72720"/>
          </a:xfrm>
          <a:prstGeom prst="rect">
            <a:avLst/>
          </a:prstGeom>
          <a:solidFill>
            <a:srgbClr val="000000"/>
          </a:solidFill>
          <a:ln w="29160">
            <a:solidFill>
              <a:srgbClr val="000000"/>
            </a:solidFill>
            <a:round/>
          </a:ln>
        </p:spPr>
      </p:sp>
      <p:sp>
        <p:nvSpPr>
          <p:cNvPr id="1804" name="Rectangle 796"/>
          <p:cNvSpPr/>
          <p:nvPr/>
        </p:nvSpPr>
        <p:spPr>
          <a:xfrm>
            <a:off x="4002480" y="6643800"/>
            <a:ext cx="93960" cy="72720"/>
          </a:xfrm>
          <a:prstGeom prst="rect">
            <a:avLst/>
          </a:prstGeom>
          <a:solidFill>
            <a:srgbClr val="ffffff"/>
          </a:solidFill>
          <a:ln w="29160">
            <a:solidFill>
              <a:srgbClr val="000000"/>
            </a:solidFill>
            <a:round/>
          </a:ln>
        </p:spPr>
      </p:sp>
      <p:sp>
        <p:nvSpPr>
          <p:cNvPr id="1805" name="Rectangle 797"/>
          <p:cNvSpPr/>
          <p:nvPr/>
        </p:nvSpPr>
        <p:spPr>
          <a:xfrm>
            <a:off x="4281120" y="6715440"/>
            <a:ext cx="93960" cy="72360"/>
          </a:xfrm>
          <a:prstGeom prst="rect">
            <a:avLst/>
          </a:prstGeom>
          <a:solidFill>
            <a:srgbClr val="ffffff"/>
          </a:solidFill>
          <a:ln w="29160">
            <a:solidFill>
              <a:srgbClr val="000000"/>
            </a:solidFill>
            <a:round/>
          </a:ln>
        </p:spPr>
      </p:sp>
      <p:sp>
        <p:nvSpPr>
          <p:cNvPr id="1806" name="Rectangle 798"/>
          <p:cNvSpPr/>
          <p:nvPr/>
        </p:nvSpPr>
        <p:spPr>
          <a:xfrm>
            <a:off x="4372920" y="6715440"/>
            <a:ext cx="94320" cy="72360"/>
          </a:xfrm>
          <a:prstGeom prst="rect">
            <a:avLst/>
          </a:prstGeom>
          <a:solidFill>
            <a:srgbClr val="ffffff"/>
          </a:solidFill>
          <a:ln w="29160">
            <a:solidFill>
              <a:srgbClr val="000000"/>
            </a:solidFill>
            <a:round/>
          </a:ln>
        </p:spPr>
      </p:sp>
      <p:sp>
        <p:nvSpPr>
          <p:cNvPr id="1807" name="Rectangle 799"/>
          <p:cNvSpPr/>
          <p:nvPr/>
        </p:nvSpPr>
        <p:spPr>
          <a:xfrm>
            <a:off x="4465440" y="6715440"/>
            <a:ext cx="93960" cy="72360"/>
          </a:xfrm>
          <a:prstGeom prst="rect">
            <a:avLst/>
          </a:prstGeom>
          <a:solidFill>
            <a:srgbClr val="ffffff"/>
          </a:solidFill>
          <a:ln w="29160">
            <a:solidFill>
              <a:srgbClr val="000000"/>
            </a:solidFill>
            <a:round/>
          </a:ln>
        </p:spPr>
      </p:sp>
      <p:sp>
        <p:nvSpPr>
          <p:cNvPr id="1808" name="Rectangle 800"/>
          <p:cNvSpPr/>
          <p:nvPr/>
        </p:nvSpPr>
        <p:spPr>
          <a:xfrm>
            <a:off x="4101120" y="6715440"/>
            <a:ext cx="93600" cy="72360"/>
          </a:xfrm>
          <a:prstGeom prst="rect">
            <a:avLst/>
          </a:prstGeom>
          <a:solidFill>
            <a:srgbClr val="000000"/>
          </a:solidFill>
          <a:ln w="29160">
            <a:solidFill>
              <a:srgbClr val="000000"/>
            </a:solidFill>
            <a:round/>
          </a:ln>
        </p:spPr>
      </p:sp>
      <p:sp>
        <p:nvSpPr>
          <p:cNvPr id="1809" name="Rectangle 801"/>
          <p:cNvSpPr/>
          <p:nvPr/>
        </p:nvSpPr>
        <p:spPr>
          <a:xfrm>
            <a:off x="4193280" y="6715440"/>
            <a:ext cx="93960" cy="72360"/>
          </a:xfrm>
          <a:prstGeom prst="rect">
            <a:avLst/>
          </a:prstGeom>
          <a:solidFill>
            <a:srgbClr val="000000"/>
          </a:solidFill>
          <a:ln w="29160">
            <a:solidFill>
              <a:srgbClr val="000000"/>
            </a:solidFill>
            <a:round/>
          </a:ln>
        </p:spPr>
      </p:sp>
      <p:sp>
        <p:nvSpPr>
          <p:cNvPr id="1810" name="Rectangle 802"/>
          <p:cNvSpPr/>
          <p:nvPr/>
        </p:nvSpPr>
        <p:spPr>
          <a:xfrm>
            <a:off x="3909960" y="6715440"/>
            <a:ext cx="93960" cy="72360"/>
          </a:xfrm>
          <a:prstGeom prst="rect">
            <a:avLst/>
          </a:prstGeom>
          <a:solidFill>
            <a:srgbClr val="ffffff"/>
          </a:solidFill>
          <a:ln w="29160">
            <a:solidFill>
              <a:srgbClr val="000000"/>
            </a:solidFill>
            <a:round/>
          </a:ln>
        </p:spPr>
      </p:sp>
      <p:sp>
        <p:nvSpPr>
          <p:cNvPr id="1811" name="Rectangle 803"/>
          <p:cNvSpPr/>
          <p:nvPr/>
        </p:nvSpPr>
        <p:spPr>
          <a:xfrm>
            <a:off x="4002480" y="6715440"/>
            <a:ext cx="93960" cy="72360"/>
          </a:xfrm>
          <a:prstGeom prst="rect">
            <a:avLst/>
          </a:prstGeom>
          <a:solidFill>
            <a:srgbClr val="000000"/>
          </a:solidFill>
          <a:ln w="29160">
            <a:solidFill>
              <a:srgbClr val="000000"/>
            </a:solidFill>
            <a:round/>
          </a:ln>
        </p:spPr>
      </p:sp>
      <p:sp>
        <p:nvSpPr>
          <p:cNvPr id="1812" name="Rectangle 804"/>
          <p:cNvSpPr/>
          <p:nvPr/>
        </p:nvSpPr>
        <p:spPr>
          <a:xfrm>
            <a:off x="4281120" y="6787080"/>
            <a:ext cx="93960" cy="72720"/>
          </a:xfrm>
          <a:prstGeom prst="rect">
            <a:avLst/>
          </a:prstGeom>
          <a:solidFill>
            <a:srgbClr val="000000"/>
          </a:solidFill>
          <a:ln w="29160">
            <a:solidFill>
              <a:srgbClr val="000000"/>
            </a:solidFill>
            <a:round/>
          </a:ln>
        </p:spPr>
      </p:sp>
      <p:sp>
        <p:nvSpPr>
          <p:cNvPr id="1813" name="Rectangle 805"/>
          <p:cNvSpPr/>
          <p:nvPr/>
        </p:nvSpPr>
        <p:spPr>
          <a:xfrm>
            <a:off x="4372920" y="6787080"/>
            <a:ext cx="94320" cy="72720"/>
          </a:xfrm>
          <a:prstGeom prst="rect">
            <a:avLst/>
          </a:prstGeom>
          <a:solidFill>
            <a:srgbClr val="ffffff"/>
          </a:solidFill>
          <a:ln w="29160">
            <a:solidFill>
              <a:srgbClr val="000000"/>
            </a:solidFill>
            <a:round/>
          </a:ln>
        </p:spPr>
      </p:sp>
      <p:sp>
        <p:nvSpPr>
          <p:cNvPr id="1814" name="Rectangle 806"/>
          <p:cNvSpPr/>
          <p:nvPr/>
        </p:nvSpPr>
        <p:spPr>
          <a:xfrm>
            <a:off x="4465440" y="6787080"/>
            <a:ext cx="93960" cy="72720"/>
          </a:xfrm>
          <a:prstGeom prst="rect">
            <a:avLst/>
          </a:prstGeom>
          <a:solidFill>
            <a:srgbClr val="000000"/>
          </a:solidFill>
          <a:ln w="29160">
            <a:solidFill>
              <a:srgbClr val="000000"/>
            </a:solidFill>
            <a:round/>
          </a:ln>
        </p:spPr>
      </p:sp>
      <p:sp>
        <p:nvSpPr>
          <p:cNvPr id="1815" name="Rectangle 807"/>
          <p:cNvSpPr/>
          <p:nvPr/>
        </p:nvSpPr>
        <p:spPr>
          <a:xfrm>
            <a:off x="4101120" y="6787080"/>
            <a:ext cx="93600" cy="72720"/>
          </a:xfrm>
          <a:prstGeom prst="rect">
            <a:avLst/>
          </a:prstGeom>
          <a:solidFill>
            <a:srgbClr val="ffffff"/>
          </a:solidFill>
          <a:ln w="29160">
            <a:solidFill>
              <a:srgbClr val="000000"/>
            </a:solidFill>
            <a:round/>
          </a:ln>
        </p:spPr>
      </p:sp>
      <p:sp>
        <p:nvSpPr>
          <p:cNvPr id="1816" name="Rectangle 808"/>
          <p:cNvSpPr/>
          <p:nvPr/>
        </p:nvSpPr>
        <p:spPr>
          <a:xfrm>
            <a:off x="4193280" y="6787080"/>
            <a:ext cx="93960" cy="72720"/>
          </a:xfrm>
          <a:prstGeom prst="rect">
            <a:avLst/>
          </a:prstGeom>
          <a:solidFill>
            <a:srgbClr val="ffffff"/>
          </a:solidFill>
          <a:ln w="29160">
            <a:solidFill>
              <a:srgbClr val="000000"/>
            </a:solidFill>
            <a:round/>
          </a:ln>
        </p:spPr>
      </p:sp>
      <p:sp>
        <p:nvSpPr>
          <p:cNvPr id="1817" name="Rectangle 809"/>
          <p:cNvSpPr/>
          <p:nvPr/>
        </p:nvSpPr>
        <p:spPr>
          <a:xfrm>
            <a:off x="3909960" y="6787080"/>
            <a:ext cx="93960" cy="72720"/>
          </a:xfrm>
          <a:prstGeom prst="rect">
            <a:avLst/>
          </a:prstGeom>
          <a:solidFill>
            <a:srgbClr val="ffffff"/>
          </a:solidFill>
          <a:ln w="29160">
            <a:solidFill>
              <a:srgbClr val="000000"/>
            </a:solidFill>
            <a:round/>
          </a:ln>
        </p:spPr>
      </p:sp>
      <p:sp>
        <p:nvSpPr>
          <p:cNvPr id="1818" name="Rectangle 810"/>
          <p:cNvSpPr/>
          <p:nvPr/>
        </p:nvSpPr>
        <p:spPr>
          <a:xfrm>
            <a:off x="4002480" y="6787080"/>
            <a:ext cx="93960" cy="72720"/>
          </a:xfrm>
          <a:prstGeom prst="rect">
            <a:avLst/>
          </a:prstGeom>
          <a:solidFill>
            <a:srgbClr val="ffffff"/>
          </a:solidFill>
          <a:ln w="29160">
            <a:solidFill>
              <a:srgbClr val="000000"/>
            </a:solidFill>
            <a:round/>
          </a:ln>
        </p:spPr>
      </p:sp>
      <p:sp>
        <p:nvSpPr>
          <p:cNvPr id="1819" name="Rectangle 811"/>
          <p:cNvSpPr/>
          <p:nvPr/>
        </p:nvSpPr>
        <p:spPr>
          <a:xfrm>
            <a:off x="4281120" y="6858360"/>
            <a:ext cx="93960" cy="72720"/>
          </a:xfrm>
          <a:prstGeom prst="rect">
            <a:avLst/>
          </a:prstGeom>
          <a:solidFill>
            <a:srgbClr val="ffffff"/>
          </a:solidFill>
          <a:ln w="29160">
            <a:solidFill>
              <a:srgbClr val="000000"/>
            </a:solidFill>
            <a:round/>
          </a:ln>
        </p:spPr>
      </p:sp>
      <p:sp>
        <p:nvSpPr>
          <p:cNvPr id="1820" name="Rectangle 812"/>
          <p:cNvSpPr/>
          <p:nvPr/>
        </p:nvSpPr>
        <p:spPr>
          <a:xfrm>
            <a:off x="4372920" y="6858360"/>
            <a:ext cx="94320" cy="72720"/>
          </a:xfrm>
          <a:prstGeom prst="rect">
            <a:avLst/>
          </a:prstGeom>
          <a:solidFill>
            <a:srgbClr val="000000"/>
          </a:solidFill>
          <a:ln w="29160">
            <a:solidFill>
              <a:srgbClr val="000000"/>
            </a:solidFill>
            <a:round/>
          </a:ln>
        </p:spPr>
      </p:sp>
      <p:sp>
        <p:nvSpPr>
          <p:cNvPr id="1821" name="Rectangle 813"/>
          <p:cNvSpPr/>
          <p:nvPr/>
        </p:nvSpPr>
        <p:spPr>
          <a:xfrm>
            <a:off x="4465440" y="6858360"/>
            <a:ext cx="93960" cy="72720"/>
          </a:xfrm>
          <a:prstGeom prst="rect">
            <a:avLst/>
          </a:prstGeom>
          <a:solidFill>
            <a:srgbClr val="000000"/>
          </a:solidFill>
          <a:ln w="29160">
            <a:solidFill>
              <a:srgbClr val="000000"/>
            </a:solidFill>
            <a:round/>
          </a:ln>
        </p:spPr>
      </p:sp>
      <p:sp>
        <p:nvSpPr>
          <p:cNvPr id="1822" name="Rectangle 814"/>
          <p:cNvSpPr/>
          <p:nvPr/>
        </p:nvSpPr>
        <p:spPr>
          <a:xfrm>
            <a:off x="4101120" y="6858360"/>
            <a:ext cx="93600" cy="72720"/>
          </a:xfrm>
          <a:prstGeom prst="rect">
            <a:avLst/>
          </a:prstGeom>
          <a:solidFill>
            <a:srgbClr val="ffffff"/>
          </a:solidFill>
          <a:ln w="29160">
            <a:solidFill>
              <a:srgbClr val="000000"/>
            </a:solidFill>
            <a:round/>
          </a:ln>
        </p:spPr>
      </p:sp>
      <p:sp>
        <p:nvSpPr>
          <p:cNvPr id="1823" name="Rectangle 815"/>
          <p:cNvSpPr/>
          <p:nvPr/>
        </p:nvSpPr>
        <p:spPr>
          <a:xfrm>
            <a:off x="4193280" y="6858360"/>
            <a:ext cx="93960" cy="72720"/>
          </a:xfrm>
          <a:prstGeom prst="rect">
            <a:avLst/>
          </a:prstGeom>
          <a:solidFill>
            <a:srgbClr val="ffffff"/>
          </a:solidFill>
          <a:ln w="29160">
            <a:solidFill>
              <a:srgbClr val="000000"/>
            </a:solidFill>
            <a:round/>
          </a:ln>
        </p:spPr>
      </p:sp>
      <p:sp>
        <p:nvSpPr>
          <p:cNvPr id="1824" name="Rectangle 816"/>
          <p:cNvSpPr/>
          <p:nvPr/>
        </p:nvSpPr>
        <p:spPr>
          <a:xfrm>
            <a:off x="3909960" y="6858360"/>
            <a:ext cx="93960" cy="72720"/>
          </a:xfrm>
          <a:prstGeom prst="rect">
            <a:avLst/>
          </a:prstGeom>
          <a:solidFill>
            <a:srgbClr val="ffffff"/>
          </a:solidFill>
          <a:ln w="29160">
            <a:solidFill>
              <a:srgbClr val="000000"/>
            </a:solidFill>
            <a:round/>
          </a:ln>
        </p:spPr>
      </p:sp>
      <p:sp>
        <p:nvSpPr>
          <p:cNvPr id="1825" name="Rectangle 817"/>
          <p:cNvSpPr/>
          <p:nvPr/>
        </p:nvSpPr>
        <p:spPr>
          <a:xfrm>
            <a:off x="4002480" y="6858360"/>
            <a:ext cx="93960" cy="72720"/>
          </a:xfrm>
          <a:prstGeom prst="rect">
            <a:avLst/>
          </a:prstGeom>
          <a:solidFill>
            <a:srgbClr val="ffffff"/>
          </a:solidFill>
          <a:ln w="29160">
            <a:solidFill>
              <a:srgbClr val="000000"/>
            </a:solidFill>
            <a:round/>
          </a:ln>
        </p:spPr>
      </p:sp>
      <p:sp>
        <p:nvSpPr>
          <p:cNvPr id="1826" name="Rectangle 818"/>
          <p:cNvSpPr/>
          <p:nvPr/>
        </p:nvSpPr>
        <p:spPr>
          <a:xfrm>
            <a:off x="4281120" y="6930000"/>
            <a:ext cx="93960" cy="72720"/>
          </a:xfrm>
          <a:prstGeom prst="rect">
            <a:avLst/>
          </a:prstGeom>
          <a:solidFill>
            <a:srgbClr val="ffffff"/>
          </a:solidFill>
          <a:ln w="29160">
            <a:solidFill>
              <a:srgbClr val="000000"/>
            </a:solidFill>
            <a:round/>
          </a:ln>
        </p:spPr>
      </p:sp>
      <p:sp>
        <p:nvSpPr>
          <p:cNvPr id="1827" name="Rectangle 819"/>
          <p:cNvSpPr/>
          <p:nvPr/>
        </p:nvSpPr>
        <p:spPr>
          <a:xfrm>
            <a:off x="4372920" y="6930000"/>
            <a:ext cx="94320" cy="72720"/>
          </a:xfrm>
          <a:prstGeom prst="rect">
            <a:avLst/>
          </a:prstGeom>
          <a:solidFill>
            <a:srgbClr val="000000"/>
          </a:solidFill>
          <a:ln w="29160">
            <a:solidFill>
              <a:srgbClr val="000000"/>
            </a:solidFill>
            <a:round/>
          </a:ln>
        </p:spPr>
      </p:sp>
      <p:sp>
        <p:nvSpPr>
          <p:cNvPr id="1828" name="Rectangle 820"/>
          <p:cNvSpPr/>
          <p:nvPr/>
        </p:nvSpPr>
        <p:spPr>
          <a:xfrm>
            <a:off x="4465440" y="6930000"/>
            <a:ext cx="93960" cy="72720"/>
          </a:xfrm>
          <a:prstGeom prst="rect">
            <a:avLst/>
          </a:prstGeom>
          <a:solidFill>
            <a:srgbClr val="ffffff"/>
          </a:solidFill>
          <a:ln w="29160">
            <a:solidFill>
              <a:srgbClr val="000000"/>
            </a:solidFill>
            <a:round/>
          </a:ln>
        </p:spPr>
      </p:sp>
      <p:sp>
        <p:nvSpPr>
          <p:cNvPr id="1829" name="Rectangle 821"/>
          <p:cNvSpPr/>
          <p:nvPr/>
        </p:nvSpPr>
        <p:spPr>
          <a:xfrm>
            <a:off x="4101120" y="6930000"/>
            <a:ext cx="93600" cy="72720"/>
          </a:xfrm>
          <a:prstGeom prst="rect">
            <a:avLst/>
          </a:prstGeom>
          <a:solidFill>
            <a:srgbClr val="ffffff"/>
          </a:solidFill>
          <a:ln w="29160">
            <a:solidFill>
              <a:srgbClr val="000000"/>
            </a:solidFill>
            <a:round/>
          </a:ln>
        </p:spPr>
      </p:sp>
      <p:sp>
        <p:nvSpPr>
          <p:cNvPr id="1830" name="Rectangle 822"/>
          <p:cNvSpPr/>
          <p:nvPr/>
        </p:nvSpPr>
        <p:spPr>
          <a:xfrm>
            <a:off x="4193280" y="6930000"/>
            <a:ext cx="93960" cy="72720"/>
          </a:xfrm>
          <a:prstGeom prst="rect">
            <a:avLst/>
          </a:prstGeom>
          <a:solidFill>
            <a:srgbClr val="ffffff"/>
          </a:solidFill>
          <a:ln w="29160">
            <a:solidFill>
              <a:srgbClr val="000000"/>
            </a:solidFill>
            <a:round/>
          </a:ln>
        </p:spPr>
      </p:sp>
      <p:sp>
        <p:nvSpPr>
          <p:cNvPr id="1831" name="Rectangle 823"/>
          <p:cNvSpPr/>
          <p:nvPr/>
        </p:nvSpPr>
        <p:spPr>
          <a:xfrm>
            <a:off x="3909960" y="6930000"/>
            <a:ext cx="93960" cy="72720"/>
          </a:xfrm>
          <a:prstGeom prst="rect">
            <a:avLst/>
          </a:prstGeom>
          <a:solidFill>
            <a:srgbClr val="ffffff"/>
          </a:solidFill>
          <a:ln w="29160">
            <a:solidFill>
              <a:srgbClr val="000000"/>
            </a:solidFill>
            <a:round/>
          </a:ln>
        </p:spPr>
      </p:sp>
      <p:sp>
        <p:nvSpPr>
          <p:cNvPr id="1832" name="Rectangle 824"/>
          <p:cNvSpPr/>
          <p:nvPr/>
        </p:nvSpPr>
        <p:spPr>
          <a:xfrm>
            <a:off x="4002480" y="6930000"/>
            <a:ext cx="93960" cy="72720"/>
          </a:xfrm>
          <a:prstGeom prst="rect">
            <a:avLst/>
          </a:prstGeom>
          <a:solidFill>
            <a:srgbClr val="ffffff"/>
          </a:solidFill>
          <a:ln w="29160">
            <a:solidFill>
              <a:srgbClr val="000000"/>
            </a:solidFill>
            <a:round/>
          </a:ln>
        </p:spPr>
      </p:sp>
      <p:sp>
        <p:nvSpPr>
          <p:cNvPr id="1833" name="Rectangle 825"/>
          <p:cNvSpPr/>
          <p:nvPr/>
        </p:nvSpPr>
        <p:spPr>
          <a:xfrm>
            <a:off x="4281120" y="7001280"/>
            <a:ext cx="93960" cy="72720"/>
          </a:xfrm>
          <a:prstGeom prst="rect">
            <a:avLst/>
          </a:prstGeom>
          <a:solidFill>
            <a:srgbClr val="000000"/>
          </a:solidFill>
          <a:ln w="29160">
            <a:solidFill>
              <a:srgbClr val="000000"/>
            </a:solidFill>
            <a:round/>
          </a:ln>
        </p:spPr>
      </p:sp>
      <p:sp>
        <p:nvSpPr>
          <p:cNvPr id="1834" name="Rectangle 826"/>
          <p:cNvSpPr/>
          <p:nvPr/>
        </p:nvSpPr>
        <p:spPr>
          <a:xfrm>
            <a:off x="4372920" y="7001280"/>
            <a:ext cx="94320" cy="72720"/>
          </a:xfrm>
          <a:prstGeom prst="rect">
            <a:avLst/>
          </a:prstGeom>
          <a:solidFill>
            <a:srgbClr val="ffffff"/>
          </a:solidFill>
          <a:ln w="29160">
            <a:solidFill>
              <a:srgbClr val="000000"/>
            </a:solidFill>
            <a:round/>
          </a:ln>
        </p:spPr>
      </p:sp>
      <p:sp>
        <p:nvSpPr>
          <p:cNvPr id="1835" name="Rectangle 827"/>
          <p:cNvSpPr/>
          <p:nvPr/>
        </p:nvSpPr>
        <p:spPr>
          <a:xfrm>
            <a:off x="4465440" y="7001280"/>
            <a:ext cx="93960" cy="72720"/>
          </a:xfrm>
          <a:prstGeom prst="rect">
            <a:avLst/>
          </a:prstGeom>
          <a:solidFill>
            <a:srgbClr val="ffffff"/>
          </a:solidFill>
          <a:ln w="29160">
            <a:solidFill>
              <a:srgbClr val="000000"/>
            </a:solidFill>
            <a:round/>
          </a:ln>
        </p:spPr>
      </p:sp>
      <p:sp>
        <p:nvSpPr>
          <p:cNvPr id="1836" name="Rectangle 828"/>
          <p:cNvSpPr/>
          <p:nvPr/>
        </p:nvSpPr>
        <p:spPr>
          <a:xfrm>
            <a:off x="4101120" y="7001280"/>
            <a:ext cx="93600" cy="72720"/>
          </a:xfrm>
          <a:prstGeom prst="rect">
            <a:avLst/>
          </a:prstGeom>
          <a:solidFill>
            <a:srgbClr val="ffffff"/>
          </a:solidFill>
          <a:ln w="29160">
            <a:solidFill>
              <a:srgbClr val="000000"/>
            </a:solidFill>
            <a:round/>
          </a:ln>
        </p:spPr>
      </p:sp>
      <p:sp>
        <p:nvSpPr>
          <p:cNvPr id="1837" name="Rectangle 829"/>
          <p:cNvSpPr/>
          <p:nvPr/>
        </p:nvSpPr>
        <p:spPr>
          <a:xfrm>
            <a:off x="4193280" y="7001280"/>
            <a:ext cx="93960" cy="72720"/>
          </a:xfrm>
          <a:prstGeom prst="rect">
            <a:avLst/>
          </a:prstGeom>
          <a:solidFill>
            <a:srgbClr val="ffffff"/>
          </a:solidFill>
          <a:ln w="29160">
            <a:solidFill>
              <a:srgbClr val="000000"/>
            </a:solidFill>
            <a:round/>
          </a:ln>
        </p:spPr>
      </p:sp>
      <p:sp>
        <p:nvSpPr>
          <p:cNvPr id="1838" name="Rectangle 830"/>
          <p:cNvSpPr/>
          <p:nvPr/>
        </p:nvSpPr>
        <p:spPr>
          <a:xfrm>
            <a:off x="3909960" y="7001280"/>
            <a:ext cx="93960" cy="72720"/>
          </a:xfrm>
          <a:prstGeom prst="rect">
            <a:avLst/>
          </a:prstGeom>
          <a:solidFill>
            <a:srgbClr val="ffffff"/>
          </a:solidFill>
          <a:ln w="29160">
            <a:solidFill>
              <a:srgbClr val="000000"/>
            </a:solidFill>
            <a:round/>
          </a:ln>
        </p:spPr>
      </p:sp>
      <p:sp>
        <p:nvSpPr>
          <p:cNvPr id="1839" name="Rectangle 831"/>
          <p:cNvSpPr/>
          <p:nvPr/>
        </p:nvSpPr>
        <p:spPr>
          <a:xfrm>
            <a:off x="4002480" y="7001280"/>
            <a:ext cx="93960" cy="72720"/>
          </a:xfrm>
          <a:prstGeom prst="rect">
            <a:avLst/>
          </a:prstGeom>
          <a:solidFill>
            <a:srgbClr val="ffffff"/>
          </a:solidFill>
          <a:ln w="29160">
            <a:solidFill>
              <a:srgbClr val="000000"/>
            </a:solidFill>
            <a:round/>
          </a:ln>
        </p:spPr>
      </p:sp>
      <p:sp>
        <p:nvSpPr>
          <p:cNvPr id="1840" name="Rectangle 832"/>
          <p:cNvSpPr/>
          <p:nvPr/>
        </p:nvSpPr>
        <p:spPr>
          <a:xfrm>
            <a:off x="4281120" y="7072920"/>
            <a:ext cx="93960" cy="72720"/>
          </a:xfrm>
          <a:prstGeom prst="rect">
            <a:avLst/>
          </a:prstGeom>
          <a:solidFill>
            <a:srgbClr val="000000"/>
          </a:solidFill>
          <a:ln w="29160">
            <a:solidFill>
              <a:srgbClr val="000000"/>
            </a:solidFill>
            <a:round/>
          </a:ln>
        </p:spPr>
      </p:sp>
      <p:sp>
        <p:nvSpPr>
          <p:cNvPr id="1841" name="Rectangle 833"/>
          <p:cNvSpPr/>
          <p:nvPr/>
        </p:nvSpPr>
        <p:spPr>
          <a:xfrm>
            <a:off x="4372920" y="7072920"/>
            <a:ext cx="94320" cy="72720"/>
          </a:xfrm>
          <a:prstGeom prst="rect">
            <a:avLst/>
          </a:prstGeom>
          <a:solidFill>
            <a:srgbClr val="000000"/>
          </a:solidFill>
          <a:ln w="29160">
            <a:solidFill>
              <a:srgbClr val="000000"/>
            </a:solidFill>
            <a:round/>
          </a:ln>
        </p:spPr>
      </p:sp>
      <p:sp>
        <p:nvSpPr>
          <p:cNvPr id="1842" name="Rectangle 834"/>
          <p:cNvSpPr/>
          <p:nvPr/>
        </p:nvSpPr>
        <p:spPr>
          <a:xfrm>
            <a:off x="4465440" y="7072920"/>
            <a:ext cx="93960" cy="72720"/>
          </a:xfrm>
          <a:prstGeom prst="rect">
            <a:avLst/>
          </a:prstGeom>
          <a:solidFill>
            <a:srgbClr val="000000"/>
          </a:solidFill>
          <a:ln w="29160">
            <a:solidFill>
              <a:srgbClr val="000000"/>
            </a:solidFill>
            <a:round/>
          </a:ln>
        </p:spPr>
      </p:sp>
      <p:sp>
        <p:nvSpPr>
          <p:cNvPr id="1843" name="Rectangle 835"/>
          <p:cNvSpPr/>
          <p:nvPr/>
        </p:nvSpPr>
        <p:spPr>
          <a:xfrm>
            <a:off x="4101120" y="7072920"/>
            <a:ext cx="93600" cy="72720"/>
          </a:xfrm>
          <a:prstGeom prst="rect">
            <a:avLst/>
          </a:prstGeom>
          <a:solidFill>
            <a:srgbClr val="ffffff"/>
          </a:solidFill>
          <a:ln w="29160">
            <a:solidFill>
              <a:srgbClr val="000000"/>
            </a:solidFill>
            <a:round/>
          </a:ln>
        </p:spPr>
      </p:sp>
      <p:sp>
        <p:nvSpPr>
          <p:cNvPr id="1844" name="Rectangle 836"/>
          <p:cNvSpPr/>
          <p:nvPr/>
        </p:nvSpPr>
        <p:spPr>
          <a:xfrm>
            <a:off x="4193280" y="7072920"/>
            <a:ext cx="93960" cy="72720"/>
          </a:xfrm>
          <a:prstGeom prst="rect">
            <a:avLst/>
          </a:prstGeom>
          <a:solidFill>
            <a:srgbClr val="ffffff"/>
          </a:solidFill>
          <a:ln w="29160">
            <a:solidFill>
              <a:srgbClr val="000000"/>
            </a:solidFill>
            <a:round/>
          </a:ln>
        </p:spPr>
      </p:sp>
      <p:sp>
        <p:nvSpPr>
          <p:cNvPr id="1845" name="Rectangle 837"/>
          <p:cNvSpPr/>
          <p:nvPr/>
        </p:nvSpPr>
        <p:spPr>
          <a:xfrm>
            <a:off x="3909960" y="7072920"/>
            <a:ext cx="93960" cy="72720"/>
          </a:xfrm>
          <a:prstGeom prst="rect">
            <a:avLst/>
          </a:prstGeom>
          <a:solidFill>
            <a:srgbClr val="000000"/>
          </a:solidFill>
          <a:ln w="29160">
            <a:solidFill>
              <a:srgbClr val="000000"/>
            </a:solidFill>
            <a:round/>
          </a:ln>
        </p:spPr>
      </p:sp>
      <p:sp>
        <p:nvSpPr>
          <p:cNvPr id="1846" name="Rectangle 838"/>
          <p:cNvSpPr/>
          <p:nvPr/>
        </p:nvSpPr>
        <p:spPr>
          <a:xfrm>
            <a:off x="4002480" y="7072920"/>
            <a:ext cx="93960" cy="72720"/>
          </a:xfrm>
          <a:prstGeom prst="rect">
            <a:avLst/>
          </a:prstGeom>
          <a:solidFill>
            <a:srgbClr val="ffffff"/>
          </a:solidFill>
          <a:ln w="29160">
            <a:solidFill>
              <a:srgbClr val="000000"/>
            </a:solidFill>
            <a:round/>
          </a:ln>
        </p:spPr>
      </p:sp>
      <p:sp>
        <p:nvSpPr>
          <p:cNvPr id="1847" name="Ellipse 839"/>
          <p:cNvSpPr/>
          <p:nvPr/>
        </p:nvSpPr>
        <p:spPr>
          <a:xfrm>
            <a:off x="4808520" y="3100320"/>
            <a:ext cx="548280" cy="3962520"/>
          </a:xfrm>
          <a:prstGeom prst="ellipse">
            <a:avLst/>
          </a:prstGeom>
          <a:solidFill>
            <a:srgbClr val="729fcf"/>
          </a:solidFill>
          <a:ln w="38160">
            <a:solidFill>
              <a:srgbClr val="000000"/>
            </a:solidFill>
            <a:round/>
          </a:ln>
        </p:spPr>
      </p:sp>
      <p:sp>
        <p:nvSpPr>
          <p:cNvPr id="1848" name="TextShape 840"/>
          <p:cNvSpPr txBox="1"/>
          <p:nvPr/>
        </p:nvSpPr>
        <p:spPr>
          <a:xfrm>
            <a:off x="2481120" y="3073320"/>
            <a:ext cx="893880" cy="305280"/>
          </a:xfrm>
          <a:prstGeom prst="rect">
            <a:avLst/>
          </a:prstGeom>
        </p:spPr>
        <p:txBody>
          <a:bodyPr lIns="90000" rIns="90000" tIns="45000" bIns="45000"/>
          <a:p>
            <a:r>
              <a:rPr lang="en-US" sz="1500">
                <a:latin typeface="Arial"/>
              </a:rPr>
              <a:t>Controls</a:t>
            </a:r>
            <a:endParaRPr/>
          </a:p>
        </p:txBody>
      </p:sp>
      <p:sp>
        <p:nvSpPr>
          <p:cNvPr id="1849" name="TextShape 841"/>
          <p:cNvSpPr txBox="1"/>
          <p:nvPr/>
        </p:nvSpPr>
        <p:spPr>
          <a:xfrm>
            <a:off x="3885480" y="3073320"/>
            <a:ext cx="723240" cy="305280"/>
          </a:xfrm>
          <a:prstGeom prst="rect">
            <a:avLst/>
          </a:prstGeom>
        </p:spPr>
        <p:txBody>
          <a:bodyPr lIns="90000" rIns="90000" tIns="45000" bIns="45000"/>
          <a:p>
            <a:r>
              <a:rPr lang="en-US" sz="1500">
                <a:latin typeface="Arial"/>
              </a:rPr>
              <a:t>Cases</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0" name="TextShape 1"/>
          <p:cNvSpPr txBox="1"/>
          <p:nvPr/>
        </p:nvSpPr>
        <p:spPr>
          <a:xfrm>
            <a:off x="2139480" y="1551600"/>
            <a:ext cx="5471640" cy="361080"/>
          </a:xfrm>
          <a:prstGeom prst="rect">
            <a:avLst/>
          </a:prstGeom>
        </p:spPr>
        <p:txBody>
          <a:bodyPr lIns="0" rIns="0" tIns="0" bIns="0"/>
          <a:p>
            <a:pPr>
              <a:buSzPct val="25000"/>
              <a:buFont typeface="StarSymbol"/>
              <a:buChar char=""/>
            </a:pPr>
            <a:r>
              <a:rPr lang="en-US" sz="2400">
                <a:latin typeface="Arial"/>
              </a:rPr>
              <a:t>Consider two adjacency matrices...</a:t>
            </a:r>
            <a:endParaRPr/>
          </a:p>
        </p:txBody>
      </p:sp>
      <p:sp>
        <p:nvSpPr>
          <p:cNvPr id="1851" name="Rectangle 2"/>
          <p:cNvSpPr/>
          <p:nvPr/>
        </p:nvSpPr>
        <p:spPr>
          <a:xfrm>
            <a:off x="3613320" y="2745000"/>
            <a:ext cx="180000" cy="139320"/>
          </a:xfrm>
          <a:prstGeom prst="rect">
            <a:avLst/>
          </a:prstGeom>
          <a:solidFill>
            <a:srgbClr val="ffffff"/>
          </a:solidFill>
          <a:ln w="29160">
            <a:solidFill>
              <a:srgbClr val="000000"/>
            </a:solidFill>
            <a:round/>
          </a:ln>
        </p:spPr>
      </p:sp>
      <p:sp>
        <p:nvSpPr>
          <p:cNvPr id="1852" name="Rectangle 3"/>
          <p:cNvSpPr/>
          <p:nvPr/>
        </p:nvSpPr>
        <p:spPr>
          <a:xfrm>
            <a:off x="3958920" y="2745000"/>
            <a:ext cx="180000" cy="139320"/>
          </a:xfrm>
          <a:prstGeom prst="rect">
            <a:avLst/>
          </a:prstGeom>
          <a:solidFill>
            <a:srgbClr val="000000"/>
          </a:solidFill>
          <a:ln w="29160">
            <a:solidFill>
              <a:srgbClr val="000000"/>
            </a:solidFill>
            <a:round/>
          </a:ln>
        </p:spPr>
      </p:sp>
      <p:sp>
        <p:nvSpPr>
          <p:cNvPr id="1853" name="Rectangle 4"/>
          <p:cNvSpPr/>
          <p:nvPr/>
        </p:nvSpPr>
        <p:spPr>
          <a:xfrm>
            <a:off x="4135680" y="2745000"/>
            <a:ext cx="180360" cy="139320"/>
          </a:xfrm>
          <a:prstGeom prst="rect">
            <a:avLst/>
          </a:prstGeom>
          <a:solidFill>
            <a:srgbClr val="000000"/>
          </a:solidFill>
          <a:ln w="29160">
            <a:solidFill>
              <a:srgbClr val="000000"/>
            </a:solidFill>
            <a:round/>
          </a:ln>
        </p:spPr>
      </p:sp>
      <p:sp>
        <p:nvSpPr>
          <p:cNvPr id="1854" name="Rectangle 5"/>
          <p:cNvSpPr/>
          <p:nvPr/>
        </p:nvSpPr>
        <p:spPr>
          <a:xfrm>
            <a:off x="2368800" y="2745000"/>
            <a:ext cx="180000" cy="139320"/>
          </a:xfrm>
          <a:prstGeom prst="rect">
            <a:avLst/>
          </a:prstGeom>
          <a:solidFill>
            <a:srgbClr val="000000"/>
          </a:solidFill>
          <a:ln w="29160">
            <a:solidFill>
              <a:srgbClr val="000000"/>
            </a:solidFill>
            <a:round/>
          </a:ln>
        </p:spPr>
      </p:sp>
      <p:sp>
        <p:nvSpPr>
          <p:cNvPr id="1855" name="Rectangle 6"/>
          <p:cNvSpPr/>
          <p:nvPr/>
        </p:nvSpPr>
        <p:spPr>
          <a:xfrm>
            <a:off x="2545560" y="2745000"/>
            <a:ext cx="180360" cy="139320"/>
          </a:xfrm>
          <a:prstGeom prst="rect">
            <a:avLst/>
          </a:prstGeom>
          <a:solidFill>
            <a:srgbClr val="000000"/>
          </a:solidFill>
          <a:ln w="29160">
            <a:solidFill>
              <a:srgbClr val="000000"/>
            </a:solidFill>
            <a:round/>
          </a:ln>
        </p:spPr>
      </p:sp>
      <p:sp>
        <p:nvSpPr>
          <p:cNvPr id="1856" name="Rectangle 7"/>
          <p:cNvSpPr/>
          <p:nvPr/>
        </p:nvSpPr>
        <p:spPr>
          <a:xfrm>
            <a:off x="2722680" y="2745000"/>
            <a:ext cx="180000" cy="139320"/>
          </a:xfrm>
          <a:prstGeom prst="rect">
            <a:avLst/>
          </a:prstGeom>
          <a:solidFill>
            <a:srgbClr val="ffffff"/>
          </a:solidFill>
          <a:ln w="29160">
            <a:solidFill>
              <a:srgbClr val="000000"/>
            </a:solidFill>
            <a:round/>
          </a:ln>
        </p:spPr>
      </p:sp>
      <p:sp>
        <p:nvSpPr>
          <p:cNvPr id="1857" name="Rectangle 8"/>
          <p:cNvSpPr/>
          <p:nvPr/>
        </p:nvSpPr>
        <p:spPr>
          <a:xfrm>
            <a:off x="2899800" y="2745000"/>
            <a:ext cx="180000" cy="139320"/>
          </a:xfrm>
          <a:prstGeom prst="rect">
            <a:avLst/>
          </a:prstGeom>
          <a:solidFill>
            <a:srgbClr val="ffffff"/>
          </a:solidFill>
          <a:ln w="29160">
            <a:solidFill>
              <a:srgbClr val="000000"/>
            </a:solidFill>
            <a:round/>
          </a:ln>
        </p:spPr>
      </p:sp>
      <p:sp>
        <p:nvSpPr>
          <p:cNvPr id="1858" name="Rectangle 9"/>
          <p:cNvSpPr/>
          <p:nvPr/>
        </p:nvSpPr>
        <p:spPr>
          <a:xfrm>
            <a:off x="3076560" y="2745000"/>
            <a:ext cx="180000" cy="139320"/>
          </a:xfrm>
          <a:prstGeom prst="rect">
            <a:avLst/>
          </a:prstGeom>
          <a:solidFill>
            <a:srgbClr val="ffffff"/>
          </a:solidFill>
          <a:ln w="29160">
            <a:solidFill>
              <a:srgbClr val="000000"/>
            </a:solidFill>
            <a:round/>
          </a:ln>
        </p:spPr>
      </p:sp>
      <p:sp>
        <p:nvSpPr>
          <p:cNvPr id="1859" name="Rectangle 10"/>
          <p:cNvSpPr/>
          <p:nvPr/>
        </p:nvSpPr>
        <p:spPr>
          <a:xfrm>
            <a:off x="3790440" y="2745000"/>
            <a:ext cx="180000" cy="139320"/>
          </a:xfrm>
          <a:prstGeom prst="rect">
            <a:avLst/>
          </a:prstGeom>
          <a:solidFill>
            <a:srgbClr val="ffffff"/>
          </a:solidFill>
          <a:ln w="29160">
            <a:solidFill>
              <a:srgbClr val="000000"/>
            </a:solidFill>
            <a:round/>
          </a:ln>
        </p:spPr>
      </p:sp>
      <p:sp>
        <p:nvSpPr>
          <p:cNvPr id="1860" name="Rectangle 11"/>
          <p:cNvSpPr/>
          <p:nvPr/>
        </p:nvSpPr>
        <p:spPr>
          <a:xfrm>
            <a:off x="3247200" y="2745000"/>
            <a:ext cx="180360" cy="139320"/>
          </a:xfrm>
          <a:prstGeom prst="rect">
            <a:avLst/>
          </a:prstGeom>
          <a:solidFill>
            <a:srgbClr val="ffffff"/>
          </a:solidFill>
          <a:ln w="29160">
            <a:solidFill>
              <a:srgbClr val="000000"/>
            </a:solidFill>
            <a:round/>
          </a:ln>
        </p:spPr>
      </p:sp>
      <p:sp>
        <p:nvSpPr>
          <p:cNvPr id="1861" name="Rectangle 12"/>
          <p:cNvSpPr/>
          <p:nvPr/>
        </p:nvSpPr>
        <p:spPr>
          <a:xfrm>
            <a:off x="3424320" y="2745000"/>
            <a:ext cx="180000" cy="139320"/>
          </a:xfrm>
          <a:prstGeom prst="rect">
            <a:avLst/>
          </a:prstGeom>
          <a:solidFill>
            <a:srgbClr val="ffffff"/>
          </a:solidFill>
          <a:ln w="29160">
            <a:solidFill>
              <a:srgbClr val="000000"/>
            </a:solidFill>
            <a:round/>
          </a:ln>
        </p:spPr>
      </p:sp>
      <p:sp>
        <p:nvSpPr>
          <p:cNvPr id="1862" name="Rectangle 13"/>
          <p:cNvSpPr/>
          <p:nvPr/>
        </p:nvSpPr>
        <p:spPr>
          <a:xfrm>
            <a:off x="3958920" y="2882160"/>
            <a:ext cx="180000" cy="139320"/>
          </a:xfrm>
          <a:prstGeom prst="rect">
            <a:avLst/>
          </a:prstGeom>
          <a:solidFill>
            <a:srgbClr val="000000"/>
          </a:solidFill>
          <a:ln w="29160">
            <a:solidFill>
              <a:srgbClr val="000000"/>
            </a:solidFill>
            <a:round/>
          </a:ln>
        </p:spPr>
      </p:sp>
      <p:sp>
        <p:nvSpPr>
          <p:cNvPr id="1863" name="Rectangle 14"/>
          <p:cNvSpPr/>
          <p:nvPr/>
        </p:nvSpPr>
        <p:spPr>
          <a:xfrm>
            <a:off x="4135680" y="2882160"/>
            <a:ext cx="180360" cy="139320"/>
          </a:xfrm>
          <a:prstGeom prst="rect">
            <a:avLst/>
          </a:prstGeom>
          <a:solidFill>
            <a:srgbClr val="000000"/>
          </a:solidFill>
          <a:ln w="29160">
            <a:solidFill>
              <a:srgbClr val="000000"/>
            </a:solidFill>
            <a:round/>
          </a:ln>
        </p:spPr>
      </p:sp>
      <p:sp>
        <p:nvSpPr>
          <p:cNvPr id="1864" name="Rectangle 15"/>
          <p:cNvSpPr/>
          <p:nvPr/>
        </p:nvSpPr>
        <p:spPr>
          <a:xfrm>
            <a:off x="2368800" y="2882160"/>
            <a:ext cx="180000" cy="139320"/>
          </a:xfrm>
          <a:prstGeom prst="rect">
            <a:avLst/>
          </a:prstGeom>
          <a:solidFill>
            <a:srgbClr val="000000"/>
          </a:solidFill>
          <a:ln w="29160">
            <a:solidFill>
              <a:srgbClr val="000000"/>
            </a:solidFill>
            <a:round/>
          </a:ln>
        </p:spPr>
      </p:sp>
      <p:sp>
        <p:nvSpPr>
          <p:cNvPr id="1865" name="Rectangle 16"/>
          <p:cNvSpPr/>
          <p:nvPr/>
        </p:nvSpPr>
        <p:spPr>
          <a:xfrm>
            <a:off x="2545560" y="2882160"/>
            <a:ext cx="180360" cy="139320"/>
          </a:xfrm>
          <a:prstGeom prst="rect">
            <a:avLst/>
          </a:prstGeom>
          <a:solidFill>
            <a:srgbClr val="ffffff"/>
          </a:solidFill>
          <a:ln w="29160">
            <a:solidFill>
              <a:srgbClr val="000000"/>
            </a:solidFill>
            <a:round/>
          </a:ln>
        </p:spPr>
      </p:sp>
      <p:sp>
        <p:nvSpPr>
          <p:cNvPr id="1866" name="Rectangle 17"/>
          <p:cNvSpPr/>
          <p:nvPr/>
        </p:nvSpPr>
        <p:spPr>
          <a:xfrm>
            <a:off x="2722680" y="2882160"/>
            <a:ext cx="180000" cy="139320"/>
          </a:xfrm>
          <a:prstGeom prst="rect">
            <a:avLst/>
          </a:prstGeom>
          <a:solidFill>
            <a:srgbClr val="000000"/>
          </a:solidFill>
          <a:ln w="29160">
            <a:solidFill>
              <a:srgbClr val="000000"/>
            </a:solidFill>
            <a:round/>
          </a:ln>
        </p:spPr>
      </p:sp>
      <p:sp>
        <p:nvSpPr>
          <p:cNvPr id="1867" name="Rectangle 18"/>
          <p:cNvSpPr/>
          <p:nvPr/>
        </p:nvSpPr>
        <p:spPr>
          <a:xfrm>
            <a:off x="2899800" y="2882160"/>
            <a:ext cx="180000" cy="139320"/>
          </a:xfrm>
          <a:prstGeom prst="rect">
            <a:avLst/>
          </a:prstGeom>
          <a:solidFill>
            <a:srgbClr val="ffffff"/>
          </a:solidFill>
          <a:ln w="29160">
            <a:solidFill>
              <a:srgbClr val="000000"/>
            </a:solidFill>
            <a:round/>
          </a:ln>
        </p:spPr>
      </p:sp>
      <p:sp>
        <p:nvSpPr>
          <p:cNvPr id="1868" name="Rectangle 19"/>
          <p:cNvSpPr/>
          <p:nvPr/>
        </p:nvSpPr>
        <p:spPr>
          <a:xfrm>
            <a:off x="3076560" y="2882160"/>
            <a:ext cx="180000" cy="139320"/>
          </a:xfrm>
          <a:prstGeom prst="rect">
            <a:avLst/>
          </a:prstGeom>
          <a:solidFill>
            <a:srgbClr val="ffffff"/>
          </a:solidFill>
          <a:ln w="29160">
            <a:solidFill>
              <a:srgbClr val="000000"/>
            </a:solidFill>
            <a:round/>
          </a:ln>
        </p:spPr>
      </p:sp>
      <p:sp>
        <p:nvSpPr>
          <p:cNvPr id="1869" name="Rectangle 20"/>
          <p:cNvSpPr/>
          <p:nvPr/>
        </p:nvSpPr>
        <p:spPr>
          <a:xfrm>
            <a:off x="3613320" y="2882160"/>
            <a:ext cx="180000" cy="139320"/>
          </a:xfrm>
          <a:prstGeom prst="rect">
            <a:avLst/>
          </a:prstGeom>
          <a:solidFill>
            <a:srgbClr val="ffffff"/>
          </a:solidFill>
          <a:ln w="29160">
            <a:solidFill>
              <a:srgbClr val="000000"/>
            </a:solidFill>
            <a:round/>
          </a:ln>
        </p:spPr>
      </p:sp>
      <p:sp>
        <p:nvSpPr>
          <p:cNvPr id="1870" name="Rectangle 21"/>
          <p:cNvSpPr/>
          <p:nvPr/>
        </p:nvSpPr>
        <p:spPr>
          <a:xfrm>
            <a:off x="3790440" y="2882160"/>
            <a:ext cx="180000" cy="139320"/>
          </a:xfrm>
          <a:prstGeom prst="rect">
            <a:avLst/>
          </a:prstGeom>
          <a:solidFill>
            <a:srgbClr val="ffffff"/>
          </a:solidFill>
          <a:ln w="29160">
            <a:solidFill>
              <a:srgbClr val="000000"/>
            </a:solidFill>
            <a:round/>
          </a:ln>
        </p:spPr>
      </p:sp>
      <p:sp>
        <p:nvSpPr>
          <p:cNvPr id="1871" name="Rectangle 22"/>
          <p:cNvSpPr/>
          <p:nvPr/>
        </p:nvSpPr>
        <p:spPr>
          <a:xfrm>
            <a:off x="3247200" y="2882160"/>
            <a:ext cx="180360" cy="139320"/>
          </a:xfrm>
          <a:prstGeom prst="rect">
            <a:avLst/>
          </a:prstGeom>
          <a:solidFill>
            <a:srgbClr val="000000"/>
          </a:solidFill>
          <a:ln w="29160">
            <a:solidFill>
              <a:srgbClr val="000000"/>
            </a:solidFill>
            <a:round/>
          </a:ln>
        </p:spPr>
      </p:sp>
      <p:sp>
        <p:nvSpPr>
          <p:cNvPr id="1872" name="Rectangle 23"/>
          <p:cNvSpPr/>
          <p:nvPr/>
        </p:nvSpPr>
        <p:spPr>
          <a:xfrm>
            <a:off x="3424320" y="2882160"/>
            <a:ext cx="180000" cy="139320"/>
          </a:xfrm>
          <a:prstGeom prst="rect">
            <a:avLst/>
          </a:prstGeom>
          <a:solidFill>
            <a:srgbClr val="ffffff"/>
          </a:solidFill>
          <a:ln w="29160">
            <a:solidFill>
              <a:srgbClr val="000000"/>
            </a:solidFill>
            <a:round/>
          </a:ln>
        </p:spPr>
      </p:sp>
      <p:sp>
        <p:nvSpPr>
          <p:cNvPr id="1873" name="Rectangle 24"/>
          <p:cNvSpPr/>
          <p:nvPr/>
        </p:nvSpPr>
        <p:spPr>
          <a:xfrm>
            <a:off x="3958920" y="3019320"/>
            <a:ext cx="180000" cy="139320"/>
          </a:xfrm>
          <a:prstGeom prst="rect">
            <a:avLst/>
          </a:prstGeom>
          <a:solidFill>
            <a:srgbClr val="000000"/>
          </a:solidFill>
          <a:ln w="29160">
            <a:solidFill>
              <a:srgbClr val="000000"/>
            </a:solidFill>
            <a:round/>
          </a:ln>
        </p:spPr>
      </p:sp>
      <p:sp>
        <p:nvSpPr>
          <p:cNvPr id="1874" name="Rectangle 25"/>
          <p:cNvSpPr/>
          <p:nvPr/>
        </p:nvSpPr>
        <p:spPr>
          <a:xfrm>
            <a:off x="4135680" y="3019320"/>
            <a:ext cx="180360" cy="139320"/>
          </a:xfrm>
          <a:prstGeom prst="rect">
            <a:avLst/>
          </a:prstGeom>
          <a:solidFill>
            <a:srgbClr val="000000"/>
          </a:solidFill>
          <a:ln w="29160">
            <a:solidFill>
              <a:srgbClr val="000000"/>
            </a:solidFill>
            <a:round/>
          </a:ln>
        </p:spPr>
      </p:sp>
      <p:sp>
        <p:nvSpPr>
          <p:cNvPr id="1875" name="Rectangle 26"/>
          <p:cNvSpPr/>
          <p:nvPr/>
        </p:nvSpPr>
        <p:spPr>
          <a:xfrm>
            <a:off x="2368800" y="3019320"/>
            <a:ext cx="180000" cy="139320"/>
          </a:xfrm>
          <a:prstGeom prst="rect">
            <a:avLst/>
          </a:prstGeom>
          <a:solidFill>
            <a:srgbClr val="000000"/>
          </a:solidFill>
          <a:ln w="29160">
            <a:solidFill>
              <a:srgbClr val="000000"/>
            </a:solidFill>
            <a:round/>
          </a:ln>
        </p:spPr>
      </p:sp>
      <p:sp>
        <p:nvSpPr>
          <p:cNvPr id="1876" name="Rectangle 27"/>
          <p:cNvSpPr/>
          <p:nvPr/>
        </p:nvSpPr>
        <p:spPr>
          <a:xfrm>
            <a:off x="2545560" y="3019320"/>
            <a:ext cx="180360" cy="139320"/>
          </a:xfrm>
          <a:prstGeom prst="rect">
            <a:avLst/>
          </a:prstGeom>
          <a:solidFill>
            <a:srgbClr val="ffffff"/>
          </a:solidFill>
          <a:ln w="29160">
            <a:solidFill>
              <a:srgbClr val="000000"/>
            </a:solidFill>
            <a:round/>
          </a:ln>
        </p:spPr>
      </p:sp>
      <p:sp>
        <p:nvSpPr>
          <p:cNvPr id="1877" name="Rectangle 28"/>
          <p:cNvSpPr/>
          <p:nvPr/>
        </p:nvSpPr>
        <p:spPr>
          <a:xfrm>
            <a:off x="2722680" y="3019320"/>
            <a:ext cx="180000" cy="139320"/>
          </a:xfrm>
          <a:prstGeom prst="rect">
            <a:avLst/>
          </a:prstGeom>
          <a:solidFill>
            <a:srgbClr val="000000"/>
          </a:solidFill>
          <a:ln w="29160">
            <a:solidFill>
              <a:srgbClr val="000000"/>
            </a:solidFill>
            <a:round/>
          </a:ln>
        </p:spPr>
      </p:sp>
      <p:sp>
        <p:nvSpPr>
          <p:cNvPr id="1878" name="Rectangle 29"/>
          <p:cNvSpPr/>
          <p:nvPr/>
        </p:nvSpPr>
        <p:spPr>
          <a:xfrm>
            <a:off x="2899800" y="3019320"/>
            <a:ext cx="180000" cy="139320"/>
          </a:xfrm>
          <a:prstGeom prst="rect">
            <a:avLst/>
          </a:prstGeom>
          <a:solidFill>
            <a:srgbClr val="ffffff"/>
          </a:solidFill>
          <a:ln w="29160">
            <a:solidFill>
              <a:srgbClr val="000000"/>
            </a:solidFill>
            <a:round/>
          </a:ln>
        </p:spPr>
      </p:sp>
      <p:sp>
        <p:nvSpPr>
          <p:cNvPr id="1879" name="Rectangle 30"/>
          <p:cNvSpPr/>
          <p:nvPr/>
        </p:nvSpPr>
        <p:spPr>
          <a:xfrm>
            <a:off x="3076560" y="3019320"/>
            <a:ext cx="180000" cy="139320"/>
          </a:xfrm>
          <a:prstGeom prst="rect">
            <a:avLst/>
          </a:prstGeom>
          <a:solidFill>
            <a:srgbClr val="ffffff"/>
          </a:solidFill>
          <a:ln w="29160">
            <a:solidFill>
              <a:srgbClr val="000000"/>
            </a:solidFill>
            <a:round/>
          </a:ln>
        </p:spPr>
      </p:sp>
      <p:sp>
        <p:nvSpPr>
          <p:cNvPr id="1880" name="Rectangle 31"/>
          <p:cNvSpPr/>
          <p:nvPr/>
        </p:nvSpPr>
        <p:spPr>
          <a:xfrm>
            <a:off x="3613320" y="3019320"/>
            <a:ext cx="180000" cy="139320"/>
          </a:xfrm>
          <a:prstGeom prst="rect">
            <a:avLst/>
          </a:prstGeom>
          <a:solidFill>
            <a:srgbClr val="ffffff"/>
          </a:solidFill>
          <a:ln w="29160">
            <a:solidFill>
              <a:srgbClr val="000000"/>
            </a:solidFill>
            <a:round/>
          </a:ln>
        </p:spPr>
      </p:sp>
      <p:sp>
        <p:nvSpPr>
          <p:cNvPr id="1881" name="Rectangle 32"/>
          <p:cNvSpPr/>
          <p:nvPr/>
        </p:nvSpPr>
        <p:spPr>
          <a:xfrm>
            <a:off x="3790440" y="3019320"/>
            <a:ext cx="180000" cy="139320"/>
          </a:xfrm>
          <a:prstGeom prst="rect">
            <a:avLst/>
          </a:prstGeom>
          <a:solidFill>
            <a:srgbClr val="ffffff"/>
          </a:solidFill>
          <a:ln w="29160">
            <a:solidFill>
              <a:srgbClr val="000000"/>
            </a:solidFill>
            <a:round/>
          </a:ln>
        </p:spPr>
      </p:sp>
      <p:sp>
        <p:nvSpPr>
          <p:cNvPr id="1882" name="Rectangle 33"/>
          <p:cNvSpPr/>
          <p:nvPr/>
        </p:nvSpPr>
        <p:spPr>
          <a:xfrm>
            <a:off x="3247200" y="3019320"/>
            <a:ext cx="180360" cy="139320"/>
          </a:xfrm>
          <a:prstGeom prst="rect">
            <a:avLst/>
          </a:prstGeom>
          <a:solidFill>
            <a:srgbClr val="ffffff"/>
          </a:solidFill>
          <a:ln w="29160">
            <a:solidFill>
              <a:srgbClr val="000000"/>
            </a:solidFill>
            <a:round/>
          </a:ln>
        </p:spPr>
      </p:sp>
      <p:sp>
        <p:nvSpPr>
          <p:cNvPr id="1883" name="Rectangle 34"/>
          <p:cNvSpPr/>
          <p:nvPr/>
        </p:nvSpPr>
        <p:spPr>
          <a:xfrm>
            <a:off x="3424320" y="3019320"/>
            <a:ext cx="180000" cy="139320"/>
          </a:xfrm>
          <a:prstGeom prst="rect">
            <a:avLst/>
          </a:prstGeom>
          <a:solidFill>
            <a:srgbClr val="ffffff"/>
          </a:solidFill>
          <a:ln w="29160">
            <a:solidFill>
              <a:srgbClr val="000000"/>
            </a:solidFill>
            <a:round/>
          </a:ln>
        </p:spPr>
      </p:sp>
      <p:sp>
        <p:nvSpPr>
          <p:cNvPr id="1884" name="Rectangle 35"/>
          <p:cNvSpPr/>
          <p:nvPr/>
        </p:nvSpPr>
        <p:spPr>
          <a:xfrm>
            <a:off x="3958920" y="3156480"/>
            <a:ext cx="180000" cy="139320"/>
          </a:xfrm>
          <a:prstGeom prst="rect">
            <a:avLst/>
          </a:prstGeom>
          <a:solidFill>
            <a:srgbClr val="000000"/>
          </a:solidFill>
          <a:ln w="29160">
            <a:solidFill>
              <a:srgbClr val="000000"/>
            </a:solidFill>
            <a:round/>
          </a:ln>
        </p:spPr>
      </p:sp>
      <p:sp>
        <p:nvSpPr>
          <p:cNvPr id="1885" name="Rectangle 36"/>
          <p:cNvSpPr/>
          <p:nvPr/>
        </p:nvSpPr>
        <p:spPr>
          <a:xfrm>
            <a:off x="4135680" y="3156480"/>
            <a:ext cx="180360" cy="139320"/>
          </a:xfrm>
          <a:prstGeom prst="rect">
            <a:avLst/>
          </a:prstGeom>
          <a:solidFill>
            <a:srgbClr val="000000"/>
          </a:solidFill>
          <a:ln w="29160">
            <a:solidFill>
              <a:srgbClr val="000000"/>
            </a:solidFill>
            <a:round/>
          </a:ln>
        </p:spPr>
      </p:sp>
      <p:sp>
        <p:nvSpPr>
          <p:cNvPr id="1886" name="Rectangle 37"/>
          <p:cNvSpPr/>
          <p:nvPr/>
        </p:nvSpPr>
        <p:spPr>
          <a:xfrm>
            <a:off x="2368800" y="3156480"/>
            <a:ext cx="180000" cy="139320"/>
          </a:xfrm>
          <a:prstGeom prst="rect">
            <a:avLst/>
          </a:prstGeom>
          <a:solidFill>
            <a:srgbClr val="000000"/>
          </a:solidFill>
          <a:ln w="29160">
            <a:solidFill>
              <a:srgbClr val="000000"/>
            </a:solidFill>
            <a:round/>
          </a:ln>
        </p:spPr>
      </p:sp>
      <p:sp>
        <p:nvSpPr>
          <p:cNvPr id="1887" name="Rectangle 38"/>
          <p:cNvSpPr/>
          <p:nvPr/>
        </p:nvSpPr>
        <p:spPr>
          <a:xfrm>
            <a:off x="2545560" y="3156480"/>
            <a:ext cx="180360" cy="139320"/>
          </a:xfrm>
          <a:prstGeom prst="rect">
            <a:avLst/>
          </a:prstGeom>
          <a:solidFill>
            <a:srgbClr val="000000"/>
          </a:solidFill>
          <a:ln w="29160">
            <a:solidFill>
              <a:srgbClr val="000000"/>
            </a:solidFill>
            <a:round/>
          </a:ln>
        </p:spPr>
      </p:sp>
      <p:sp>
        <p:nvSpPr>
          <p:cNvPr id="1888" name="Rectangle 39"/>
          <p:cNvSpPr/>
          <p:nvPr/>
        </p:nvSpPr>
        <p:spPr>
          <a:xfrm>
            <a:off x="2722680" y="3156480"/>
            <a:ext cx="180000" cy="139320"/>
          </a:xfrm>
          <a:prstGeom prst="rect">
            <a:avLst/>
          </a:prstGeom>
          <a:solidFill>
            <a:srgbClr val="000000"/>
          </a:solidFill>
          <a:ln w="29160">
            <a:solidFill>
              <a:srgbClr val="000000"/>
            </a:solidFill>
            <a:round/>
          </a:ln>
        </p:spPr>
      </p:sp>
      <p:sp>
        <p:nvSpPr>
          <p:cNvPr id="1889" name="Rectangle 40"/>
          <p:cNvSpPr/>
          <p:nvPr/>
        </p:nvSpPr>
        <p:spPr>
          <a:xfrm>
            <a:off x="2899800" y="3156480"/>
            <a:ext cx="180000" cy="139320"/>
          </a:xfrm>
          <a:prstGeom prst="rect">
            <a:avLst/>
          </a:prstGeom>
          <a:solidFill>
            <a:srgbClr val="ffffff"/>
          </a:solidFill>
          <a:ln w="29160">
            <a:solidFill>
              <a:srgbClr val="000000"/>
            </a:solidFill>
            <a:round/>
          </a:ln>
        </p:spPr>
      </p:sp>
      <p:sp>
        <p:nvSpPr>
          <p:cNvPr id="1890" name="Rectangle 41"/>
          <p:cNvSpPr/>
          <p:nvPr/>
        </p:nvSpPr>
        <p:spPr>
          <a:xfrm>
            <a:off x="3076560" y="3156480"/>
            <a:ext cx="180000" cy="139320"/>
          </a:xfrm>
          <a:prstGeom prst="rect">
            <a:avLst/>
          </a:prstGeom>
          <a:solidFill>
            <a:srgbClr val="ffffff"/>
          </a:solidFill>
          <a:ln w="29160">
            <a:solidFill>
              <a:srgbClr val="000000"/>
            </a:solidFill>
            <a:round/>
          </a:ln>
        </p:spPr>
      </p:sp>
      <p:sp>
        <p:nvSpPr>
          <p:cNvPr id="1891" name="Rectangle 42"/>
          <p:cNvSpPr/>
          <p:nvPr/>
        </p:nvSpPr>
        <p:spPr>
          <a:xfrm>
            <a:off x="3613320" y="3156480"/>
            <a:ext cx="180000" cy="139320"/>
          </a:xfrm>
          <a:prstGeom prst="rect">
            <a:avLst/>
          </a:prstGeom>
          <a:solidFill>
            <a:srgbClr val="000000"/>
          </a:solidFill>
          <a:ln w="29160">
            <a:solidFill>
              <a:srgbClr val="000000"/>
            </a:solidFill>
            <a:round/>
          </a:ln>
        </p:spPr>
      </p:sp>
      <p:sp>
        <p:nvSpPr>
          <p:cNvPr id="1892" name="Rectangle 43"/>
          <p:cNvSpPr/>
          <p:nvPr/>
        </p:nvSpPr>
        <p:spPr>
          <a:xfrm>
            <a:off x="3790440" y="3156480"/>
            <a:ext cx="180000" cy="139320"/>
          </a:xfrm>
          <a:prstGeom prst="rect">
            <a:avLst/>
          </a:prstGeom>
          <a:solidFill>
            <a:srgbClr val="ffffff"/>
          </a:solidFill>
          <a:ln w="29160">
            <a:solidFill>
              <a:srgbClr val="000000"/>
            </a:solidFill>
            <a:round/>
          </a:ln>
        </p:spPr>
      </p:sp>
      <p:sp>
        <p:nvSpPr>
          <p:cNvPr id="1893" name="Rectangle 44"/>
          <p:cNvSpPr/>
          <p:nvPr/>
        </p:nvSpPr>
        <p:spPr>
          <a:xfrm>
            <a:off x="3247200" y="3156480"/>
            <a:ext cx="180360" cy="139320"/>
          </a:xfrm>
          <a:prstGeom prst="rect">
            <a:avLst/>
          </a:prstGeom>
          <a:solidFill>
            <a:srgbClr val="ffffff"/>
          </a:solidFill>
          <a:ln w="29160">
            <a:solidFill>
              <a:srgbClr val="000000"/>
            </a:solidFill>
            <a:round/>
          </a:ln>
        </p:spPr>
      </p:sp>
      <p:sp>
        <p:nvSpPr>
          <p:cNvPr id="1894" name="Rectangle 45"/>
          <p:cNvSpPr/>
          <p:nvPr/>
        </p:nvSpPr>
        <p:spPr>
          <a:xfrm>
            <a:off x="3424320" y="3156480"/>
            <a:ext cx="180000" cy="139320"/>
          </a:xfrm>
          <a:prstGeom prst="rect">
            <a:avLst/>
          </a:prstGeom>
          <a:solidFill>
            <a:srgbClr val="ffffff"/>
          </a:solidFill>
          <a:ln w="29160">
            <a:solidFill>
              <a:srgbClr val="000000"/>
            </a:solidFill>
            <a:round/>
          </a:ln>
        </p:spPr>
      </p:sp>
      <p:sp>
        <p:nvSpPr>
          <p:cNvPr id="1895" name="Rectangle 46"/>
          <p:cNvSpPr/>
          <p:nvPr/>
        </p:nvSpPr>
        <p:spPr>
          <a:xfrm>
            <a:off x="3958920" y="3293640"/>
            <a:ext cx="180000" cy="139320"/>
          </a:xfrm>
          <a:prstGeom prst="rect">
            <a:avLst/>
          </a:prstGeom>
          <a:solidFill>
            <a:srgbClr val="ffffff"/>
          </a:solidFill>
          <a:ln w="29160">
            <a:solidFill>
              <a:srgbClr val="000000"/>
            </a:solidFill>
            <a:round/>
          </a:ln>
        </p:spPr>
      </p:sp>
      <p:sp>
        <p:nvSpPr>
          <p:cNvPr id="1896" name="Rectangle 47"/>
          <p:cNvSpPr/>
          <p:nvPr/>
        </p:nvSpPr>
        <p:spPr>
          <a:xfrm>
            <a:off x="4135680" y="3293640"/>
            <a:ext cx="180360" cy="139320"/>
          </a:xfrm>
          <a:prstGeom prst="rect">
            <a:avLst/>
          </a:prstGeom>
          <a:solidFill>
            <a:srgbClr val="ffffff"/>
          </a:solidFill>
          <a:ln w="29160">
            <a:solidFill>
              <a:srgbClr val="000000"/>
            </a:solidFill>
            <a:round/>
          </a:ln>
        </p:spPr>
      </p:sp>
      <p:sp>
        <p:nvSpPr>
          <p:cNvPr id="1897" name="Rectangle 48"/>
          <p:cNvSpPr/>
          <p:nvPr/>
        </p:nvSpPr>
        <p:spPr>
          <a:xfrm>
            <a:off x="2368800" y="3293640"/>
            <a:ext cx="180000" cy="139320"/>
          </a:xfrm>
          <a:prstGeom prst="rect">
            <a:avLst/>
          </a:prstGeom>
          <a:solidFill>
            <a:srgbClr val="000000"/>
          </a:solidFill>
          <a:ln w="29160">
            <a:solidFill>
              <a:srgbClr val="000000"/>
            </a:solidFill>
            <a:round/>
          </a:ln>
        </p:spPr>
      </p:sp>
      <p:sp>
        <p:nvSpPr>
          <p:cNvPr id="1898" name="Rectangle 49"/>
          <p:cNvSpPr/>
          <p:nvPr/>
        </p:nvSpPr>
        <p:spPr>
          <a:xfrm>
            <a:off x="2545560" y="3293640"/>
            <a:ext cx="180360" cy="139320"/>
          </a:xfrm>
          <a:prstGeom prst="rect">
            <a:avLst/>
          </a:prstGeom>
          <a:solidFill>
            <a:srgbClr val="000000"/>
          </a:solidFill>
          <a:ln w="29160">
            <a:solidFill>
              <a:srgbClr val="000000"/>
            </a:solidFill>
            <a:round/>
          </a:ln>
        </p:spPr>
      </p:sp>
      <p:sp>
        <p:nvSpPr>
          <p:cNvPr id="1899" name="Rectangle 50"/>
          <p:cNvSpPr/>
          <p:nvPr/>
        </p:nvSpPr>
        <p:spPr>
          <a:xfrm>
            <a:off x="2722680" y="3293640"/>
            <a:ext cx="180000" cy="139320"/>
          </a:xfrm>
          <a:prstGeom prst="rect">
            <a:avLst/>
          </a:prstGeom>
          <a:solidFill>
            <a:srgbClr val="ffffff"/>
          </a:solidFill>
          <a:ln w="29160">
            <a:solidFill>
              <a:srgbClr val="000000"/>
            </a:solidFill>
            <a:round/>
          </a:ln>
        </p:spPr>
      </p:sp>
      <p:sp>
        <p:nvSpPr>
          <p:cNvPr id="1900" name="Rectangle 51"/>
          <p:cNvSpPr/>
          <p:nvPr/>
        </p:nvSpPr>
        <p:spPr>
          <a:xfrm>
            <a:off x="2899800" y="3293640"/>
            <a:ext cx="180000" cy="139320"/>
          </a:xfrm>
          <a:prstGeom prst="rect">
            <a:avLst/>
          </a:prstGeom>
          <a:solidFill>
            <a:srgbClr val="ffffff"/>
          </a:solidFill>
          <a:ln w="29160">
            <a:solidFill>
              <a:srgbClr val="000000"/>
            </a:solidFill>
            <a:round/>
          </a:ln>
        </p:spPr>
      </p:sp>
      <p:sp>
        <p:nvSpPr>
          <p:cNvPr id="1901" name="Rectangle 52"/>
          <p:cNvSpPr/>
          <p:nvPr/>
        </p:nvSpPr>
        <p:spPr>
          <a:xfrm>
            <a:off x="3076560" y="3293640"/>
            <a:ext cx="180000" cy="139320"/>
          </a:xfrm>
          <a:prstGeom prst="rect">
            <a:avLst/>
          </a:prstGeom>
          <a:solidFill>
            <a:srgbClr val="ffffff"/>
          </a:solidFill>
          <a:ln w="29160">
            <a:solidFill>
              <a:srgbClr val="000000"/>
            </a:solidFill>
            <a:round/>
          </a:ln>
        </p:spPr>
      </p:sp>
      <p:sp>
        <p:nvSpPr>
          <p:cNvPr id="1902" name="Rectangle 53"/>
          <p:cNvSpPr/>
          <p:nvPr/>
        </p:nvSpPr>
        <p:spPr>
          <a:xfrm>
            <a:off x="3613320" y="3293640"/>
            <a:ext cx="180000" cy="139320"/>
          </a:xfrm>
          <a:prstGeom prst="rect">
            <a:avLst/>
          </a:prstGeom>
          <a:solidFill>
            <a:srgbClr val="ffffff"/>
          </a:solidFill>
          <a:ln w="29160">
            <a:solidFill>
              <a:srgbClr val="000000"/>
            </a:solidFill>
            <a:round/>
          </a:ln>
        </p:spPr>
      </p:sp>
      <p:sp>
        <p:nvSpPr>
          <p:cNvPr id="1903" name="Rectangle 54"/>
          <p:cNvSpPr/>
          <p:nvPr/>
        </p:nvSpPr>
        <p:spPr>
          <a:xfrm>
            <a:off x="3790440" y="3293640"/>
            <a:ext cx="180000" cy="139320"/>
          </a:xfrm>
          <a:prstGeom prst="rect">
            <a:avLst/>
          </a:prstGeom>
          <a:solidFill>
            <a:srgbClr val="ffffff"/>
          </a:solidFill>
          <a:ln w="29160">
            <a:solidFill>
              <a:srgbClr val="000000"/>
            </a:solidFill>
            <a:round/>
          </a:ln>
        </p:spPr>
      </p:sp>
      <p:sp>
        <p:nvSpPr>
          <p:cNvPr id="1904" name="Rectangle 55"/>
          <p:cNvSpPr/>
          <p:nvPr/>
        </p:nvSpPr>
        <p:spPr>
          <a:xfrm>
            <a:off x="3247200" y="3293640"/>
            <a:ext cx="180360" cy="139320"/>
          </a:xfrm>
          <a:prstGeom prst="rect">
            <a:avLst/>
          </a:prstGeom>
          <a:solidFill>
            <a:srgbClr val="ffffff"/>
          </a:solidFill>
          <a:ln w="29160">
            <a:solidFill>
              <a:srgbClr val="000000"/>
            </a:solidFill>
            <a:round/>
          </a:ln>
        </p:spPr>
      </p:sp>
      <p:sp>
        <p:nvSpPr>
          <p:cNvPr id="1905" name="Rectangle 56"/>
          <p:cNvSpPr/>
          <p:nvPr/>
        </p:nvSpPr>
        <p:spPr>
          <a:xfrm>
            <a:off x="3424320" y="3293640"/>
            <a:ext cx="180000" cy="139320"/>
          </a:xfrm>
          <a:prstGeom prst="rect">
            <a:avLst/>
          </a:prstGeom>
          <a:solidFill>
            <a:srgbClr val="ffffff"/>
          </a:solidFill>
          <a:ln w="29160">
            <a:solidFill>
              <a:srgbClr val="000000"/>
            </a:solidFill>
            <a:round/>
          </a:ln>
        </p:spPr>
      </p:sp>
      <p:sp>
        <p:nvSpPr>
          <p:cNvPr id="1906" name="Rectangle 57"/>
          <p:cNvSpPr/>
          <p:nvPr/>
        </p:nvSpPr>
        <p:spPr>
          <a:xfrm>
            <a:off x="3958920" y="3430800"/>
            <a:ext cx="180000" cy="139320"/>
          </a:xfrm>
          <a:prstGeom prst="rect">
            <a:avLst/>
          </a:prstGeom>
          <a:solidFill>
            <a:srgbClr val="000000"/>
          </a:solidFill>
          <a:ln w="29160">
            <a:solidFill>
              <a:srgbClr val="000000"/>
            </a:solidFill>
            <a:round/>
          </a:ln>
        </p:spPr>
      </p:sp>
      <p:sp>
        <p:nvSpPr>
          <p:cNvPr id="1907" name="Rectangle 58"/>
          <p:cNvSpPr/>
          <p:nvPr/>
        </p:nvSpPr>
        <p:spPr>
          <a:xfrm>
            <a:off x="4135680" y="3430800"/>
            <a:ext cx="180360" cy="139320"/>
          </a:xfrm>
          <a:prstGeom prst="rect">
            <a:avLst/>
          </a:prstGeom>
          <a:solidFill>
            <a:srgbClr val="000000"/>
          </a:solidFill>
          <a:ln w="29160">
            <a:solidFill>
              <a:srgbClr val="000000"/>
            </a:solidFill>
            <a:round/>
          </a:ln>
        </p:spPr>
      </p:sp>
      <p:sp>
        <p:nvSpPr>
          <p:cNvPr id="1908" name="Rectangle 59"/>
          <p:cNvSpPr/>
          <p:nvPr/>
        </p:nvSpPr>
        <p:spPr>
          <a:xfrm>
            <a:off x="2368800" y="3430800"/>
            <a:ext cx="180000" cy="139320"/>
          </a:xfrm>
          <a:prstGeom prst="rect">
            <a:avLst/>
          </a:prstGeom>
          <a:solidFill>
            <a:srgbClr val="ffffff"/>
          </a:solidFill>
          <a:ln w="29160">
            <a:solidFill>
              <a:srgbClr val="000000"/>
            </a:solidFill>
            <a:round/>
          </a:ln>
        </p:spPr>
      </p:sp>
      <p:sp>
        <p:nvSpPr>
          <p:cNvPr id="1909" name="Rectangle 60"/>
          <p:cNvSpPr/>
          <p:nvPr/>
        </p:nvSpPr>
        <p:spPr>
          <a:xfrm>
            <a:off x="2545560" y="3430800"/>
            <a:ext cx="180360" cy="139320"/>
          </a:xfrm>
          <a:prstGeom prst="rect">
            <a:avLst/>
          </a:prstGeom>
          <a:solidFill>
            <a:srgbClr val="ffffff"/>
          </a:solidFill>
          <a:ln w="29160">
            <a:solidFill>
              <a:srgbClr val="000000"/>
            </a:solidFill>
            <a:round/>
          </a:ln>
        </p:spPr>
      </p:sp>
      <p:sp>
        <p:nvSpPr>
          <p:cNvPr id="1910" name="Rectangle 61"/>
          <p:cNvSpPr/>
          <p:nvPr/>
        </p:nvSpPr>
        <p:spPr>
          <a:xfrm>
            <a:off x="2722680" y="3430800"/>
            <a:ext cx="180000" cy="139320"/>
          </a:xfrm>
          <a:prstGeom prst="rect">
            <a:avLst/>
          </a:prstGeom>
          <a:solidFill>
            <a:srgbClr val="000000"/>
          </a:solidFill>
          <a:ln w="29160">
            <a:solidFill>
              <a:srgbClr val="000000"/>
            </a:solidFill>
            <a:round/>
          </a:ln>
        </p:spPr>
      </p:sp>
      <p:sp>
        <p:nvSpPr>
          <p:cNvPr id="1911" name="Rectangle 62"/>
          <p:cNvSpPr/>
          <p:nvPr/>
        </p:nvSpPr>
        <p:spPr>
          <a:xfrm>
            <a:off x="2899800" y="3430800"/>
            <a:ext cx="180000" cy="139320"/>
          </a:xfrm>
          <a:prstGeom prst="rect">
            <a:avLst/>
          </a:prstGeom>
          <a:solidFill>
            <a:srgbClr val="ffffff"/>
          </a:solidFill>
          <a:ln w="29160">
            <a:solidFill>
              <a:srgbClr val="000000"/>
            </a:solidFill>
            <a:round/>
          </a:ln>
        </p:spPr>
      </p:sp>
      <p:sp>
        <p:nvSpPr>
          <p:cNvPr id="1912" name="Rectangle 63"/>
          <p:cNvSpPr/>
          <p:nvPr/>
        </p:nvSpPr>
        <p:spPr>
          <a:xfrm>
            <a:off x="3076560" y="3430800"/>
            <a:ext cx="180000" cy="139320"/>
          </a:xfrm>
          <a:prstGeom prst="rect">
            <a:avLst/>
          </a:prstGeom>
          <a:solidFill>
            <a:srgbClr val="ffffff"/>
          </a:solidFill>
          <a:ln w="29160">
            <a:solidFill>
              <a:srgbClr val="000000"/>
            </a:solidFill>
            <a:round/>
          </a:ln>
        </p:spPr>
      </p:sp>
      <p:sp>
        <p:nvSpPr>
          <p:cNvPr id="1913" name="Rectangle 64"/>
          <p:cNvSpPr/>
          <p:nvPr/>
        </p:nvSpPr>
        <p:spPr>
          <a:xfrm>
            <a:off x="3613320" y="3430800"/>
            <a:ext cx="180000" cy="139320"/>
          </a:xfrm>
          <a:prstGeom prst="rect">
            <a:avLst/>
          </a:prstGeom>
          <a:solidFill>
            <a:srgbClr val="ffffff"/>
          </a:solidFill>
          <a:ln w="29160">
            <a:solidFill>
              <a:srgbClr val="000000"/>
            </a:solidFill>
            <a:round/>
          </a:ln>
        </p:spPr>
      </p:sp>
      <p:sp>
        <p:nvSpPr>
          <p:cNvPr id="1914" name="Rectangle 65"/>
          <p:cNvSpPr/>
          <p:nvPr/>
        </p:nvSpPr>
        <p:spPr>
          <a:xfrm>
            <a:off x="3790440" y="3430800"/>
            <a:ext cx="180000" cy="139320"/>
          </a:xfrm>
          <a:prstGeom prst="rect">
            <a:avLst/>
          </a:prstGeom>
          <a:solidFill>
            <a:srgbClr val="ffffff"/>
          </a:solidFill>
          <a:ln w="29160">
            <a:solidFill>
              <a:srgbClr val="000000"/>
            </a:solidFill>
            <a:round/>
          </a:ln>
        </p:spPr>
      </p:sp>
      <p:sp>
        <p:nvSpPr>
          <p:cNvPr id="1915" name="Rectangle 66"/>
          <p:cNvSpPr/>
          <p:nvPr/>
        </p:nvSpPr>
        <p:spPr>
          <a:xfrm>
            <a:off x="3247200" y="3430800"/>
            <a:ext cx="180360" cy="139320"/>
          </a:xfrm>
          <a:prstGeom prst="rect">
            <a:avLst/>
          </a:prstGeom>
          <a:solidFill>
            <a:srgbClr val="000000"/>
          </a:solidFill>
          <a:ln w="29160">
            <a:solidFill>
              <a:srgbClr val="000000"/>
            </a:solidFill>
            <a:round/>
          </a:ln>
        </p:spPr>
      </p:sp>
      <p:sp>
        <p:nvSpPr>
          <p:cNvPr id="1916" name="Rectangle 67"/>
          <p:cNvSpPr/>
          <p:nvPr/>
        </p:nvSpPr>
        <p:spPr>
          <a:xfrm>
            <a:off x="3424320" y="3430800"/>
            <a:ext cx="180000" cy="139320"/>
          </a:xfrm>
          <a:prstGeom prst="rect">
            <a:avLst/>
          </a:prstGeom>
          <a:solidFill>
            <a:srgbClr val="ffffff"/>
          </a:solidFill>
          <a:ln w="29160">
            <a:solidFill>
              <a:srgbClr val="000000"/>
            </a:solidFill>
            <a:round/>
          </a:ln>
        </p:spPr>
      </p:sp>
      <p:sp>
        <p:nvSpPr>
          <p:cNvPr id="1917" name="Rectangle 68"/>
          <p:cNvSpPr/>
          <p:nvPr/>
        </p:nvSpPr>
        <p:spPr>
          <a:xfrm>
            <a:off x="3958920" y="3567960"/>
            <a:ext cx="180000" cy="139320"/>
          </a:xfrm>
          <a:prstGeom prst="rect">
            <a:avLst/>
          </a:prstGeom>
          <a:solidFill>
            <a:srgbClr val="ffffff"/>
          </a:solidFill>
          <a:ln w="29160">
            <a:solidFill>
              <a:srgbClr val="000000"/>
            </a:solidFill>
            <a:round/>
          </a:ln>
        </p:spPr>
      </p:sp>
      <p:sp>
        <p:nvSpPr>
          <p:cNvPr id="1918" name="Rectangle 69"/>
          <p:cNvSpPr/>
          <p:nvPr/>
        </p:nvSpPr>
        <p:spPr>
          <a:xfrm>
            <a:off x="4135680" y="3567960"/>
            <a:ext cx="180360" cy="139320"/>
          </a:xfrm>
          <a:prstGeom prst="rect">
            <a:avLst/>
          </a:prstGeom>
          <a:solidFill>
            <a:srgbClr val="000000"/>
          </a:solidFill>
          <a:ln w="29160">
            <a:solidFill>
              <a:srgbClr val="000000"/>
            </a:solidFill>
            <a:round/>
          </a:ln>
        </p:spPr>
      </p:sp>
      <p:sp>
        <p:nvSpPr>
          <p:cNvPr id="1919" name="Rectangle 70"/>
          <p:cNvSpPr/>
          <p:nvPr/>
        </p:nvSpPr>
        <p:spPr>
          <a:xfrm>
            <a:off x="2368800" y="3567960"/>
            <a:ext cx="180000" cy="139320"/>
          </a:xfrm>
          <a:prstGeom prst="rect">
            <a:avLst/>
          </a:prstGeom>
          <a:solidFill>
            <a:srgbClr val="ffffff"/>
          </a:solidFill>
          <a:ln w="29160">
            <a:solidFill>
              <a:srgbClr val="000000"/>
            </a:solidFill>
            <a:round/>
          </a:ln>
        </p:spPr>
      </p:sp>
      <p:sp>
        <p:nvSpPr>
          <p:cNvPr id="1920" name="Rectangle 71"/>
          <p:cNvSpPr/>
          <p:nvPr/>
        </p:nvSpPr>
        <p:spPr>
          <a:xfrm>
            <a:off x="2545560" y="3567960"/>
            <a:ext cx="180360" cy="139320"/>
          </a:xfrm>
          <a:prstGeom prst="rect">
            <a:avLst/>
          </a:prstGeom>
          <a:solidFill>
            <a:srgbClr val="000000"/>
          </a:solidFill>
          <a:ln w="29160">
            <a:solidFill>
              <a:srgbClr val="000000"/>
            </a:solidFill>
            <a:round/>
          </a:ln>
        </p:spPr>
      </p:sp>
      <p:sp>
        <p:nvSpPr>
          <p:cNvPr id="1921" name="Rectangle 72"/>
          <p:cNvSpPr/>
          <p:nvPr/>
        </p:nvSpPr>
        <p:spPr>
          <a:xfrm>
            <a:off x="2722680" y="3567960"/>
            <a:ext cx="180000" cy="139320"/>
          </a:xfrm>
          <a:prstGeom prst="rect">
            <a:avLst/>
          </a:prstGeom>
          <a:solidFill>
            <a:srgbClr val="000000"/>
          </a:solidFill>
          <a:ln w="29160">
            <a:solidFill>
              <a:srgbClr val="000000"/>
            </a:solidFill>
            <a:round/>
          </a:ln>
        </p:spPr>
      </p:sp>
      <p:sp>
        <p:nvSpPr>
          <p:cNvPr id="1922" name="Rectangle 73"/>
          <p:cNvSpPr/>
          <p:nvPr/>
        </p:nvSpPr>
        <p:spPr>
          <a:xfrm>
            <a:off x="2899800" y="3567960"/>
            <a:ext cx="180000" cy="139320"/>
          </a:xfrm>
          <a:prstGeom prst="rect">
            <a:avLst/>
          </a:prstGeom>
          <a:solidFill>
            <a:srgbClr val="ffffff"/>
          </a:solidFill>
          <a:ln w="29160">
            <a:solidFill>
              <a:srgbClr val="000000"/>
            </a:solidFill>
            <a:round/>
          </a:ln>
        </p:spPr>
      </p:sp>
      <p:sp>
        <p:nvSpPr>
          <p:cNvPr id="1923" name="Rectangle 74"/>
          <p:cNvSpPr/>
          <p:nvPr/>
        </p:nvSpPr>
        <p:spPr>
          <a:xfrm>
            <a:off x="3076560" y="3567960"/>
            <a:ext cx="180000" cy="139320"/>
          </a:xfrm>
          <a:prstGeom prst="rect">
            <a:avLst/>
          </a:prstGeom>
          <a:solidFill>
            <a:srgbClr val="ffffff"/>
          </a:solidFill>
          <a:ln w="29160">
            <a:solidFill>
              <a:srgbClr val="000000"/>
            </a:solidFill>
            <a:round/>
          </a:ln>
        </p:spPr>
      </p:sp>
      <p:sp>
        <p:nvSpPr>
          <p:cNvPr id="1924" name="Rectangle 75"/>
          <p:cNvSpPr/>
          <p:nvPr/>
        </p:nvSpPr>
        <p:spPr>
          <a:xfrm>
            <a:off x="3613320" y="3567960"/>
            <a:ext cx="180000" cy="139320"/>
          </a:xfrm>
          <a:prstGeom prst="rect">
            <a:avLst/>
          </a:prstGeom>
          <a:solidFill>
            <a:srgbClr val="ffffff"/>
          </a:solidFill>
          <a:ln w="29160">
            <a:solidFill>
              <a:srgbClr val="000000"/>
            </a:solidFill>
            <a:round/>
          </a:ln>
        </p:spPr>
      </p:sp>
      <p:sp>
        <p:nvSpPr>
          <p:cNvPr id="1925" name="Rectangle 76"/>
          <p:cNvSpPr/>
          <p:nvPr/>
        </p:nvSpPr>
        <p:spPr>
          <a:xfrm>
            <a:off x="3790440" y="3567960"/>
            <a:ext cx="180000" cy="139320"/>
          </a:xfrm>
          <a:prstGeom prst="rect">
            <a:avLst/>
          </a:prstGeom>
          <a:solidFill>
            <a:srgbClr val="ffffff"/>
          </a:solidFill>
          <a:ln w="29160">
            <a:solidFill>
              <a:srgbClr val="000000"/>
            </a:solidFill>
            <a:round/>
          </a:ln>
        </p:spPr>
      </p:sp>
      <p:sp>
        <p:nvSpPr>
          <p:cNvPr id="1926" name="Rectangle 77"/>
          <p:cNvSpPr/>
          <p:nvPr/>
        </p:nvSpPr>
        <p:spPr>
          <a:xfrm>
            <a:off x="3247200" y="3567960"/>
            <a:ext cx="180360" cy="139320"/>
          </a:xfrm>
          <a:prstGeom prst="rect">
            <a:avLst/>
          </a:prstGeom>
          <a:solidFill>
            <a:srgbClr val="ffffff"/>
          </a:solidFill>
          <a:ln w="29160">
            <a:solidFill>
              <a:srgbClr val="000000"/>
            </a:solidFill>
            <a:round/>
          </a:ln>
        </p:spPr>
      </p:sp>
      <p:sp>
        <p:nvSpPr>
          <p:cNvPr id="1927" name="Rectangle 78"/>
          <p:cNvSpPr/>
          <p:nvPr/>
        </p:nvSpPr>
        <p:spPr>
          <a:xfrm>
            <a:off x="3424320" y="3567960"/>
            <a:ext cx="180000" cy="139320"/>
          </a:xfrm>
          <a:prstGeom prst="rect">
            <a:avLst/>
          </a:prstGeom>
          <a:solidFill>
            <a:srgbClr val="ffffff"/>
          </a:solidFill>
          <a:ln w="29160">
            <a:solidFill>
              <a:srgbClr val="000000"/>
            </a:solidFill>
            <a:round/>
          </a:ln>
        </p:spPr>
      </p:sp>
      <p:sp>
        <p:nvSpPr>
          <p:cNvPr id="1928" name="Rectangle 79"/>
          <p:cNvSpPr/>
          <p:nvPr/>
        </p:nvSpPr>
        <p:spPr>
          <a:xfrm>
            <a:off x="3958920" y="3705120"/>
            <a:ext cx="180000" cy="139320"/>
          </a:xfrm>
          <a:prstGeom prst="rect">
            <a:avLst/>
          </a:prstGeom>
          <a:solidFill>
            <a:srgbClr val="ffffff"/>
          </a:solidFill>
          <a:ln w="29160">
            <a:solidFill>
              <a:srgbClr val="000000"/>
            </a:solidFill>
            <a:round/>
          </a:ln>
        </p:spPr>
      </p:sp>
      <p:sp>
        <p:nvSpPr>
          <p:cNvPr id="1929" name="Rectangle 80"/>
          <p:cNvSpPr/>
          <p:nvPr/>
        </p:nvSpPr>
        <p:spPr>
          <a:xfrm>
            <a:off x="4135680" y="3705120"/>
            <a:ext cx="180360" cy="139320"/>
          </a:xfrm>
          <a:prstGeom prst="rect">
            <a:avLst/>
          </a:prstGeom>
          <a:solidFill>
            <a:srgbClr val="ffffff"/>
          </a:solidFill>
          <a:ln w="29160">
            <a:solidFill>
              <a:srgbClr val="000000"/>
            </a:solidFill>
            <a:round/>
          </a:ln>
        </p:spPr>
      </p:sp>
      <p:sp>
        <p:nvSpPr>
          <p:cNvPr id="1930" name="Rectangle 81"/>
          <p:cNvSpPr/>
          <p:nvPr/>
        </p:nvSpPr>
        <p:spPr>
          <a:xfrm>
            <a:off x="2368800" y="3705120"/>
            <a:ext cx="180000" cy="139320"/>
          </a:xfrm>
          <a:prstGeom prst="rect">
            <a:avLst/>
          </a:prstGeom>
          <a:solidFill>
            <a:srgbClr val="ffffff"/>
          </a:solidFill>
          <a:ln w="29160">
            <a:solidFill>
              <a:srgbClr val="000000"/>
            </a:solidFill>
            <a:round/>
          </a:ln>
        </p:spPr>
      </p:sp>
      <p:sp>
        <p:nvSpPr>
          <p:cNvPr id="1931" name="Rectangle 82"/>
          <p:cNvSpPr/>
          <p:nvPr/>
        </p:nvSpPr>
        <p:spPr>
          <a:xfrm>
            <a:off x="2545560" y="3705120"/>
            <a:ext cx="180360" cy="139320"/>
          </a:xfrm>
          <a:prstGeom prst="rect">
            <a:avLst/>
          </a:prstGeom>
          <a:solidFill>
            <a:srgbClr val="ffffff"/>
          </a:solidFill>
          <a:ln w="29160">
            <a:solidFill>
              <a:srgbClr val="000000"/>
            </a:solidFill>
            <a:round/>
          </a:ln>
        </p:spPr>
      </p:sp>
      <p:sp>
        <p:nvSpPr>
          <p:cNvPr id="1932" name="Rectangle 83"/>
          <p:cNvSpPr/>
          <p:nvPr/>
        </p:nvSpPr>
        <p:spPr>
          <a:xfrm>
            <a:off x="2722680" y="3705120"/>
            <a:ext cx="180000" cy="139320"/>
          </a:xfrm>
          <a:prstGeom prst="rect">
            <a:avLst/>
          </a:prstGeom>
          <a:solidFill>
            <a:srgbClr val="ffffff"/>
          </a:solidFill>
          <a:ln w="29160">
            <a:solidFill>
              <a:srgbClr val="000000"/>
            </a:solidFill>
            <a:round/>
          </a:ln>
        </p:spPr>
      </p:sp>
      <p:sp>
        <p:nvSpPr>
          <p:cNvPr id="1933" name="Rectangle 84"/>
          <p:cNvSpPr/>
          <p:nvPr/>
        </p:nvSpPr>
        <p:spPr>
          <a:xfrm>
            <a:off x="2899800" y="3705120"/>
            <a:ext cx="180000" cy="139320"/>
          </a:xfrm>
          <a:prstGeom prst="rect">
            <a:avLst/>
          </a:prstGeom>
          <a:solidFill>
            <a:srgbClr val="000000"/>
          </a:solidFill>
          <a:ln w="29160">
            <a:solidFill>
              <a:srgbClr val="000000"/>
            </a:solidFill>
            <a:round/>
          </a:ln>
        </p:spPr>
      </p:sp>
      <p:sp>
        <p:nvSpPr>
          <p:cNvPr id="1934" name="Rectangle 85"/>
          <p:cNvSpPr/>
          <p:nvPr/>
        </p:nvSpPr>
        <p:spPr>
          <a:xfrm>
            <a:off x="3076560" y="3705120"/>
            <a:ext cx="180000" cy="139320"/>
          </a:xfrm>
          <a:prstGeom prst="rect">
            <a:avLst/>
          </a:prstGeom>
          <a:solidFill>
            <a:srgbClr val="000000"/>
          </a:solidFill>
          <a:ln w="29160">
            <a:solidFill>
              <a:srgbClr val="000000"/>
            </a:solidFill>
            <a:round/>
          </a:ln>
        </p:spPr>
      </p:sp>
      <p:sp>
        <p:nvSpPr>
          <p:cNvPr id="1935" name="Rectangle 86"/>
          <p:cNvSpPr/>
          <p:nvPr/>
        </p:nvSpPr>
        <p:spPr>
          <a:xfrm>
            <a:off x="3613320" y="3705120"/>
            <a:ext cx="180000" cy="139320"/>
          </a:xfrm>
          <a:prstGeom prst="rect">
            <a:avLst/>
          </a:prstGeom>
          <a:solidFill>
            <a:srgbClr val="000000"/>
          </a:solidFill>
          <a:ln w="29160">
            <a:solidFill>
              <a:srgbClr val="000000"/>
            </a:solidFill>
            <a:round/>
          </a:ln>
        </p:spPr>
      </p:sp>
      <p:sp>
        <p:nvSpPr>
          <p:cNvPr id="1936" name="Rectangle 87"/>
          <p:cNvSpPr/>
          <p:nvPr/>
        </p:nvSpPr>
        <p:spPr>
          <a:xfrm>
            <a:off x="3790440" y="3705120"/>
            <a:ext cx="180000" cy="139320"/>
          </a:xfrm>
          <a:prstGeom prst="rect">
            <a:avLst/>
          </a:prstGeom>
          <a:solidFill>
            <a:srgbClr val="ffffff"/>
          </a:solidFill>
          <a:ln w="29160">
            <a:solidFill>
              <a:srgbClr val="000000"/>
            </a:solidFill>
            <a:round/>
          </a:ln>
        </p:spPr>
      </p:sp>
      <p:sp>
        <p:nvSpPr>
          <p:cNvPr id="1937" name="Rectangle 88"/>
          <p:cNvSpPr/>
          <p:nvPr/>
        </p:nvSpPr>
        <p:spPr>
          <a:xfrm>
            <a:off x="3247200" y="3705120"/>
            <a:ext cx="180360" cy="139320"/>
          </a:xfrm>
          <a:prstGeom prst="rect">
            <a:avLst/>
          </a:prstGeom>
          <a:solidFill>
            <a:srgbClr val="ffffff"/>
          </a:solidFill>
          <a:ln w="29160">
            <a:solidFill>
              <a:srgbClr val="000000"/>
            </a:solidFill>
            <a:round/>
          </a:ln>
        </p:spPr>
      </p:sp>
      <p:sp>
        <p:nvSpPr>
          <p:cNvPr id="1938" name="Rectangle 89"/>
          <p:cNvSpPr/>
          <p:nvPr/>
        </p:nvSpPr>
        <p:spPr>
          <a:xfrm>
            <a:off x="3424320" y="3705120"/>
            <a:ext cx="180000" cy="139320"/>
          </a:xfrm>
          <a:prstGeom prst="rect">
            <a:avLst/>
          </a:prstGeom>
          <a:solidFill>
            <a:srgbClr val="000000"/>
          </a:solidFill>
          <a:ln w="29160">
            <a:solidFill>
              <a:srgbClr val="000000"/>
            </a:solidFill>
            <a:round/>
          </a:ln>
        </p:spPr>
      </p:sp>
      <p:sp>
        <p:nvSpPr>
          <p:cNvPr id="1939" name="Rectangle 90"/>
          <p:cNvSpPr/>
          <p:nvPr/>
        </p:nvSpPr>
        <p:spPr>
          <a:xfrm>
            <a:off x="3958920" y="3842280"/>
            <a:ext cx="180000" cy="139320"/>
          </a:xfrm>
          <a:prstGeom prst="rect">
            <a:avLst/>
          </a:prstGeom>
          <a:solidFill>
            <a:srgbClr val="ffffff"/>
          </a:solidFill>
          <a:ln w="29160">
            <a:solidFill>
              <a:srgbClr val="000000"/>
            </a:solidFill>
            <a:round/>
          </a:ln>
        </p:spPr>
      </p:sp>
      <p:sp>
        <p:nvSpPr>
          <p:cNvPr id="1940" name="Rectangle 91"/>
          <p:cNvSpPr/>
          <p:nvPr/>
        </p:nvSpPr>
        <p:spPr>
          <a:xfrm>
            <a:off x="4135680" y="3842280"/>
            <a:ext cx="180360" cy="139320"/>
          </a:xfrm>
          <a:prstGeom prst="rect">
            <a:avLst/>
          </a:prstGeom>
          <a:solidFill>
            <a:srgbClr val="ffffff"/>
          </a:solidFill>
          <a:ln w="29160">
            <a:solidFill>
              <a:srgbClr val="000000"/>
            </a:solidFill>
            <a:round/>
          </a:ln>
        </p:spPr>
      </p:sp>
      <p:sp>
        <p:nvSpPr>
          <p:cNvPr id="1941" name="Rectangle 92"/>
          <p:cNvSpPr/>
          <p:nvPr/>
        </p:nvSpPr>
        <p:spPr>
          <a:xfrm>
            <a:off x="2368800" y="3842280"/>
            <a:ext cx="180000" cy="139320"/>
          </a:xfrm>
          <a:prstGeom prst="rect">
            <a:avLst/>
          </a:prstGeom>
          <a:solidFill>
            <a:srgbClr val="ffffff"/>
          </a:solidFill>
          <a:ln w="29160">
            <a:solidFill>
              <a:srgbClr val="000000"/>
            </a:solidFill>
            <a:round/>
          </a:ln>
        </p:spPr>
      </p:sp>
      <p:sp>
        <p:nvSpPr>
          <p:cNvPr id="1942" name="Rectangle 93"/>
          <p:cNvSpPr/>
          <p:nvPr/>
        </p:nvSpPr>
        <p:spPr>
          <a:xfrm>
            <a:off x="2545560" y="3842280"/>
            <a:ext cx="180360" cy="139320"/>
          </a:xfrm>
          <a:prstGeom prst="rect">
            <a:avLst/>
          </a:prstGeom>
          <a:solidFill>
            <a:srgbClr val="ffffff"/>
          </a:solidFill>
          <a:ln w="29160">
            <a:solidFill>
              <a:srgbClr val="000000"/>
            </a:solidFill>
            <a:round/>
          </a:ln>
        </p:spPr>
      </p:sp>
      <p:sp>
        <p:nvSpPr>
          <p:cNvPr id="1943" name="Rectangle 94"/>
          <p:cNvSpPr/>
          <p:nvPr/>
        </p:nvSpPr>
        <p:spPr>
          <a:xfrm>
            <a:off x="2722680" y="3842280"/>
            <a:ext cx="180000" cy="139320"/>
          </a:xfrm>
          <a:prstGeom prst="rect">
            <a:avLst/>
          </a:prstGeom>
          <a:solidFill>
            <a:srgbClr val="ffffff"/>
          </a:solidFill>
          <a:ln w="29160">
            <a:solidFill>
              <a:srgbClr val="000000"/>
            </a:solidFill>
            <a:round/>
          </a:ln>
        </p:spPr>
      </p:sp>
      <p:sp>
        <p:nvSpPr>
          <p:cNvPr id="1944" name="Rectangle 95"/>
          <p:cNvSpPr/>
          <p:nvPr/>
        </p:nvSpPr>
        <p:spPr>
          <a:xfrm>
            <a:off x="2899800" y="3842280"/>
            <a:ext cx="180000" cy="139320"/>
          </a:xfrm>
          <a:prstGeom prst="rect">
            <a:avLst/>
          </a:prstGeom>
          <a:solidFill>
            <a:srgbClr val="ffffff"/>
          </a:solidFill>
          <a:ln w="29160">
            <a:solidFill>
              <a:srgbClr val="000000"/>
            </a:solidFill>
            <a:round/>
          </a:ln>
        </p:spPr>
      </p:sp>
      <p:sp>
        <p:nvSpPr>
          <p:cNvPr id="1945" name="Rectangle 96"/>
          <p:cNvSpPr/>
          <p:nvPr/>
        </p:nvSpPr>
        <p:spPr>
          <a:xfrm>
            <a:off x="3076560" y="3842280"/>
            <a:ext cx="180000" cy="139320"/>
          </a:xfrm>
          <a:prstGeom prst="rect">
            <a:avLst/>
          </a:prstGeom>
          <a:solidFill>
            <a:srgbClr val="000000"/>
          </a:solidFill>
          <a:ln w="29160">
            <a:solidFill>
              <a:srgbClr val="000000"/>
            </a:solidFill>
            <a:round/>
          </a:ln>
        </p:spPr>
      </p:sp>
      <p:sp>
        <p:nvSpPr>
          <p:cNvPr id="1946" name="Rectangle 97"/>
          <p:cNvSpPr/>
          <p:nvPr/>
        </p:nvSpPr>
        <p:spPr>
          <a:xfrm>
            <a:off x="3613320" y="3842280"/>
            <a:ext cx="180000" cy="139320"/>
          </a:xfrm>
          <a:prstGeom prst="rect">
            <a:avLst/>
          </a:prstGeom>
          <a:solidFill>
            <a:srgbClr val="000000"/>
          </a:solidFill>
          <a:ln w="29160">
            <a:solidFill>
              <a:srgbClr val="000000"/>
            </a:solidFill>
            <a:round/>
          </a:ln>
        </p:spPr>
      </p:sp>
      <p:sp>
        <p:nvSpPr>
          <p:cNvPr id="1947" name="Rectangle 98"/>
          <p:cNvSpPr/>
          <p:nvPr/>
        </p:nvSpPr>
        <p:spPr>
          <a:xfrm>
            <a:off x="3790440" y="3842280"/>
            <a:ext cx="180000" cy="139320"/>
          </a:xfrm>
          <a:prstGeom prst="rect">
            <a:avLst/>
          </a:prstGeom>
          <a:solidFill>
            <a:srgbClr val="000000"/>
          </a:solidFill>
          <a:ln w="29160">
            <a:solidFill>
              <a:srgbClr val="000000"/>
            </a:solidFill>
            <a:round/>
          </a:ln>
        </p:spPr>
      </p:sp>
      <p:sp>
        <p:nvSpPr>
          <p:cNvPr id="1948" name="Rectangle 99"/>
          <p:cNvSpPr/>
          <p:nvPr/>
        </p:nvSpPr>
        <p:spPr>
          <a:xfrm>
            <a:off x="3247200" y="3842280"/>
            <a:ext cx="180360" cy="139320"/>
          </a:xfrm>
          <a:prstGeom prst="rect">
            <a:avLst/>
          </a:prstGeom>
          <a:solidFill>
            <a:srgbClr val="000000"/>
          </a:solidFill>
          <a:ln w="29160">
            <a:solidFill>
              <a:srgbClr val="000000"/>
            </a:solidFill>
            <a:round/>
          </a:ln>
        </p:spPr>
      </p:sp>
      <p:sp>
        <p:nvSpPr>
          <p:cNvPr id="1949" name="Rectangle 100"/>
          <p:cNvSpPr/>
          <p:nvPr/>
        </p:nvSpPr>
        <p:spPr>
          <a:xfrm>
            <a:off x="3424320" y="3842280"/>
            <a:ext cx="180000" cy="139320"/>
          </a:xfrm>
          <a:prstGeom prst="rect">
            <a:avLst/>
          </a:prstGeom>
          <a:solidFill>
            <a:srgbClr val="000000"/>
          </a:solidFill>
          <a:ln w="29160">
            <a:solidFill>
              <a:srgbClr val="000000"/>
            </a:solidFill>
            <a:round/>
          </a:ln>
        </p:spPr>
      </p:sp>
      <p:sp>
        <p:nvSpPr>
          <p:cNvPr id="1950" name="Rectangle 101"/>
          <p:cNvSpPr/>
          <p:nvPr/>
        </p:nvSpPr>
        <p:spPr>
          <a:xfrm>
            <a:off x="3958920" y="3979440"/>
            <a:ext cx="180000" cy="139320"/>
          </a:xfrm>
          <a:prstGeom prst="rect">
            <a:avLst/>
          </a:prstGeom>
          <a:solidFill>
            <a:srgbClr val="ffffff"/>
          </a:solidFill>
          <a:ln w="29160">
            <a:solidFill>
              <a:srgbClr val="000000"/>
            </a:solidFill>
            <a:round/>
          </a:ln>
        </p:spPr>
      </p:sp>
      <p:sp>
        <p:nvSpPr>
          <p:cNvPr id="1951" name="Rectangle 102"/>
          <p:cNvSpPr/>
          <p:nvPr/>
        </p:nvSpPr>
        <p:spPr>
          <a:xfrm>
            <a:off x="4135680" y="3979440"/>
            <a:ext cx="180360" cy="139320"/>
          </a:xfrm>
          <a:prstGeom prst="rect">
            <a:avLst/>
          </a:prstGeom>
          <a:solidFill>
            <a:srgbClr val="ffffff"/>
          </a:solidFill>
          <a:ln w="29160">
            <a:solidFill>
              <a:srgbClr val="000000"/>
            </a:solidFill>
            <a:round/>
          </a:ln>
        </p:spPr>
      </p:sp>
      <p:sp>
        <p:nvSpPr>
          <p:cNvPr id="1952" name="Rectangle 103"/>
          <p:cNvSpPr/>
          <p:nvPr/>
        </p:nvSpPr>
        <p:spPr>
          <a:xfrm>
            <a:off x="2368800" y="3979440"/>
            <a:ext cx="180000" cy="139320"/>
          </a:xfrm>
          <a:prstGeom prst="rect">
            <a:avLst/>
          </a:prstGeom>
          <a:solidFill>
            <a:srgbClr val="ffffff"/>
          </a:solidFill>
          <a:ln w="29160">
            <a:solidFill>
              <a:srgbClr val="000000"/>
            </a:solidFill>
            <a:round/>
          </a:ln>
        </p:spPr>
      </p:sp>
      <p:sp>
        <p:nvSpPr>
          <p:cNvPr id="1953" name="Rectangle 104"/>
          <p:cNvSpPr/>
          <p:nvPr/>
        </p:nvSpPr>
        <p:spPr>
          <a:xfrm>
            <a:off x="2545560" y="3979440"/>
            <a:ext cx="180360" cy="139320"/>
          </a:xfrm>
          <a:prstGeom prst="rect">
            <a:avLst/>
          </a:prstGeom>
          <a:solidFill>
            <a:srgbClr val="ffffff"/>
          </a:solidFill>
          <a:ln w="29160">
            <a:solidFill>
              <a:srgbClr val="000000"/>
            </a:solidFill>
            <a:round/>
          </a:ln>
        </p:spPr>
      </p:sp>
      <p:sp>
        <p:nvSpPr>
          <p:cNvPr id="1954" name="Rectangle 105"/>
          <p:cNvSpPr/>
          <p:nvPr/>
        </p:nvSpPr>
        <p:spPr>
          <a:xfrm>
            <a:off x="2722680" y="3979440"/>
            <a:ext cx="180000" cy="139320"/>
          </a:xfrm>
          <a:prstGeom prst="rect">
            <a:avLst/>
          </a:prstGeom>
          <a:solidFill>
            <a:srgbClr val="ffffff"/>
          </a:solidFill>
          <a:ln w="29160">
            <a:solidFill>
              <a:srgbClr val="000000"/>
            </a:solidFill>
            <a:round/>
          </a:ln>
        </p:spPr>
      </p:sp>
      <p:sp>
        <p:nvSpPr>
          <p:cNvPr id="1955" name="Rectangle 106"/>
          <p:cNvSpPr/>
          <p:nvPr/>
        </p:nvSpPr>
        <p:spPr>
          <a:xfrm>
            <a:off x="2899800" y="3979440"/>
            <a:ext cx="180000" cy="139320"/>
          </a:xfrm>
          <a:prstGeom prst="rect">
            <a:avLst/>
          </a:prstGeom>
          <a:solidFill>
            <a:srgbClr val="000000"/>
          </a:solidFill>
          <a:ln w="29160">
            <a:solidFill>
              <a:srgbClr val="000000"/>
            </a:solidFill>
            <a:round/>
          </a:ln>
        </p:spPr>
      </p:sp>
      <p:sp>
        <p:nvSpPr>
          <p:cNvPr id="1956" name="Rectangle 107"/>
          <p:cNvSpPr/>
          <p:nvPr/>
        </p:nvSpPr>
        <p:spPr>
          <a:xfrm>
            <a:off x="3076560" y="3979440"/>
            <a:ext cx="180000" cy="139320"/>
          </a:xfrm>
          <a:prstGeom prst="rect">
            <a:avLst/>
          </a:prstGeom>
          <a:solidFill>
            <a:srgbClr val="000000"/>
          </a:solidFill>
          <a:ln w="29160">
            <a:solidFill>
              <a:srgbClr val="000000"/>
            </a:solidFill>
            <a:round/>
          </a:ln>
        </p:spPr>
      </p:sp>
      <p:sp>
        <p:nvSpPr>
          <p:cNvPr id="1957" name="Rectangle 108"/>
          <p:cNvSpPr/>
          <p:nvPr/>
        </p:nvSpPr>
        <p:spPr>
          <a:xfrm>
            <a:off x="3613320" y="3979440"/>
            <a:ext cx="180000" cy="139320"/>
          </a:xfrm>
          <a:prstGeom prst="rect">
            <a:avLst/>
          </a:prstGeom>
          <a:solidFill>
            <a:srgbClr val="ffffff"/>
          </a:solidFill>
          <a:ln w="29160">
            <a:solidFill>
              <a:srgbClr val="000000"/>
            </a:solidFill>
            <a:round/>
          </a:ln>
        </p:spPr>
      </p:sp>
      <p:sp>
        <p:nvSpPr>
          <p:cNvPr id="1958" name="Rectangle 109"/>
          <p:cNvSpPr/>
          <p:nvPr/>
        </p:nvSpPr>
        <p:spPr>
          <a:xfrm>
            <a:off x="3790440" y="3979440"/>
            <a:ext cx="180000" cy="139320"/>
          </a:xfrm>
          <a:prstGeom prst="rect">
            <a:avLst/>
          </a:prstGeom>
          <a:solidFill>
            <a:srgbClr val="ffffff"/>
          </a:solidFill>
          <a:ln w="29160">
            <a:solidFill>
              <a:srgbClr val="000000"/>
            </a:solidFill>
            <a:round/>
          </a:ln>
        </p:spPr>
      </p:sp>
      <p:sp>
        <p:nvSpPr>
          <p:cNvPr id="1959" name="Rectangle 110"/>
          <p:cNvSpPr/>
          <p:nvPr/>
        </p:nvSpPr>
        <p:spPr>
          <a:xfrm>
            <a:off x="3247200" y="3979440"/>
            <a:ext cx="180360" cy="139320"/>
          </a:xfrm>
          <a:prstGeom prst="rect">
            <a:avLst/>
          </a:prstGeom>
          <a:solidFill>
            <a:srgbClr val="000000"/>
          </a:solidFill>
          <a:ln w="29160">
            <a:solidFill>
              <a:srgbClr val="000000"/>
            </a:solidFill>
            <a:round/>
          </a:ln>
        </p:spPr>
      </p:sp>
      <p:sp>
        <p:nvSpPr>
          <p:cNvPr id="1960" name="Rectangle 111"/>
          <p:cNvSpPr/>
          <p:nvPr/>
        </p:nvSpPr>
        <p:spPr>
          <a:xfrm>
            <a:off x="3424320" y="3979440"/>
            <a:ext cx="180000" cy="139320"/>
          </a:xfrm>
          <a:prstGeom prst="rect">
            <a:avLst/>
          </a:prstGeom>
          <a:solidFill>
            <a:srgbClr val="ffffff"/>
          </a:solidFill>
          <a:ln w="29160">
            <a:solidFill>
              <a:srgbClr val="000000"/>
            </a:solidFill>
            <a:round/>
          </a:ln>
        </p:spPr>
      </p:sp>
      <p:sp>
        <p:nvSpPr>
          <p:cNvPr id="1961" name="Rectangle 112"/>
          <p:cNvSpPr/>
          <p:nvPr/>
        </p:nvSpPr>
        <p:spPr>
          <a:xfrm>
            <a:off x="3958920" y="4116600"/>
            <a:ext cx="180000" cy="139320"/>
          </a:xfrm>
          <a:prstGeom prst="rect">
            <a:avLst/>
          </a:prstGeom>
          <a:solidFill>
            <a:srgbClr val="ffffff"/>
          </a:solidFill>
          <a:ln w="29160">
            <a:solidFill>
              <a:srgbClr val="000000"/>
            </a:solidFill>
            <a:round/>
          </a:ln>
        </p:spPr>
      </p:sp>
      <p:sp>
        <p:nvSpPr>
          <p:cNvPr id="1962" name="Rectangle 113"/>
          <p:cNvSpPr/>
          <p:nvPr/>
        </p:nvSpPr>
        <p:spPr>
          <a:xfrm>
            <a:off x="4135680" y="4116600"/>
            <a:ext cx="180360" cy="139320"/>
          </a:xfrm>
          <a:prstGeom prst="rect">
            <a:avLst/>
          </a:prstGeom>
          <a:solidFill>
            <a:srgbClr val="ffffff"/>
          </a:solidFill>
          <a:ln w="29160">
            <a:solidFill>
              <a:srgbClr val="000000"/>
            </a:solidFill>
            <a:round/>
          </a:ln>
        </p:spPr>
      </p:sp>
      <p:sp>
        <p:nvSpPr>
          <p:cNvPr id="1963" name="Rectangle 114"/>
          <p:cNvSpPr/>
          <p:nvPr/>
        </p:nvSpPr>
        <p:spPr>
          <a:xfrm>
            <a:off x="2368800" y="4116600"/>
            <a:ext cx="180000" cy="139320"/>
          </a:xfrm>
          <a:prstGeom prst="rect">
            <a:avLst/>
          </a:prstGeom>
          <a:solidFill>
            <a:srgbClr val="ffffff"/>
          </a:solidFill>
          <a:ln w="29160">
            <a:solidFill>
              <a:srgbClr val="000000"/>
            </a:solidFill>
            <a:round/>
          </a:ln>
        </p:spPr>
      </p:sp>
      <p:sp>
        <p:nvSpPr>
          <p:cNvPr id="1964" name="Rectangle 115"/>
          <p:cNvSpPr/>
          <p:nvPr/>
        </p:nvSpPr>
        <p:spPr>
          <a:xfrm>
            <a:off x="2545560" y="4116600"/>
            <a:ext cx="180360" cy="139320"/>
          </a:xfrm>
          <a:prstGeom prst="rect">
            <a:avLst/>
          </a:prstGeom>
          <a:solidFill>
            <a:srgbClr val="ffffff"/>
          </a:solidFill>
          <a:ln w="29160">
            <a:solidFill>
              <a:srgbClr val="000000"/>
            </a:solidFill>
            <a:round/>
          </a:ln>
        </p:spPr>
      </p:sp>
      <p:sp>
        <p:nvSpPr>
          <p:cNvPr id="1965" name="Rectangle 116"/>
          <p:cNvSpPr/>
          <p:nvPr/>
        </p:nvSpPr>
        <p:spPr>
          <a:xfrm>
            <a:off x="2722680" y="4116600"/>
            <a:ext cx="180000" cy="139320"/>
          </a:xfrm>
          <a:prstGeom prst="rect">
            <a:avLst/>
          </a:prstGeom>
          <a:solidFill>
            <a:srgbClr val="ffffff"/>
          </a:solidFill>
          <a:ln w="29160">
            <a:solidFill>
              <a:srgbClr val="000000"/>
            </a:solidFill>
            <a:round/>
          </a:ln>
        </p:spPr>
      </p:sp>
      <p:sp>
        <p:nvSpPr>
          <p:cNvPr id="1966" name="Rectangle 117"/>
          <p:cNvSpPr/>
          <p:nvPr/>
        </p:nvSpPr>
        <p:spPr>
          <a:xfrm>
            <a:off x="2899800" y="4116600"/>
            <a:ext cx="180000" cy="139320"/>
          </a:xfrm>
          <a:prstGeom prst="rect">
            <a:avLst/>
          </a:prstGeom>
          <a:solidFill>
            <a:srgbClr val="ffffff"/>
          </a:solidFill>
          <a:ln w="29160">
            <a:solidFill>
              <a:srgbClr val="000000"/>
            </a:solidFill>
            <a:round/>
          </a:ln>
        </p:spPr>
      </p:sp>
      <p:sp>
        <p:nvSpPr>
          <p:cNvPr id="1967" name="Rectangle 118"/>
          <p:cNvSpPr/>
          <p:nvPr/>
        </p:nvSpPr>
        <p:spPr>
          <a:xfrm>
            <a:off x="3076560" y="4116600"/>
            <a:ext cx="180000" cy="139320"/>
          </a:xfrm>
          <a:prstGeom prst="rect">
            <a:avLst/>
          </a:prstGeom>
          <a:solidFill>
            <a:srgbClr val="000000"/>
          </a:solidFill>
          <a:ln w="29160">
            <a:solidFill>
              <a:srgbClr val="000000"/>
            </a:solidFill>
            <a:round/>
          </a:ln>
        </p:spPr>
      </p:sp>
      <p:sp>
        <p:nvSpPr>
          <p:cNvPr id="1968" name="Rectangle 119"/>
          <p:cNvSpPr/>
          <p:nvPr/>
        </p:nvSpPr>
        <p:spPr>
          <a:xfrm>
            <a:off x="3613320" y="4116600"/>
            <a:ext cx="180000" cy="139320"/>
          </a:xfrm>
          <a:prstGeom prst="rect">
            <a:avLst/>
          </a:prstGeom>
          <a:solidFill>
            <a:srgbClr val="000000"/>
          </a:solidFill>
          <a:ln w="29160">
            <a:solidFill>
              <a:srgbClr val="000000"/>
            </a:solidFill>
            <a:round/>
          </a:ln>
        </p:spPr>
      </p:sp>
      <p:sp>
        <p:nvSpPr>
          <p:cNvPr id="1969" name="Rectangle 120"/>
          <p:cNvSpPr/>
          <p:nvPr/>
        </p:nvSpPr>
        <p:spPr>
          <a:xfrm>
            <a:off x="3790440" y="4116600"/>
            <a:ext cx="180000" cy="139320"/>
          </a:xfrm>
          <a:prstGeom prst="rect">
            <a:avLst/>
          </a:prstGeom>
          <a:solidFill>
            <a:srgbClr val="000000"/>
          </a:solidFill>
          <a:ln w="29160">
            <a:solidFill>
              <a:srgbClr val="000000"/>
            </a:solidFill>
            <a:round/>
          </a:ln>
        </p:spPr>
      </p:sp>
      <p:sp>
        <p:nvSpPr>
          <p:cNvPr id="1970" name="Rectangle 121"/>
          <p:cNvSpPr/>
          <p:nvPr/>
        </p:nvSpPr>
        <p:spPr>
          <a:xfrm>
            <a:off x="3247200" y="4116600"/>
            <a:ext cx="180360" cy="139320"/>
          </a:xfrm>
          <a:prstGeom prst="rect">
            <a:avLst/>
          </a:prstGeom>
          <a:solidFill>
            <a:srgbClr val="ffffff"/>
          </a:solidFill>
          <a:ln w="29160">
            <a:solidFill>
              <a:srgbClr val="000000"/>
            </a:solidFill>
            <a:round/>
          </a:ln>
        </p:spPr>
      </p:sp>
      <p:sp>
        <p:nvSpPr>
          <p:cNvPr id="1971" name="Rectangle 122"/>
          <p:cNvSpPr/>
          <p:nvPr/>
        </p:nvSpPr>
        <p:spPr>
          <a:xfrm>
            <a:off x="3424320" y="4116600"/>
            <a:ext cx="180000" cy="139320"/>
          </a:xfrm>
          <a:prstGeom prst="rect">
            <a:avLst/>
          </a:prstGeom>
          <a:solidFill>
            <a:srgbClr val="000000"/>
          </a:solidFill>
          <a:ln w="29160">
            <a:solidFill>
              <a:srgbClr val="000000"/>
            </a:solidFill>
            <a:round/>
          </a:ln>
        </p:spPr>
      </p:sp>
      <p:sp>
        <p:nvSpPr>
          <p:cNvPr id="1972" name="Rectangle 123"/>
          <p:cNvSpPr/>
          <p:nvPr/>
        </p:nvSpPr>
        <p:spPr>
          <a:xfrm>
            <a:off x="3958920" y="4253760"/>
            <a:ext cx="180000" cy="139320"/>
          </a:xfrm>
          <a:prstGeom prst="rect">
            <a:avLst/>
          </a:prstGeom>
          <a:solidFill>
            <a:srgbClr val="000000"/>
          </a:solidFill>
          <a:ln w="29160">
            <a:solidFill>
              <a:srgbClr val="000000"/>
            </a:solidFill>
            <a:round/>
          </a:ln>
        </p:spPr>
      </p:sp>
      <p:sp>
        <p:nvSpPr>
          <p:cNvPr id="1973" name="Rectangle 124"/>
          <p:cNvSpPr/>
          <p:nvPr/>
        </p:nvSpPr>
        <p:spPr>
          <a:xfrm>
            <a:off x="4135680" y="4253760"/>
            <a:ext cx="180360" cy="139320"/>
          </a:xfrm>
          <a:prstGeom prst="rect">
            <a:avLst/>
          </a:prstGeom>
          <a:solidFill>
            <a:srgbClr val="ffffff"/>
          </a:solidFill>
          <a:ln w="29160">
            <a:solidFill>
              <a:srgbClr val="000000"/>
            </a:solidFill>
            <a:round/>
          </a:ln>
        </p:spPr>
      </p:sp>
      <p:sp>
        <p:nvSpPr>
          <p:cNvPr id="1974" name="Rectangle 125"/>
          <p:cNvSpPr/>
          <p:nvPr/>
        </p:nvSpPr>
        <p:spPr>
          <a:xfrm>
            <a:off x="2368800" y="4253760"/>
            <a:ext cx="180000" cy="139320"/>
          </a:xfrm>
          <a:prstGeom prst="rect">
            <a:avLst/>
          </a:prstGeom>
          <a:solidFill>
            <a:srgbClr val="000000"/>
          </a:solidFill>
          <a:ln w="29160">
            <a:solidFill>
              <a:srgbClr val="000000"/>
            </a:solidFill>
            <a:round/>
          </a:ln>
        </p:spPr>
      </p:sp>
      <p:sp>
        <p:nvSpPr>
          <p:cNvPr id="1975" name="Rectangle 126"/>
          <p:cNvSpPr/>
          <p:nvPr/>
        </p:nvSpPr>
        <p:spPr>
          <a:xfrm>
            <a:off x="2545560" y="4253760"/>
            <a:ext cx="180360" cy="139320"/>
          </a:xfrm>
          <a:prstGeom prst="rect">
            <a:avLst/>
          </a:prstGeom>
          <a:solidFill>
            <a:srgbClr val="000000"/>
          </a:solidFill>
          <a:ln w="29160">
            <a:solidFill>
              <a:srgbClr val="000000"/>
            </a:solidFill>
            <a:round/>
          </a:ln>
        </p:spPr>
      </p:sp>
      <p:sp>
        <p:nvSpPr>
          <p:cNvPr id="1976" name="Rectangle 127"/>
          <p:cNvSpPr/>
          <p:nvPr/>
        </p:nvSpPr>
        <p:spPr>
          <a:xfrm>
            <a:off x="2722680" y="4253760"/>
            <a:ext cx="180000" cy="139320"/>
          </a:xfrm>
          <a:prstGeom prst="rect">
            <a:avLst/>
          </a:prstGeom>
          <a:solidFill>
            <a:srgbClr val="000000"/>
          </a:solidFill>
          <a:ln w="29160">
            <a:solidFill>
              <a:srgbClr val="000000"/>
            </a:solidFill>
            <a:round/>
          </a:ln>
        </p:spPr>
      </p:sp>
      <p:sp>
        <p:nvSpPr>
          <p:cNvPr id="1977" name="Rectangle 128"/>
          <p:cNvSpPr/>
          <p:nvPr/>
        </p:nvSpPr>
        <p:spPr>
          <a:xfrm>
            <a:off x="2899800" y="4253760"/>
            <a:ext cx="180000" cy="139320"/>
          </a:xfrm>
          <a:prstGeom prst="rect">
            <a:avLst/>
          </a:prstGeom>
          <a:solidFill>
            <a:srgbClr val="ffffff"/>
          </a:solidFill>
          <a:ln w="29160">
            <a:solidFill>
              <a:srgbClr val="000000"/>
            </a:solidFill>
            <a:round/>
          </a:ln>
        </p:spPr>
      </p:sp>
      <p:sp>
        <p:nvSpPr>
          <p:cNvPr id="1978" name="Rectangle 129"/>
          <p:cNvSpPr/>
          <p:nvPr/>
        </p:nvSpPr>
        <p:spPr>
          <a:xfrm>
            <a:off x="3076560" y="4253760"/>
            <a:ext cx="180000" cy="139320"/>
          </a:xfrm>
          <a:prstGeom prst="rect">
            <a:avLst/>
          </a:prstGeom>
          <a:solidFill>
            <a:srgbClr val="ffffff"/>
          </a:solidFill>
          <a:ln w="29160">
            <a:solidFill>
              <a:srgbClr val="000000"/>
            </a:solidFill>
            <a:round/>
          </a:ln>
        </p:spPr>
      </p:sp>
      <p:sp>
        <p:nvSpPr>
          <p:cNvPr id="1979" name="Rectangle 130"/>
          <p:cNvSpPr/>
          <p:nvPr/>
        </p:nvSpPr>
        <p:spPr>
          <a:xfrm>
            <a:off x="3613320" y="4253760"/>
            <a:ext cx="180000" cy="139320"/>
          </a:xfrm>
          <a:prstGeom prst="rect">
            <a:avLst/>
          </a:prstGeom>
          <a:solidFill>
            <a:srgbClr val="ffffff"/>
          </a:solidFill>
          <a:ln w="29160">
            <a:solidFill>
              <a:srgbClr val="000000"/>
            </a:solidFill>
            <a:round/>
          </a:ln>
        </p:spPr>
      </p:sp>
      <p:sp>
        <p:nvSpPr>
          <p:cNvPr id="1980" name="Rectangle 131"/>
          <p:cNvSpPr/>
          <p:nvPr/>
        </p:nvSpPr>
        <p:spPr>
          <a:xfrm>
            <a:off x="3790440" y="4253760"/>
            <a:ext cx="180000" cy="139320"/>
          </a:xfrm>
          <a:prstGeom prst="rect">
            <a:avLst/>
          </a:prstGeom>
          <a:solidFill>
            <a:srgbClr val="ffffff"/>
          </a:solidFill>
          <a:ln w="29160">
            <a:solidFill>
              <a:srgbClr val="000000"/>
            </a:solidFill>
            <a:round/>
          </a:ln>
        </p:spPr>
      </p:sp>
      <p:sp>
        <p:nvSpPr>
          <p:cNvPr id="1981" name="Rectangle 132"/>
          <p:cNvSpPr/>
          <p:nvPr/>
        </p:nvSpPr>
        <p:spPr>
          <a:xfrm>
            <a:off x="3247200" y="4253760"/>
            <a:ext cx="180360" cy="139320"/>
          </a:xfrm>
          <a:prstGeom prst="rect">
            <a:avLst/>
          </a:prstGeom>
          <a:solidFill>
            <a:srgbClr val="ffffff"/>
          </a:solidFill>
          <a:ln w="29160">
            <a:solidFill>
              <a:srgbClr val="000000"/>
            </a:solidFill>
            <a:round/>
          </a:ln>
        </p:spPr>
      </p:sp>
      <p:sp>
        <p:nvSpPr>
          <p:cNvPr id="1982" name="Rectangle 133"/>
          <p:cNvSpPr/>
          <p:nvPr/>
        </p:nvSpPr>
        <p:spPr>
          <a:xfrm>
            <a:off x="3424320" y="4253760"/>
            <a:ext cx="180000" cy="139320"/>
          </a:xfrm>
          <a:prstGeom prst="rect">
            <a:avLst/>
          </a:prstGeom>
          <a:solidFill>
            <a:srgbClr val="ffffff"/>
          </a:solidFill>
          <a:ln w="29160">
            <a:solidFill>
              <a:srgbClr val="000000"/>
            </a:solidFill>
            <a:round/>
          </a:ln>
        </p:spPr>
      </p:sp>
      <p:sp>
        <p:nvSpPr>
          <p:cNvPr id="1983" name="Rectangle 134"/>
          <p:cNvSpPr/>
          <p:nvPr/>
        </p:nvSpPr>
        <p:spPr>
          <a:xfrm>
            <a:off x="3958920" y="4390920"/>
            <a:ext cx="180000" cy="139320"/>
          </a:xfrm>
          <a:prstGeom prst="rect">
            <a:avLst/>
          </a:prstGeom>
          <a:solidFill>
            <a:srgbClr val="ffffff"/>
          </a:solidFill>
          <a:ln w="29160">
            <a:solidFill>
              <a:srgbClr val="000000"/>
            </a:solidFill>
            <a:round/>
          </a:ln>
        </p:spPr>
      </p:sp>
      <p:sp>
        <p:nvSpPr>
          <p:cNvPr id="1984" name="Rectangle 135"/>
          <p:cNvSpPr/>
          <p:nvPr/>
        </p:nvSpPr>
        <p:spPr>
          <a:xfrm>
            <a:off x="4135680" y="4390920"/>
            <a:ext cx="180360" cy="139320"/>
          </a:xfrm>
          <a:prstGeom prst="rect">
            <a:avLst/>
          </a:prstGeom>
          <a:solidFill>
            <a:srgbClr val="000000"/>
          </a:solidFill>
          <a:ln w="29160">
            <a:solidFill>
              <a:srgbClr val="000000"/>
            </a:solidFill>
            <a:round/>
          </a:ln>
        </p:spPr>
      </p:sp>
      <p:sp>
        <p:nvSpPr>
          <p:cNvPr id="1985" name="Rectangle 136"/>
          <p:cNvSpPr/>
          <p:nvPr/>
        </p:nvSpPr>
        <p:spPr>
          <a:xfrm>
            <a:off x="2368800" y="4390920"/>
            <a:ext cx="180000" cy="139320"/>
          </a:xfrm>
          <a:prstGeom prst="rect">
            <a:avLst/>
          </a:prstGeom>
          <a:solidFill>
            <a:srgbClr val="000000"/>
          </a:solidFill>
          <a:ln w="29160">
            <a:solidFill>
              <a:srgbClr val="000000"/>
            </a:solidFill>
            <a:round/>
          </a:ln>
        </p:spPr>
      </p:sp>
      <p:sp>
        <p:nvSpPr>
          <p:cNvPr id="1986" name="Rectangle 137"/>
          <p:cNvSpPr/>
          <p:nvPr/>
        </p:nvSpPr>
        <p:spPr>
          <a:xfrm>
            <a:off x="2545560" y="4390920"/>
            <a:ext cx="180360" cy="139320"/>
          </a:xfrm>
          <a:prstGeom prst="rect">
            <a:avLst/>
          </a:prstGeom>
          <a:solidFill>
            <a:srgbClr val="ffffff"/>
          </a:solidFill>
          <a:ln w="29160">
            <a:solidFill>
              <a:srgbClr val="000000"/>
            </a:solidFill>
            <a:round/>
          </a:ln>
        </p:spPr>
      </p:sp>
      <p:sp>
        <p:nvSpPr>
          <p:cNvPr id="1987" name="Rectangle 138"/>
          <p:cNvSpPr/>
          <p:nvPr/>
        </p:nvSpPr>
        <p:spPr>
          <a:xfrm>
            <a:off x="2722680" y="4390920"/>
            <a:ext cx="180000" cy="139320"/>
          </a:xfrm>
          <a:prstGeom prst="rect">
            <a:avLst/>
          </a:prstGeom>
          <a:solidFill>
            <a:srgbClr val="000000"/>
          </a:solidFill>
          <a:ln w="29160">
            <a:solidFill>
              <a:srgbClr val="000000"/>
            </a:solidFill>
            <a:round/>
          </a:ln>
        </p:spPr>
      </p:sp>
      <p:sp>
        <p:nvSpPr>
          <p:cNvPr id="1988" name="Rectangle 139"/>
          <p:cNvSpPr/>
          <p:nvPr/>
        </p:nvSpPr>
        <p:spPr>
          <a:xfrm>
            <a:off x="2899800" y="4390920"/>
            <a:ext cx="180000" cy="139320"/>
          </a:xfrm>
          <a:prstGeom prst="rect">
            <a:avLst/>
          </a:prstGeom>
          <a:solidFill>
            <a:srgbClr val="ffffff"/>
          </a:solidFill>
          <a:ln w="29160">
            <a:solidFill>
              <a:srgbClr val="000000"/>
            </a:solidFill>
            <a:round/>
          </a:ln>
        </p:spPr>
      </p:sp>
      <p:sp>
        <p:nvSpPr>
          <p:cNvPr id="1989" name="Rectangle 140"/>
          <p:cNvSpPr/>
          <p:nvPr/>
        </p:nvSpPr>
        <p:spPr>
          <a:xfrm>
            <a:off x="3076560" y="4390920"/>
            <a:ext cx="180000" cy="139320"/>
          </a:xfrm>
          <a:prstGeom prst="rect">
            <a:avLst/>
          </a:prstGeom>
          <a:solidFill>
            <a:srgbClr val="ffffff"/>
          </a:solidFill>
          <a:ln w="29160">
            <a:solidFill>
              <a:srgbClr val="000000"/>
            </a:solidFill>
            <a:round/>
          </a:ln>
        </p:spPr>
      </p:sp>
      <p:sp>
        <p:nvSpPr>
          <p:cNvPr id="1990" name="Rectangle 141"/>
          <p:cNvSpPr/>
          <p:nvPr/>
        </p:nvSpPr>
        <p:spPr>
          <a:xfrm>
            <a:off x="3613320" y="4390920"/>
            <a:ext cx="180000" cy="139320"/>
          </a:xfrm>
          <a:prstGeom prst="rect">
            <a:avLst/>
          </a:prstGeom>
          <a:solidFill>
            <a:srgbClr val="ffffff"/>
          </a:solidFill>
          <a:ln w="29160">
            <a:solidFill>
              <a:srgbClr val="000000"/>
            </a:solidFill>
            <a:round/>
          </a:ln>
        </p:spPr>
      </p:sp>
      <p:sp>
        <p:nvSpPr>
          <p:cNvPr id="1991" name="Rectangle 142"/>
          <p:cNvSpPr/>
          <p:nvPr/>
        </p:nvSpPr>
        <p:spPr>
          <a:xfrm>
            <a:off x="3790440" y="4390920"/>
            <a:ext cx="180000" cy="139320"/>
          </a:xfrm>
          <a:prstGeom prst="rect">
            <a:avLst/>
          </a:prstGeom>
          <a:solidFill>
            <a:srgbClr val="ffffff"/>
          </a:solidFill>
          <a:ln w="29160">
            <a:solidFill>
              <a:srgbClr val="000000"/>
            </a:solidFill>
            <a:round/>
          </a:ln>
        </p:spPr>
      </p:sp>
      <p:sp>
        <p:nvSpPr>
          <p:cNvPr id="1992" name="Rectangle 143"/>
          <p:cNvSpPr/>
          <p:nvPr/>
        </p:nvSpPr>
        <p:spPr>
          <a:xfrm>
            <a:off x="3247200" y="4390920"/>
            <a:ext cx="180360" cy="139320"/>
          </a:xfrm>
          <a:prstGeom prst="rect">
            <a:avLst/>
          </a:prstGeom>
          <a:solidFill>
            <a:srgbClr val="ffffff"/>
          </a:solidFill>
          <a:ln w="29160">
            <a:solidFill>
              <a:srgbClr val="000000"/>
            </a:solidFill>
            <a:round/>
          </a:ln>
        </p:spPr>
      </p:sp>
      <p:sp>
        <p:nvSpPr>
          <p:cNvPr id="1993" name="Rectangle 144"/>
          <p:cNvSpPr/>
          <p:nvPr/>
        </p:nvSpPr>
        <p:spPr>
          <a:xfrm>
            <a:off x="3424320" y="4390920"/>
            <a:ext cx="180000" cy="139320"/>
          </a:xfrm>
          <a:prstGeom prst="rect">
            <a:avLst/>
          </a:prstGeom>
          <a:solidFill>
            <a:srgbClr val="ffffff"/>
          </a:solidFill>
          <a:ln w="29160">
            <a:solidFill>
              <a:srgbClr val="000000"/>
            </a:solidFill>
            <a:round/>
          </a:ln>
        </p:spPr>
      </p:sp>
      <p:sp>
        <p:nvSpPr>
          <p:cNvPr id="1994" name="Rectangle 145"/>
          <p:cNvSpPr/>
          <p:nvPr/>
        </p:nvSpPr>
        <p:spPr>
          <a:xfrm>
            <a:off x="3598920" y="4528080"/>
            <a:ext cx="180000" cy="139320"/>
          </a:xfrm>
          <a:prstGeom prst="rect">
            <a:avLst/>
          </a:prstGeom>
          <a:solidFill>
            <a:srgbClr val="ffffff"/>
          </a:solidFill>
          <a:ln w="29160">
            <a:solidFill>
              <a:srgbClr val="000000"/>
            </a:solidFill>
            <a:round/>
          </a:ln>
        </p:spPr>
      </p:sp>
      <p:sp>
        <p:nvSpPr>
          <p:cNvPr id="1995" name="Rectangle 146"/>
          <p:cNvSpPr/>
          <p:nvPr/>
        </p:nvSpPr>
        <p:spPr>
          <a:xfrm>
            <a:off x="3775680" y="4528080"/>
            <a:ext cx="180360" cy="139320"/>
          </a:xfrm>
          <a:prstGeom prst="rect">
            <a:avLst/>
          </a:prstGeom>
          <a:solidFill>
            <a:srgbClr val="000000"/>
          </a:solidFill>
          <a:ln w="29160">
            <a:solidFill>
              <a:srgbClr val="000000"/>
            </a:solidFill>
            <a:round/>
          </a:ln>
        </p:spPr>
      </p:sp>
      <p:sp>
        <p:nvSpPr>
          <p:cNvPr id="1996" name="Rectangle 147"/>
          <p:cNvSpPr/>
          <p:nvPr/>
        </p:nvSpPr>
        <p:spPr>
          <a:xfrm>
            <a:off x="3952800" y="4528080"/>
            <a:ext cx="180000" cy="139320"/>
          </a:xfrm>
          <a:prstGeom prst="rect">
            <a:avLst/>
          </a:prstGeom>
          <a:solidFill>
            <a:srgbClr val="ffffff"/>
          </a:solidFill>
          <a:ln w="29160">
            <a:solidFill>
              <a:srgbClr val="000000"/>
            </a:solidFill>
            <a:round/>
          </a:ln>
        </p:spPr>
      </p:sp>
      <p:sp>
        <p:nvSpPr>
          <p:cNvPr id="1997" name="Rectangle 148"/>
          <p:cNvSpPr/>
          <p:nvPr/>
        </p:nvSpPr>
        <p:spPr>
          <a:xfrm>
            <a:off x="4129560" y="4528080"/>
            <a:ext cx="180360" cy="139320"/>
          </a:xfrm>
          <a:prstGeom prst="rect">
            <a:avLst/>
          </a:prstGeom>
          <a:solidFill>
            <a:srgbClr val="000000"/>
          </a:solidFill>
          <a:ln w="29160">
            <a:solidFill>
              <a:srgbClr val="000000"/>
            </a:solidFill>
            <a:round/>
          </a:ln>
        </p:spPr>
      </p:sp>
      <p:sp>
        <p:nvSpPr>
          <p:cNvPr id="1998" name="Rectangle 149"/>
          <p:cNvSpPr/>
          <p:nvPr/>
        </p:nvSpPr>
        <p:spPr>
          <a:xfrm>
            <a:off x="2362680" y="4528080"/>
            <a:ext cx="180000" cy="139320"/>
          </a:xfrm>
          <a:prstGeom prst="rect">
            <a:avLst/>
          </a:prstGeom>
          <a:solidFill>
            <a:srgbClr val="000000"/>
          </a:solidFill>
          <a:ln w="29160">
            <a:solidFill>
              <a:srgbClr val="000000"/>
            </a:solidFill>
            <a:round/>
          </a:ln>
        </p:spPr>
      </p:sp>
      <p:sp>
        <p:nvSpPr>
          <p:cNvPr id="1999" name="Rectangle 150"/>
          <p:cNvSpPr/>
          <p:nvPr/>
        </p:nvSpPr>
        <p:spPr>
          <a:xfrm>
            <a:off x="2539800" y="4528080"/>
            <a:ext cx="180000" cy="139320"/>
          </a:xfrm>
          <a:prstGeom prst="rect">
            <a:avLst/>
          </a:prstGeom>
          <a:solidFill>
            <a:srgbClr val="ffffff"/>
          </a:solidFill>
          <a:ln w="29160">
            <a:solidFill>
              <a:srgbClr val="000000"/>
            </a:solidFill>
            <a:round/>
          </a:ln>
        </p:spPr>
      </p:sp>
      <p:sp>
        <p:nvSpPr>
          <p:cNvPr id="2000" name="Rectangle 151"/>
          <p:cNvSpPr/>
          <p:nvPr/>
        </p:nvSpPr>
        <p:spPr>
          <a:xfrm>
            <a:off x="2716560" y="4528080"/>
            <a:ext cx="180000" cy="139320"/>
          </a:xfrm>
          <a:prstGeom prst="rect">
            <a:avLst/>
          </a:prstGeom>
          <a:solidFill>
            <a:srgbClr val="ffffff"/>
          </a:solidFill>
          <a:ln w="29160">
            <a:solidFill>
              <a:srgbClr val="000000"/>
            </a:solidFill>
            <a:round/>
          </a:ln>
        </p:spPr>
      </p:sp>
      <p:sp>
        <p:nvSpPr>
          <p:cNvPr id="2001" name="Rectangle 152"/>
          <p:cNvSpPr/>
          <p:nvPr/>
        </p:nvSpPr>
        <p:spPr>
          <a:xfrm>
            <a:off x="3253320" y="4528080"/>
            <a:ext cx="180000" cy="139320"/>
          </a:xfrm>
          <a:prstGeom prst="rect">
            <a:avLst/>
          </a:prstGeom>
          <a:solidFill>
            <a:srgbClr val="ffffff"/>
          </a:solidFill>
          <a:ln w="29160">
            <a:solidFill>
              <a:srgbClr val="000000"/>
            </a:solidFill>
            <a:round/>
          </a:ln>
        </p:spPr>
      </p:sp>
      <p:sp>
        <p:nvSpPr>
          <p:cNvPr id="2002" name="Rectangle 153"/>
          <p:cNvSpPr/>
          <p:nvPr/>
        </p:nvSpPr>
        <p:spPr>
          <a:xfrm>
            <a:off x="3430440" y="4528080"/>
            <a:ext cx="180000" cy="139320"/>
          </a:xfrm>
          <a:prstGeom prst="rect">
            <a:avLst/>
          </a:prstGeom>
          <a:solidFill>
            <a:srgbClr val="ffffff"/>
          </a:solidFill>
          <a:ln w="29160">
            <a:solidFill>
              <a:srgbClr val="000000"/>
            </a:solidFill>
            <a:round/>
          </a:ln>
        </p:spPr>
      </p:sp>
      <p:sp>
        <p:nvSpPr>
          <p:cNvPr id="2003" name="Rectangle 154"/>
          <p:cNvSpPr/>
          <p:nvPr/>
        </p:nvSpPr>
        <p:spPr>
          <a:xfrm>
            <a:off x="2887200" y="4528080"/>
            <a:ext cx="180360" cy="139320"/>
          </a:xfrm>
          <a:prstGeom prst="rect">
            <a:avLst/>
          </a:prstGeom>
          <a:solidFill>
            <a:srgbClr val="ffffff"/>
          </a:solidFill>
          <a:ln w="29160">
            <a:solidFill>
              <a:srgbClr val="000000"/>
            </a:solidFill>
            <a:round/>
          </a:ln>
        </p:spPr>
      </p:sp>
      <p:sp>
        <p:nvSpPr>
          <p:cNvPr id="2004" name="Rectangle 155"/>
          <p:cNvSpPr/>
          <p:nvPr/>
        </p:nvSpPr>
        <p:spPr>
          <a:xfrm>
            <a:off x="3064320" y="4528080"/>
            <a:ext cx="180000" cy="139320"/>
          </a:xfrm>
          <a:prstGeom prst="rect">
            <a:avLst/>
          </a:prstGeom>
          <a:solidFill>
            <a:srgbClr val="ffffff"/>
          </a:solidFill>
          <a:ln w="29160">
            <a:solidFill>
              <a:srgbClr val="000000"/>
            </a:solidFill>
            <a:round/>
          </a:ln>
        </p:spPr>
      </p:sp>
      <p:sp>
        <p:nvSpPr>
          <p:cNvPr id="2005" name="Rectangle 156"/>
          <p:cNvSpPr/>
          <p:nvPr/>
        </p:nvSpPr>
        <p:spPr>
          <a:xfrm>
            <a:off x="3598920" y="4665240"/>
            <a:ext cx="180000" cy="139320"/>
          </a:xfrm>
          <a:prstGeom prst="rect">
            <a:avLst/>
          </a:prstGeom>
          <a:solidFill>
            <a:srgbClr val="000000"/>
          </a:solidFill>
          <a:ln w="29160">
            <a:solidFill>
              <a:srgbClr val="000000"/>
            </a:solidFill>
            <a:round/>
          </a:ln>
        </p:spPr>
      </p:sp>
      <p:sp>
        <p:nvSpPr>
          <p:cNvPr id="2006" name="Rectangle 157"/>
          <p:cNvSpPr/>
          <p:nvPr/>
        </p:nvSpPr>
        <p:spPr>
          <a:xfrm>
            <a:off x="3775680" y="4665240"/>
            <a:ext cx="180360" cy="139320"/>
          </a:xfrm>
          <a:prstGeom prst="rect">
            <a:avLst/>
          </a:prstGeom>
          <a:solidFill>
            <a:srgbClr val="ffffff"/>
          </a:solidFill>
          <a:ln w="29160">
            <a:solidFill>
              <a:srgbClr val="000000"/>
            </a:solidFill>
            <a:round/>
          </a:ln>
        </p:spPr>
      </p:sp>
      <p:sp>
        <p:nvSpPr>
          <p:cNvPr id="2007" name="Rectangle 158"/>
          <p:cNvSpPr/>
          <p:nvPr/>
        </p:nvSpPr>
        <p:spPr>
          <a:xfrm>
            <a:off x="3952800" y="4665240"/>
            <a:ext cx="180000" cy="139320"/>
          </a:xfrm>
          <a:prstGeom prst="rect">
            <a:avLst/>
          </a:prstGeom>
          <a:solidFill>
            <a:srgbClr val="ffffff"/>
          </a:solidFill>
          <a:ln w="29160">
            <a:solidFill>
              <a:srgbClr val="000000"/>
            </a:solidFill>
            <a:round/>
          </a:ln>
        </p:spPr>
      </p:sp>
      <p:sp>
        <p:nvSpPr>
          <p:cNvPr id="2008" name="Rectangle 159"/>
          <p:cNvSpPr/>
          <p:nvPr/>
        </p:nvSpPr>
        <p:spPr>
          <a:xfrm>
            <a:off x="4129560" y="4665240"/>
            <a:ext cx="180360" cy="139320"/>
          </a:xfrm>
          <a:prstGeom prst="rect">
            <a:avLst/>
          </a:prstGeom>
          <a:solidFill>
            <a:srgbClr val="000000"/>
          </a:solidFill>
          <a:ln w="29160">
            <a:solidFill>
              <a:srgbClr val="000000"/>
            </a:solidFill>
            <a:round/>
          </a:ln>
        </p:spPr>
      </p:sp>
      <p:sp>
        <p:nvSpPr>
          <p:cNvPr id="2009" name="Rectangle 160"/>
          <p:cNvSpPr/>
          <p:nvPr/>
        </p:nvSpPr>
        <p:spPr>
          <a:xfrm>
            <a:off x="2362680" y="4665240"/>
            <a:ext cx="180000" cy="139320"/>
          </a:xfrm>
          <a:prstGeom prst="rect">
            <a:avLst/>
          </a:prstGeom>
          <a:solidFill>
            <a:srgbClr val="000000"/>
          </a:solidFill>
          <a:ln w="29160">
            <a:solidFill>
              <a:srgbClr val="000000"/>
            </a:solidFill>
            <a:round/>
          </a:ln>
        </p:spPr>
      </p:sp>
      <p:sp>
        <p:nvSpPr>
          <p:cNvPr id="2010" name="Rectangle 161"/>
          <p:cNvSpPr/>
          <p:nvPr/>
        </p:nvSpPr>
        <p:spPr>
          <a:xfrm>
            <a:off x="2539800" y="4665240"/>
            <a:ext cx="180000" cy="139320"/>
          </a:xfrm>
          <a:prstGeom prst="rect">
            <a:avLst/>
          </a:prstGeom>
          <a:solidFill>
            <a:srgbClr val="ffffff"/>
          </a:solidFill>
          <a:ln w="29160">
            <a:solidFill>
              <a:srgbClr val="000000"/>
            </a:solidFill>
            <a:round/>
          </a:ln>
        </p:spPr>
      </p:sp>
      <p:sp>
        <p:nvSpPr>
          <p:cNvPr id="2011" name="Rectangle 162"/>
          <p:cNvSpPr/>
          <p:nvPr/>
        </p:nvSpPr>
        <p:spPr>
          <a:xfrm>
            <a:off x="2716560" y="4665240"/>
            <a:ext cx="180000" cy="139320"/>
          </a:xfrm>
          <a:prstGeom prst="rect">
            <a:avLst/>
          </a:prstGeom>
          <a:solidFill>
            <a:srgbClr val="000000"/>
          </a:solidFill>
          <a:ln w="29160">
            <a:solidFill>
              <a:srgbClr val="000000"/>
            </a:solidFill>
            <a:round/>
          </a:ln>
        </p:spPr>
      </p:sp>
      <p:sp>
        <p:nvSpPr>
          <p:cNvPr id="2012" name="Rectangle 163"/>
          <p:cNvSpPr/>
          <p:nvPr/>
        </p:nvSpPr>
        <p:spPr>
          <a:xfrm>
            <a:off x="3253320" y="4665240"/>
            <a:ext cx="180000" cy="139320"/>
          </a:xfrm>
          <a:prstGeom prst="rect">
            <a:avLst/>
          </a:prstGeom>
          <a:solidFill>
            <a:srgbClr val="ffffff"/>
          </a:solidFill>
          <a:ln w="29160">
            <a:solidFill>
              <a:srgbClr val="000000"/>
            </a:solidFill>
            <a:round/>
          </a:ln>
        </p:spPr>
      </p:sp>
      <p:sp>
        <p:nvSpPr>
          <p:cNvPr id="2013" name="Rectangle 164"/>
          <p:cNvSpPr/>
          <p:nvPr/>
        </p:nvSpPr>
        <p:spPr>
          <a:xfrm>
            <a:off x="3430440" y="4665240"/>
            <a:ext cx="180000" cy="139320"/>
          </a:xfrm>
          <a:prstGeom prst="rect">
            <a:avLst/>
          </a:prstGeom>
          <a:solidFill>
            <a:srgbClr val="ffffff"/>
          </a:solidFill>
          <a:ln w="29160">
            <a:solidFill>
              <a:srgbClr val="000000"/>
            </a:solidFill>
            <a:round/>
          </a:ln>
        </p:spPr>
      </p:sp>
      <p:sp>
        <p:nvSpPr>
          <p:cNvPr id="2014" name="Rectangle 165"/>
          <p:cNvSpPr/>
          <p:nvPr/>
        </p:nvSpPr>
        <p:spPr>
          <a:xfrm>
            <a:off x="2887200" y="4665240"/>
            <a:ext cx="180360" cy="139320"/>
          </a:xfrm>
          <a:prstGeom prst="rect">
            <a:avLst/>
          </a:prstGeom>
          <a:solidFill>
            <a:srgbClr val="ffffff"/>
          </a:solidFill>
          <a:ln w="29160">
            <a:solidFill>
              <a:srgbClr val="000000"/>
            </a:solidFill>
            <a:round/>
          </a:ln>
        </p:spPr>
      </p:sp>
      <p:sp>
        <p:nvSpPr>
          <p:cNvPr id="2015" name="Rectangle 166"/>
          <p:cNvSpPr/>
          <p:nvPr/>
        </p:nvSpPr>
        <p:spPr>
          <a:xfrm>
            <a:off x="3064320" y="4665240"/>
            <a:ext cx="180000" cy="139320"/>
          </a:xfrm>
          <a:prstGeom prst="rect">
            <a:avLst/>
          </a:prstGeom>
          <a:solidFill>
            <a:srgbClr val="ffffff"/>
          </a:solidFill>
          <a:ln w="29160">
            <a:solidFill>
              <a:srgbClr val="000000"/>
            </a:solidFill>
            <a:round/>
          </a:ln>
        </p:spPr>
      </p:sp>
      <p:sp>
        <p:nvSpPr>
          <p:cNvPr id="2016" name="Rectangle 167"/>
          <p:cNvSpPr/>
          <p:nvPr/>
        </p:nvSpPr>
        <p:spPr>
          <a:xfrm>
            <a:off x="3598920" y="4802400"/>
            <a:ext cx="180000" cy="139320"/>
          </a:xfrm>
          <a:prstGeom prst="rect">
            <a:avLst/>
          </a:prstGeom>
          <a:solidFill>
            <a:srgbClr val="000000"/>
          </a:solidFill>
          <a:ln w="29160">
            <a:solidFill>
              <a:srgbClr val="000000"/>
            </a:solidFill>
            <a:round/>
          </a:ln>
        </p:spPr>
      </p:sp>
      <p:sp>
        <p:nvSpPr>
          <p:cNvPr id="2017" name="Rectangle 168"/>
          <p:cNvSpPr/>
          <p:nvPr/>
        </p:nvSpPr>
        <p:spPr>
          <a:xfrm>
            <a:off x="3775680" y="4802400"/>
            <a:ext cx="180360" cy="139320"/>
          </a:xfrm>
          <a:prstGeom prst="rect">
            <a:avLst/>
          </a:prstGeom>
          <a:solidFill>
            <a:srgbClr val="000000"/>
          </a:solidFill>
          <a:ln w="29160">
            <a:solidFill>
              <a:srgbClr val="000000"/>
            </a:solidFill>
            <a:round/>
          </a:ln>
        </p:spPr>
      </p:sp>
      <p:sp>
        <p:nvSpPr>
          <p:cNvPr id="2018" name="Rectangle 169"/>
          <p:cNvSpPr/>
          <p:nvPr/>
        </p:nvSpPr>
        <p:spPr>
          <a:xfrm>
            <a:off x="3952800" y="4802400"/>
            <a:ext cx="180000" cy="139320"/>
          </a:xfrm>
          <a:prstGeom prst="rect">
            <a:avLst/>
          </a:prstGeom>
          <a:solidFill>
            <a:srgbClr val="000000"/>
          </a:solidFill>
          <a:ln w="29160">
            <a:solidFill>
              <a:srgbClr val="000000"/>
            </a:solidFill>
            <a:round/>
          </a:ln>
        </p:spPr>
      </p:sp>
      <p:sp>
        <p:nvSpPr>
          <p:cNvPr id="2019" name="Rectangle 170"/>
          <p:cNvSpPr/>
          <p:nvPr/>
        </p:nvSpPr>
        <p:spPr>
          <a:xfrm>
            <a:off x="4129560" y="4802400"/>
            <a:ext cx="180360" cy="139320"/>
          </a:xfrm>
          <a:prstGeom prst="rect">
            <a:avLst/>
          </a:prstGeom>
          <a:solidFill>
            <a:srgbClr val="000000"/>
          </a:solidFill>
          <a:ln w="29160">
            <a:solidFill>
              <a:srgbClr val="000000"/>
            </a:solidFill>
            <a:round/>
          </a:ln>
        </p:spPr>
      </p:sp>
      <p:sp>
        <p:nvSpPr>
          <p:cNvPr id="2020" name="Rectangle 171"/>
          <p:cNvSpPr/>
          <p:nvPr/>
        </p:nvSpPr>
        <p:spPr>
          <a:xfrm>
            <a:off x="2362680" y="4802400"/>
            <a:ext cx="180000" cy="139320"/>
          </a:xfrm>
          <a:prstGeom prst="rect">
            <a:avLst/>
          </a:prstGeom>
          <a:solidFill>
            <a:srgbClr val="000000"/>
          </a:solidFill>
          <a:ln w="29160">
            <a:solidFill>
              <a:srgbClr val="000000"/>
            </a:solidFill>
            <a:round/>
          </a:ln>
        </p:spPr>
      </p:sp>
      <p:sp>
        <p:nvSpPr>
          <p:cNvPr id="2021" name="Rectangle 172"/>
          <p:cNvSpPr/>
          <p:nvPr/>
        </p:nvSpPr>
        <p:spPr>
          <a:xfrm>
            <a:off x="2539800" y="4802400"/>
            <a:ext cx="180000" cy="139320"/>
          </a:xfrm>
          <a:prstGeom prst="rect">
            <a:avLst/>
          </a:prstGeom>
          <a:solidFill>
            <a:srgbClr val="ffffff"/>
          </a:solidFill>
          <a:ln w="29160">
            <a:solidFill>
              <a:srgbClr val="000000"/>
            </a:solidFill>
            <a:round/>
          </a:ln>
        </p:spPr>
      </p:sp>
      <p:sp>
        <p:nvSpPr>
          <p:cNvPr id="2022" name="Rectangle 173"/>
          <p:cNvSpPr/>
          <p:nvPr/>
        </p:nvSpPr>
        <p:spPr>
          <a:xfrm>
            <a:off x="2716560" y="4802400"/>
            <a:ext cx="180000" cy="139320"/>
          </a:xfrm>
          <a:prstGeom prst="rect">
            <a:avLst/>
          </a:prstGeom>
          <a:solidFill>
            <a:srgbClr val="ffffff"/>
          </a:solidFill>
          <a:ln w="29160">
            <a:solidFill>
              <a:srgbClr val="000000"/>
            </a:solidFill>
            <a:round/>
          </a:ln>
        </p:spPr>
      </p:sp>
      <p:sp>
        <p:nvSpPr>
          <p:cNvPr id="2023" name="Rectangle 174"/>
          <p:cNvSpPr/>
          <p:nvPr/>
        </p:nvSpPr>
        <p:spPr>
          <a:xfrm>
            <a:off x="3253320" y="4802400"/>
            <a:ext cx="180000" cy="139320"/>
          </a:xfrm>
          <a:prstGeom prst="rect">
            <a:avLst/>
          </a:prstGeom>
          <a:solidFill>
            <a:srgbClr val="ffffff"/>
          </a:solidFill>
          <a:ln w="29160">
            <a:solidFill>
              <a:srgbClr val="000000"/>
            </a:solidFill>
            <a:round/>
          </a:ln>
        </p:spPr>
      </p:sp>
      <p:sp>
        <p:nvSpPr>
          <p:cNvPr id="2024" name="Rectangle 175"/>
          <p:cNvSpPr/>
          <p:nvPr/>
        </p:nvSpPr>
        <p:spPr>
          <a:xfrm>
            <a:off x="3430440" y="4802400"/>
            <a:ext cx="180000" cy="139320"/>
          </a:xfrm>
          <a:prstGeom prst="rect">
            <a:avLst/>
          </a:prstGeom>
          <a:solidFill>
            <a:srgbClr val="ffffff"/>
          </a:solidFill>
          <a:ln w="29160">
            <a:solidFill>
              <a:srgbClr val="000000"/>
            </a:solidFill>
            <a:round/>
          </a:ln>
        </p:spPr>
      </p:sp>
      <p:sp>
        <p:nvSpPr>
          <p:cNvPr id="2025" name="Rectangle 176"/>
          <p:cNvSpPr/>
          <p:nvPr/>
        </p:nvSpPr>
        <p:spPr>
          <a:xfrm>
            <a:off x="2887200" y="4802400"/>
            <a:ext cx="180360" cy="139320"/>
          </a:xfrm>
          <a:prstGeom prst="rect">
            <a:avLst/>
          </a:prstGeom>
          <a:solidFill>
            <a:srgbClr val="000000"/>
          </a:solidFill>
          <a:ln w="29160">
            <a:solidFill>
              <a:srgbClr val="000000"/>
            </a:solidFill>
            <a:round/>
          </a:ln>
        </p:spPr>
      </p:sp>
      <p:sp>
        <p:nvSpPr>
          <p:cNvPr id="2026" name="Rectangle 177"/>
          <p:cNvSpPr/>
          <p:nvPr/>
        </p:nvSpPr>
        <p:spPr>
          <a:xfrm>
            <a:off x="3064320" y="4802400"/>
            <a:ext cx="180000" cy="139320"/>
          </a:xfrm>
          <a:prstGeom prst="rect">
            <a:avLst/>
          </a:prstGeom>
          <a:solidFill>
            <a:srgbClr val="ffffff"/>
          </a:solidFill>
          <a:ln w="29160">
            <a:solidFill>
              <a:srgbClr val="000000"/>
            </a:solidFill>
            <a:round/>
          </a:ln>
        </p:spPr>
      </p:sp>
      <p:sp>
        <p:nvSpPr>
          <p:cNvPr id="2027" name="Rectangle 178"/>
          <p:cNvSpPr/>
          <p:nvPr/>
        </p:nvSpPr>
        <p:spPr>
          <a:xfrm>
            <a:off x="3253680" y="4941000"/>
            <a:ext cx="180000" cy="139320"/>
          </a:xfrm>
          <a:prstGeom prst="rect">
            <a:avLst/>
          </a:prstGeom>
          <a:solidFill>
            <a:srgbClr val="ffffff"/>
          </a:solidFill>
          <a:ln w="29160">
            <a:solidFill>
              <a:srgbClr val="000000"/>
            </a:solidFill>
            <a:round/>
          </a:ln>
        </p:spPr>
      </p:sp>
      <p:sp>
        <p:nvSpPr>
          <p:cNvPr id="2028" name="Rectangle 179"/>
          <p:cNvSpPr/>
          <p:nvPr/>
        </p:nvSpPr>
        <p:spPr>
          <a:xfrm>
            <a:off x="3599280" y="4941000"/>
            <a:ext cx="180000" cy="139320"/>
          </a:xfrm>
          <a:prstGeom prst="rect">
            <a:avLst/>
          </a:prstGeom>
          <a:solidFill>
            <a:srgbClr val="000000"/>
          </a:solidFill>
          <a:ln w="29160">
            <a:solidFill>
              <a:srgbClr val="000000"/>
            </a:solidFill>
            <a:round/>
          </a:ln>
        </p:spPr>
      </p:sp>
      <p:sp>
        <p:nvSpPr>
          <p:cNvPr id="2029" name="Rectangle 180"/>
          <p:cNvSpPr/>
          <p:nvPr/>
        </p:nvSpPr>
        <p:spPr>
          <a:xfrm>
            <a:off x="3776040" y="4941000"/>
            <a:ext cx="180360" cy="139320"/>
          </a:xfrm>
          <a:prstGeom prst="rect">
            <a:avLst/>
          </a:prstGeom>
          <a:solidFill>
            <a:srgbClr val="000000"/>
          </a:solidFill>
          <a:ln w="29160">
            <a:solidFill>
              <a:srgbClr val="000000"/>
            </a:solidFill>
            <a:round/>
          </a:ln>
        </p:spPr>
      </p:sp>
      <p:sp>
        <p:nvSpPr>
          <p:cNvPr id="2030" name="Rectangle 181"/>
          <p:cNvSpPr/>
          <p:nvPr/>
        </p:nvSpPr>
        <p:spPr>
          <a:xfrm>
            <a:off x="3953160" y="4941000"/>
            <a:ext cx="180000" cy="139320"/>
          </a:xfrm>
          <a:prstGeom prst="rect">
            <a:avLst/>
          </a:prstGeom>
          <a:solidFill>
            <a:srgbClr val="000000"/>
          </a:solidFill>
          <a:ln w="29160">
            <a:solidFill>
              <a:srgbClr val="000000"/>
            </a:solidFill>
            <a:round/>
          </a:ln>
        </p:spPr>
      </p:sp>
      <p:sp>
        <p:nvSpPr>
          <p:cNvPr id="2031" name="Rectangle 182"/>
          <p:cNvSpPr/>
          <p:nvPr/>
        </p:nvSpPr>
        <p:spPr>
          <a:xfrm>
            <a:off x="4129920" y="4941000"/>
            <a:ext cx="180360" cy="139320"/>
          </a:xfrm>
          <a:prstGeom prst="rect">
            <a:avLst/>
          </a:prstGeom>
          <a:solidFill>
            <a:srgbClr val="000000"/>
          </a:solidFill>
          <a:ln w="29160">
            <a:solidFill>
              <a:srgbClr val="000000"/>
            </a:solidFill>
            <a:round/>
          </a:ln>
        </p:spPr>
      </p:sp>
      <p:sp>
        <p:nvSpPr>
          <p:cNvPr id="2032" name="Rectangle 183"/>
          <p:cNvSpPr/>
          <p:nvPr/>
        </p:nvSpPr>
        <p:spPr>
          <a:xfrm>
            <a:off x="2363040" y="4941000"/>
            <a:ext cx="180000" cy="139320"/>
          </a:xfrm>
          <a:prstGeom prst="rect">
            <a:avLst/>
          </a:prstGeom>
          <a:solidFill>
            <a:srgbClr val="ffffff"/>
          </a:solidFill>
          <a:ln w="29160">
            <a:solidFill>
              <a:srgbClr val="000000"/>
            </a:solidFill>
            <a:round/>
          </a:ln>
        </p:spPr>
      </p:sp>
      <p:sp>
        <p:nvSpPr>
          <p:cNvPr id="2033" name="Rectangle 184"/>
          <p:cNvSpPr/>
          <p:nvPr/>
        </p:nvSpPr>
        <p:spPr>
          <a:xfrm>
            <a:off x="2540160" y="4941000"/>
            <a:ext cx="180000" cy="139320"/>
          </a:xfrm>
          <a:prstGeom prst="rect">
            <a:avLst/>
          </a:prstGeom>
          <a:solidFill>
            <a:srgbClr val="ffffff"/>
          </a:solidFill>
          <a:ln w="29160">
            <a:solidFill>
              <a:srgbClr val="000000"/>
            </a:solidFill>
            <a:round/>
          </a:ln>
        </p:spPr>
      </p:sp>
      <p:sp>
        <p:nvSpPr>
          <p:cNvPr id="2034" name="Rectangle 185"/>
          <p:cNvSpPr/>
          <p:nvPr/>
        </p:nvSpPr>
        <p:spPr>
          <a:xfrm>
            <a:off x="2716920" y="4941000"/>
            <a:ext cx="180000" cy="139320"/>
          </a:xfrm>
          <a:prstGeom prst="rect">
            <a:avLst/>
          </a:prstGeom>
          <a:solidFill>
            <a:srgbClr val="ffffff"/>
          </a:solidFill>
          <a:ln w="29160">
            <a:solidFill>
              <a:srgbClr val="000000"/>
            </a:solidFill>
            <a:round/>
          </a:ln>
        </p:spPr>
      </p:sp>
      <p:sp>
        <p:nvSpPr>
          <p:cNvPr id="2035" name="Rectangle 186"/>
          <p:cNvSpPr/>
          <p:nvPr/>
        </p:nvSpPr>
        <p:spPr>
          <a:xfrm>
            <a:off x="3430800" y="4941000"/>
            <a:ext cx="180000" cy="139320"/>
          </a:xfrm>
          <a:prstGeom prst="rect">
            <a:avLst/>
          </a:prstGeom>
          <a:solidFill>
            <a:srgbClr val="ffffff"/>
          </a:solidFill>
          <a:ln w="29160">
            <a:solidFill>
              <a:srgbClr val="000000"/>
            </a:solidFill>
            <a:round/>
          </a:ln>
        </p:spPr>
      </p:sp>
      <p:sp>
        <p:nvSpPr>
          <p:cNvPr id="2036" name="Rectangle 187"/>
          <p:cNvSpPr/>
          <p:nvPr/>
        </p:nvSpPr>
        <p:spPr>
          <a:xfrm>
            <a:off x="2887560" y="4941000"/>
            <a:ext cx="180360" cy="139320"/>
          </a:xfrm>
          <a:prstGeom prst="rect">
            <a:avLst/>
          </a:prstGeom>
          <a:solidFill>
            <a:srgbClr val="ffffff"/>
          </a:solidFill>
          <a:ln w="29160">
            <a:solidFill>
              <a:srgbClr val="000000"/>
            </a:solidFill>
            <a:round/>
          </a:ln>
        </p:spPr>
      </p:sp>
      <p:sp>
        <p:nvSpPr>
          <p:cNvPr id="2037" name="Rectangle 188"/>
          <p:cNvSpPr/>
          <p:nvPr/>
        </p:nvSpPr>
        <p:spPr>
          <a:xfrm>
            <a:off x="3064680" y="4941000"/>
            <a:ext cx="180000" cy="139320"/>
          </a:xfrm>
          <a:prstGeom prst="rect">
            <a:avLst/>
          </a:prstGeom>
          <a:solidFill>
            <a:srgbClr val="ffffff"/>
          </a:solidFill>
          <a:ln w="29160">
            <a:solidFill>
              <a:srgbClr val="000000"/>
            </a:solidFill>
            <a:round/>
          </a:ln>
        </p:spPr>
      </p:sp>
      <p:sp>
        <p:nvSpPr>
          <p:cNvPr id="2038" name="Rectangle 189"/>
          <p:cNvSpPr/>
          <p:nvPr/>
        </p:nvSpPr>
        <p:spPr>
          <a:xfrm>
            <a:off x="3599280" y="5078160"/>
            <a:ext cx="180000" cy="139320"/>
          </a:xfrm>
          <a:prstGeom prst="rect">
            <a:avLst/>
          </a:prstGeom>
          <a:solidFill>
            <a:srgbClr val="000000"/>
          </a:solidFill>
          <a:ln w="29160">
            <a:solidFill>
              <a:srgbClr val="000000"/>
            </a:solidFill>
            <a:round/>
          </a:ln>
        </p:spPr>
      </p:sp>
      <p:sp>
        <p:nvSpPr>
          <p:cNvPr id="2039" name="Rectangle 190"/>
          <p:cNvSpPr/>
          <p:nvPr/>
        </p:nvSpPr>
        <p:spPr>
          <a:xfrm>
            <a:off x="3776040" y="5078160"/>
            <a:ext cx="180360" cy="139320"/>
          </a:xfrm>
          <a:prstGeom prst="rect">
            <a:avLst/>
          </a:prstGeom>
          <a:solidFill>
            <a:srgbClr val="000000"/>
          </a:solidFill>
          <a:ln w="29160">
            <a:solidFill>
              <a:srgbClr val="000000"/>
            </a:solidFill>
            <a:round/>
          </a:ln>
        </p:spPr>
      </p:sp>
      <p:sp>
        <p:nvSpPr>
          <p:cNvPr id="2040" name="Rectangle 191"/>
          <p:cNvSpPr/>
          <p:nvPr/>
        </p:nvSpPr>
        <p:spPr>
          <a:xfrm>
            <a:off x="3953160" y="5078160"/>
            <a:ext cx="180000" cy="139320"/>
          </a:xfrm>
          <a:prstGeom prst="rect">
            <a:avLst/>
          </a:prstGeom>
          <a:solidFill>
            <a:srgbClr val="000000"/>
          </a:solidFill>
          <a:ln w="29160">
            <a:solidFill>
              <a:srgbClr val="000000"/>
            </a:solidFill>
            <a:round/>
          </a:ln>
        </p:spPr>
      </p:sp>
      <p:sp>
        <p:nvSpPr>
          <p:cNvPr id="2041" name="Rectangle 192"/>
          <p:cNvSpPr/>
          <p:nvPr/>
        </p:nvSpPr>
        <p:spPr>
          <a:xfrm>
            <a:off x="4129920" y="5078160"/>
            <a:ext cx="180360" cy="139320"/>
          </a:xfrm>
          <a:prstGeom prst="rect">
            <a:avLst/>
          </a:prstGeom>
          <a:solidFill>
            <a:srgbClr val="ffffff"/>
          </a:solidFill>
          <a:ln w="29160">
            <a:solidFill>
              <a:srgbClr val="000000"/>
            </a:solidFill>
            <a:round/>
          </a:ln>
        </p:spPr>
      </p:sp>
      <p:sp>
        <p:nvSpPr>
          <p:cNvPr id="2042" name="Rectangle 193"/>
          <p:cNvSpPr/>
          <p:nvPr/>
        </p:nvSpPr>
        <p:spPr>
          <a:xfrm>
            <a:off x="2363040" y="5078160"/>
            <a:ext cx="180000" cy="139320"/>
          </a:xfrm>
          <a:prstGeom prst="rect">
            <a:avLst/>
          </a:prstGeom>
          <a:solidFill>
            <a:srgbClr val="000000"/>
          </a:solidFill>
          <a:ln w="29160">
            <a:solidFill>
              <a:srgbClr val="000000"/>
            </a:solidFill>
            <a:round/>
          </a:ln>
        </p:spPr>
      </p:sp>
      <p:sp>
        <p:nvSpPr>
          <p:cNvPr id="2043" name="Rectangle 194"/>
          <p:cNvSpPr/>
          <p:nvPr/>
        </p:nvSpPr>
        <p:spPr>
          <a:xfrm>
            <a:off x="2540160" y="5078160"/>
            <a:ext cx="180000" cy="139320"/>
          </a:xfrm>
          <a:prstGeom prst="rect">
            <a:avLst/>
          </a:prstGeom>
          <a:solidFill>
            <a:srgbClr val="ffffff"/>
          </a:solidFill>
          <a:ln w="29160">
            <a:solidFill>
              <a:srgbClr val="000000"/>
            </a:solidFill>
            <a:round/>
          </a:ln>
        </p:spPr>
      </p:sp>
      <p:sp>
        <p:nvSpPr>
          <p:cNvPr id="2044" name="Rectangle 195"/>
          <p:cNvSpPr/>
          <p:nvPr/>
        </p:nvSpPr>
        <p:spPr>
          <a:xfrm>
            <a:off x="2716920" y="5078160"/>
            <a:ext cx="180000" cy="139320"/>
          </a:xfrm>
          <a:prstGeom prst="rect">
            <a:avLst/>
          </a:prstGeom>
          <a:solidFill>
            <a:srgbClr val="ffffff"/>
          </a:solidFill>
          <a:ln w="29160">
            <a:solidFill>
              <a:srgbClr val="000000"/>
            </a:solidFill>
            <a:round/>
          </a:ln>
        </p:spPr>
      </p:sp>
      <p:sp>
        <p:nvSpPr>
          <p:cNvPr id="2045" name="Rectangle 196"/>
          <p:cNvSpPr/>
          <p:nvPr/>
        </p:nvSpPr>
        <p:spPr>
          <a:xfrm>
            <a:off x="3253680" y="5078160"/>
            <a:ext cx="180000" cy="139320"/>
          </a:xfrm>
          <a:prstGeom prst="rect">
            <a:avLst/>
          </a:prstGeom>
          <a:solidFill>
            <a:srgbClr val="ffffff"/>
          </a:solidFill>
          <a:ln w="29160">
            <a:solidFill>
              <a:srgbClr val="000000"/>
            </a:solidFill>
            <a:round/>
          </a:ln>
        </p:spPr>
      </p:sp>
      <p:sp>
        <p:nvSpPr>
          <p:cNvPr id="2046" name="Rectangle 197"/>
          <p:cNvSpPr/>
          <p:nvPr/>
        </p:nvSpPr>
        <p:spPr>
          <a:xfrm>
            <a:off x="3430800" y="5078160"/>
            <a:ext cx="180000" cy="139320"/>
          </a:xfrm>
          <a:prstGeom prst="rect">
            <a:avLst/>
          </a:prstGeom>
          <a:solidFill>
            <a:srgbClr val="ffffff"/>
          </a:solidFill>
          <a:ln w="29160">
            <a:solidFill>
              <a:srgbClr val="000000"/>
            </a:solidFill>
            <a:round/>
          </a:ln>
        </p:spPr>
      </p:sp>
      <p:sp>
        <p:nvSpPr>
          <p:cNvPr id="2047" name="Rectangle 198"/>
          <p:cNvSpPr/>
          <p:nvPr/>
        </p:nvSpPr>
        <p:spPr>
          <a:xfrm>
            <a:off x="2887560" y="5078160"/>
            <a:ext cx="180360" cy="139320"/>
          </a:xfrm>
          <a:prstGeom prst="rect">
            <a:avLst/>
          </a:prstGeom>
          <a:solidFill>
            <a:srgbClr val="000000"/>
          </a:solidFill>
          <a:ln w="29160">
            <a:solidFill>
              <a:srgbClr val="000000"/>
            </a:solidFill>
            <a:round/>
          </a:ln>
        </p:spPr>
      </p:sp>
      <p:sp>
        <p:nvSpPr>
          <p:cNvPr id="2048" name="Rectangle 199"/>
          <p:cNvSpPr/>
          <p:nvPr/>
        </p:nvSpPr>
        <p:spPr>
          <a:xfrm>
            <a:off x="3064680" y="5078160"/>
            <a:ext cx="180000" cy="139320"/>
          </a:xfrm>
          <a:prstGeom prst="rect">
            <a:avLst/>
          </a:prstGeom>
          <a:solidFill>
            <a:srgbClr val="ffffff"/>
          </a:solidFill>
          <a:ln w="29160">
            <a:solidFill>
              <a:srgbClr val="000000"/>
            </a:solidFill>
            <a:round/>
          </a:ln>
        </p:spPr>
      </p:sp>
      <p:sp>
        <p:nvSpPr>
          <p:cNvPr id="2049" name="Rectangle 200"/>
          <p:cNvSpPr/>
          <p:nvPr/>
        </p:nvSpPr>
        <p:spPr>
          <a:xfrm>
            <a:off x="3599280" y="5215320"/>
            <a:ext cx="180000" cy="139320"/>
          </a:xfrm>
          <a:prstGeom prst="rect">
            <a:avLst/>
          </a:prstGeom>
          <a:solidFill>
            <a:srgbClr val="000000"/>
          </a:solidFill>
          <a:ln w="29160">
            <a:solidFill>
              <a:srgbClr val="000000"/>
            </a:solidFill>
            <a:round/>
          </a:ln>
        </p:spPr>
      </p:sp>
      <p:sp>
        <p:nvSpPr>
          <p:cNvPr id="2050" name="Rectangle 201"/>
          <p:cNvSpPr/>
          <p:nvPr/>
        </p:nvSpPr>
        <p:spPr>
          <a:xfrm>
            <a:off x="3776040" y="5215320"/>
            <a:ext cx="180360" cy="139320"/>
          </a:xfrm>
          <a:prstGeom prst="rect">
            <a:avLst/>
          </a:prstGeom>
          <a:solidFill>
            <a:srgbClr val="000000"/>
          </a:solidFill>
          <a:ln w="29160">
            <a:solidFill>
              <a:srgbClr val="000000"/>
            </a:solidFill>
            <a:round/>
          </a:ln>
        </p:spPr>
      </p:sp>
      <p:sp>
        <p:nvSpPr>
          <p:cNvPr id="2051" name="Rectangle 202"/>
          <p:cNvSpPr/>
          <p:nvPr/>
        </p:nvSpPr>
        <p:spPr>
          <a:xfrm>
            <a:off x="3953160" y="5215320"/>
            <a:ext cx="180000" cy="139320"/>
          </a:xfrm>
          <a:prstGeom prst="rect">
            <a:avLst/>
          </a:prstGeom>
          <a:solidFill>
            <a:srgbClr val="000000"/>
          </a:solidFill>
          <a:ln w="29160">
            <a:solidFill>
              <a:srgbClr val="000000"/>
            </a:solidFill>
            <a:round/>
          </a:ln>
        </p:spPr>
      </p:sp>
      <p:sp>
        <p:nvSpPr>
          <p:cNvPr id="2052" name="Rectangle 203"/>
          <p:cNvSpPr/>
          <p:nvPr/>
        </p:nvSpPr>
        <p:spPr>
          <a:xfrm>
            <a:off x="4129920" y="5215320"/>
            <a:ext cx="180360" cy="139320"/>
          </a:xfrm>
          <a:prstGeom prst="rect">
            <a:avLst/>
          </a:prstGeom>
          <a:solidFill>
            <a:srgbClr val="ffffff"/>
          </a:solidFill>
          <a:ln w="29160">
            <a:solidFill>
              <a:srgbClr val="000000"/>
            </a:solidFill>
            <a:round/>
          </a:ln>
        </p:spPr>
      </p:sp>
      <p:sp>
        <p:nvSpPr>
          <p:cNvPr id="2053" name="Rectangle 204"/>
          <p:cNvSpPr/>
          <p:nvPr/>
        </p:nvSpPr>
        <p:spPr>
          <a:xfrm>
            <a:off x="2363040" y="5215320"/>
            <a:ext cx="180000" cy="139320"/>
          </a:xfrm>
          <a:prstGeom prst="rect">
            <a:avLst/>
          </a:prstGeom>
          <a:solidFill>
            <a:srgbClr val="000000"/>
          </a:solidFill>
          <a:ln w="29160">
            <a:solidFill>
              <a:srgbClr val="000000"/>
            </a:solidFill>
            <a:round/>
          </a:ln>
        </p:spPr>
      </p:sp>
      <p:sp>
        <p:nvSpPr>
          <p:cNvPr id="2054" name="Rectangle 205"/>
          <p:cNvSpPr/>
          <p:nvPr/>
        </p:nvSpPr>
        <p:spPr>
          <a:xfrm>
            <a:off x="2540160" y="5215320"/>
            <a:ext cx="180000" cy="139320"/>
          </a:xfrm>
          <a:prstGeom prst="rect">
            <a:avLst/>
          </a:prstGeom>
          <a:solidFill>
            <a:srgbClr val="ffffff"/>
          </a:solidFill>
          <a:ln w="29160">
            <a:solidFill>
              <a:srgbClr val="000000"/>
            </a:solidFill>
            <a:round/>
          </a:ln>
        </p:spPr>
      </p:sp>
      <p:sp>
        <p:nvSpPr>
          <p:cNvPr id="2055" name="Rectangle 206"/>
          <p:cNvSpPr/>
          <p:nvPr/>
        </p:nvSpPr>
        <p:spPr>
          <a:xfrm>
            <a:off x="2716920" y="5215320"/>
            <a:ext cx="180000" cy="139320"/>
          </a:xfrm>
          <a:prstGeom prst="rect">
            <a:avLst/>
          </a:prstGeom>
          <a:solidFill>
            <a:srgbClr val="ffffff"/>
          </a:solidFill>
          <a:ln w="29160">
            <a:solidFill>
              <a:srgbClr val="000000"/>
            </a:solidFill>
            <a:round/>
          </a:ln>
        </p:spPr>
      </p:sp>
      <p:sp>
        <p:nvSpPr>
          <p:cNvPr id="2056" name="Rectangle 207"/>
          <p:cNvSpPr/>
          <p:nvPr/>
        </p:nvSpPr>
        <p:spPr>
          <a:xfrm>
            <a:off x="3253680" y="5215320"/>
            <a:ext cx="180000" cy="139320"/>
          </a:xfrm>
          <a:prstGeom prst="rect">
            <a:avLst/>
          </a:prstGeom>
          <a:solidFill>
            <a:srgbClr val="ffffff"/>
          </a:solidFill>
          <a:ln w="29160">
            <a:solidFill>
              <a:srgbClr val="000000"/>
            </a:solidFill>
            <a:round/>
          </a:ln>
        </p:spPr>
      </p:sp>
      <p:sp>
        <p:nvSpPr>
          <p:cNvPr id="2057" name="Rectangle 208"/>
          <p:cNvSpPr/>
          <p:nvPr/>
        </p:nvSpPr>
        <p:spPr>
          <a:xfrm>
            <a:off x="3430800" y="5215320"/>
            <a:ext cx="180000" cy="139320"/>
          </a:xfrm>
          <a:prstGeom prst="rect">
            <a:avLst/>
          </a:prstGeom>
          <a:solidFill>
            <a:srgbClr val="ffffff"/>
          </a:solidFill>
          <a:ln w="29160">
            <a:solidFill>
              <a:srgbClr val="000000"/>
            </a:solidFill>
            <a:round/>
          </a:ln>
        </p:spPr>
      </p:sp>
      <p:sp>
        <p:nvSpPr>
          <p:cNvPr id="2058" name="Rectangle 209"/>
          <p:cNvSpPr/>
          <p:nvPr/>
        </p:nvSpPr>
        <p:spPr>
          <a:xfrm>
            <a:off x="2887560" y="5215320"/>
            <a:ext cx="180360" cy="139320"/>
          </a:xfrm>
          <a:prstGeom prst="rect">
            <a:avLst/>
          </a:prstGeom>
          <a:solidFill>
            <a:srgbClr val="ffffff"/>
          </a:solidFill>
          <a:ln w="29160">
            <a:solidFill>
              <a:srgbClr val="000000"/>
            </a:solidFill>
            <a:round/>
          </a:ln>
        </p:spPr>
      </p:sp>
      <p:sp>
        <p:nvSpPr>
          <p:cNvPr id="2059" name="Rectangle 210"/>
          <p:cNvSpPr/>
          <p:nvPr/>
        </p:nvSpPr>
        <p:spPr>
          <a:xfrm>
            <a:off x="3064680" y="5215320"/>
            <a:ext cx="180000" cy="139320"/>
          </a:xfrm>
          <a:prstGeom prst="rect">
            <a:avLst/>
          </a:prstGeom>
          <a:solidFill>
            <a:srgbClr val="ffffff"/>
          </a:solidFill>
          <a:ln w="29160">
            <a:solidFill>
              <a:srgbClr val="000000"/>
            </a:solidFill>
            <a:round/>
          </a:ln>
        </p:spPr>
      </p:sp>
      <p:sp>
        <p:nvSpPr>
          <p:cNvPr id="2060" name="Rectangle 211"/>
          <p:cNvSpPr/>
          <p:nvPr/>
        </p:nvSpPr>
        <p:spPr>
          <a:xfrm>
            <a:off x="3599280" y="5352480"/>
            <a:ext cx="180000" cy="139320"/>
          </a:xfrm>
          <a:prstGeom prst="rect">
            <a:avLst/>
          </a:prstGeom>
          <a:solidFill>
            <a:srgbClr val="000000"/>
          </a:solidFill>
          <a:ln w="29160">
            <a:solidFill>
              <a:srgbClr val="000000"/>
            </a:solidFill>
            <a:round/>
          </a:ln>
        </p:spPr>
      </p:sp>
      <p:sp>
        <p:nvSpPr>
          <p:cNvPr id="2061" name="Rectangle 212"/>
          <p:cNvSpPr/>
          <p:nvPr/>
        </p:nvSpPr>
        <p:spPr>
          <a:xfrm>
            <a:off x="3776040" y="5352480"/>
            <a:ext cx="180360" cy="139320"/>
          </a:xfrm>
          <a:prstGeom prst="rect">
            <a:avLst/>
          </a:prstGeom>
          <a:solidFill>
            <a:srgbClr val="000000"/>
          </a:solidFill>
          <a:ln w="29160">
            <a:solidFill>
              <a:srgbClr val="000000"/>
            </a:solidFill>
            <a:round/>
          </a:ln>
        </p:spPr>
      </p:sp>
      <p:sp>
        <p:nvSpPr>
          <p:cNvPr id="2062" name="Rectangle 213"/>
          <p:cNvSpPr/>
          <p:nvPr/>
        </p:nvSpPr>
        <p:spPr>
          <a:xfrm>
            <a:off x="3953160" y="5352480"/>
            <a:ext cx="180000" cy="139320"/>
          </a:xfrm>
          <a:prstGeom prst="rect">
            <a:avLst/>
          </a:prstGeom>
          <a:solidFill>
            <a:srgbClr val="000000"/>
          </a:solidFill>
          <a:ln w="29160">
            <a:solidFill>
              <a:srgbClr val="000000"/>
            </a:solidFill>
            <a:round/>
          </a:ln>
        </p:spPr>
      </p:sp>
      <p:sp>
        <p:nvSpPr>
          <p:cNvPr id="2063" name="Rectangle 214"/>
          <p:cNvSpPr/>
          <p:nvPr/>
        </p:nvSpPr>
        <p:spPr>
          <a:xfrm>
            <a:off x="4129920" y="5352480"/>
            <a:ext cx="180360" cy="139320"/>
          </a:xfrm>
          <a:prstGeom prst="rect">
            <a:avLst/>
          </a:prstGeom>
          <a:solidFill>
            <a:srgbClr val="000000"/>
          </a:solidFill>
          <a:ln w="29160">
            <a:solidFill>
              <a:srgbClr val="000000"/>
            </a:solidFill>
            <a:round/>
          </a:ln>
        </p:spPr>
      </p:sp>
      <p:sp>
        <p:nvSpPr>
          <p:cNvPr id="2064" name="Rectangle 215"/>
          <p:cNvSpPr/>
          <p:nvPr/>
        </p:nvSpPr>
        <p:spPr>
          <a:xfrm>
            <a:off x="2363040" y="5352480"/>
            <a:ext cx="180000" cy="139320"/>
          </a:xfrm>
          <a:prstGeom prst="rect">
            <a:avLst/>
          </a:prstGeom>
          <a:solidFill>
            <a:srgbClr val="000000"/>
          </a:solidFill>
          <a:ln w="29160">
            <a:solidFill>
              <a:srgbClr val="000000"/>
            </a:solidFill>
            <a:round/>
          </a:ln>
        </p:spPr>
      </p:sp>
      <p:sp>
        <p:nvSpPr>
          <p:cNvPr id="2065" name="Rectangle 216"/>
          <p:cNvSpPr/>
          <p:nvPr/>
        </p:nvSpPr>
        <p:spPr>
          <a:xfrm>
            <a:off x="2540160" y="5352480"/>
            <a:ext cx="180000" cy="139320"/>
          </a:xfrm>
          <a:prstGeom prst="rect">
            <a:avLst/>
          </a:prstGeom>
          <a:solidFill>
            <a:srgbClr val="ffffff"/>
          </a:solidFill>
          <a:ln w="29160">
            <a:solidFill>
              <a:srgbClr val="000000"/>
            </a:solidFill>
            <a:round/>
          </a:ln>
        </p:spPr>
      </p:sp>
      <p:sp>
        <p:nvSpPr>
          <p:cNvPr id="2066" name="Rectangle 217"/>
          <p:cNvSpPr/>
          <p:nvPr/>
        </p:nvSpPr>
        <p:spPr>
          <a:xfrm>
            <a:off x="2716920" y="5352480"/>
            <a:ext cx="180000" cy="139320"/>
          </a:xfrm>
          <a:prstGeom prst="rect">
            <a:avLst/>
          </a:prstGeom>
          <a:solidFill>
            <a:srgbClr val="ffffff"/>
          </a:solidFill>
          <a:ln w="29160">
            <a:solidFill>
              <a:srgbClr val="000000"/>
            </a:solidFill>
            <a:round/>
          </a:ln>
        </p:spPr>
      </p:sp>
      <p:sp>
        <p:nvSpPr>
          <p:cNvPr id="2067" name="Rectangle 218"/>
          <p:cNvSpPr/>
          <p:nvPr/>
        </p:nvSpPr>
        <p:spPr>
          <a:xfrm>
            <a:off x="3253680" y="5352480"/>
            <a:ext cx="180000" cy="139320"/>
          </a:xfrm>
          <a:prstGeom prst="rect">
            <a:avLst/>
          </a:prstGeom>
          <a:solidFill>
            <a:srgbClr val="000000"/>
          </a:solidFill>
          <a:ln w="29160">
            <a:solidFill>
              <a:srgbClr val="000000"/>
            </a:solidFill>
            <a:round/>
          </a:ln>
        </p:spPr>
      </p:sp>
      <p:sp>
        <p:nvSpPr>
          <p:cNvPr id="2068" name="Rectangle 219"/>
          <p:cNvSpPr/>
          <p:nvPr/>
        </p:nvSpPr>
        <p:spPr>
          <a:xfrm>
            <a:off x="3430800" y="5352480"/>
            <a:ext cx="180000" cy="139320"/>
          </a:xfrm>
          <a:prstGeom prst="rect">
            <a:avLst/>
          </a:prstGeom>
          <a:solidFill>
            <a:srgbClr val="ffffff"/>
          </a:solidFill>
          <a:ln w="29160">
            <a:solidFill>
              <a:srgbClr val="000000"/>
            </a:solidFill>
            <a:round/>
          </a:ln>
        </p:spPr>
      </p:sp>
      <p:sp>
        <p:nvSpPr>
          <p:cNvPr id="2069" name="Rectangle 220"/>
          <p:cNvSpPr/>
          <p:nvPr/>
        </p:nvSpPr>
        <p:spPr>
          <a:xfrm>
            <a:off x="2887560" y="5352480"/>
            <a:ext cx="180360" cy="139320"/>
          </a:xfrm>
          <a:prstGeom prst="rect">
            <a:avLst/>
          </a:prstGeom>
          <a:solidFill>
            <a:srgbClr val="ffffff"/>
          </a:solidFill>
          <a:ln w="29160">
            <a:solidFill>
              <a:srgbClr val="000000"/>
            </a:solidFill>
            <a:round/>
          </a:ln>
        </p:spPr>
      </p:sp>
      <p:sp>
        <p:nvSpPr>
          <p:cNvPr id="2070" name="Rectangle 221"/>
          <p:cNvSpPr/>
          <p:nvPr/>
        </p:nvSpPr>
        <p:spPr>
          <a:xfrm>
            <a:off x="3064680" y="5352480"/>
            <a:ext cx="180000" cy="139320"/>
          </a:xfrm>
          <a:prstGeom prst="rect">
            <a:avLst/>
          </a:prstGeom>
          <a:solidFill>
            <a:srgbClr val="ffffff"/>
          </a:solidFill>
          <a:ln w="29160">
            <a:solidFill>
              <a:srgbClr val="000000"/>
            </a:solidFill>
            <a:round/>
          </a:ln>
        </p:spPr>
      </p:sp>
      <p:sp>
        <p:nvSpPr>
          <p:cNvPr id="2071" name="Rectangle 222"/>
          <p:cNvSpPr/>
          <p:nvPr/>
        </p:nvSpPr>
        <p:spPr>
          <a:xfrm>
            <a:off x="3599280" y="5489640"/>
            <a:ext cx="180000" cy="139320"/>
          </a:xfrm>
          <a:prstGeom prst="rect">
            <a:avLst/>
          </a:prstGeom>
          <a:solidFill>
            <a:srgbClr val="ffffff"/>
          </a:solidFill>
          <a:ln w="29160">
            <a:solidFill>
              <a:srgbClr val="000000"/>
            </a:solidFill>
            <a:round/>
          </a:ln>
        </p:spPr>
      </p:sp>
      <p:sp>
        <p:nvSpPr>
          <p:cNvPr id="2072" name="Rectangle 223"/>
          <p:cNvSpPr/>
          <p:nvPr/>
        </p:nvSpPr>
        <p:spPr>
          <a:xfrm>
            <a:off x="3776040" y="5489640"/>
            <a:ext cx="180360" cy="139320"/>
          </a:xfrm>
          <a:prstGeom prst="rect">
            <a:avLst/>
          </a:prstGeom>
          <a:solidFill>
            <a:srgbClr val="ffffff"/>
          </a:solidFill>
          <a:ln w="29160">
            <a:solidFill>
              <a:srgbClr val="000000"/>
            </a:solidFill>
            <a:round/>
          </a:ln>
        </p:spPr>
      </p:sp>
      <p:sp>
        <p:nvSpPr>
          <p:cNvPr id="2073" name="Rectangle 224"/>
          <p:cNvSpPr/>
          <p:nvPr/>
        </p:nvSpPr>
        <p:spPr>
          <a:xfrm>
            <a:off x="3953160" y="5489640"/>
            <a:ext cx="180000" cy="139320"/>
          </a:xfrm>
          <a:prstGeom prst="rect">
            <a:avLst/>
          </a:prstGeom>
          <a:solidFill>
            <a:srgbClr val="000000"/>
          </a:solidFill>
          <a:ln w="29160">
            <a:solidFill>
              <a:srgbClr val="000000"/>
            </a:solidFill>
            <a:round/>
          </a:ln>
        </p:spPr>
      </p:sp>
      <p:sp>
        <p:nvSpPr>
          <p:cNvPr id="2074" name="Rectangle 225"/>
          <p:cNvSpPr/>
          <p:nvPr/>
        </p:nvSpPr>
        <p:spPr>
          <a:xfrm>
            <a:off x="4129920" y="5489640"/>
            <a:ext cx="180360" cy="139320"/>
          </a:xfrm>
          <a:prstGeom prst="rect">
            <a:avLst/>
          </a:prstGeom>
          <a:solidFill>
            <a:srgbClr val="000000"/>
          </a:solidFill>
          <a:ln w="29160">
            <a:solidFill>
              <a:srgbClr val="000000"/>
            </a:solidFill>
            <a:round/>
          </a:ln>
        </p:spPr>
      </p:sp>
      <p:sp>
        <p:nvSpPr>
          <p:cNvPr id="2075" name="Rectangle 226"/>
          <p:cNvSpPr/>
          <p:nvPr/>
        </p:nvSpPr>
        <p:spPr>
          <a:xfrm>
            <a:off x="2363040" y="5489640"/>
            <a:ext cx="180000" cy="139320"/>
          </a:xfrm>
          <a:prstGeom prst="rect">
            <a:avLst/>
          </a:prstGeom>
          <a:solidFill>
            <a:srgbClr val="ffffff"/>
          </a:solidFill>
          <a:ln w="29160">
            <a:solidFill>
              <a:srgbClr val="000000"/>
            </a:solidFill>
            <a:round/>
          </a:ln>
        </p:spPr>
      </p:sp>
      <p:sp>
        <p:nvSpPr>
          <p:cNvPr id="2076" name="Rectangle 227"/>
          <p:cNvSpPr/>
          <p:nvPr/>
        </p:nvSpPr>
        <p:spPr>
          <a:xfrm>
            <a:off x="2540160" y="5489640"/>
            <a:ext cx="180000" cy="139320"/>
          </a:xfrm>
          <a:prstGeom prst="rect">
            <a:avLst/>
          </a:prstGeom>
          <a:solidFill>
            <a:srgbClr val="ffffff"/>
          </a:solidFill>
          <a:ln w="29160">
            <a:solidFill>
              <a:srgbClr val="000000"/>
            </a:solidFill>
            <a:round/>
          </a:ln>
        </p:spPr>
      </p:sp>
      <p:sp>
        <p:nvSpPr>
          <p:cNvPr id="2077" name="Rectangle 228"/>
          <p:cNvSpPr/>
          <p:nvPr/>
        </p:nvSpPr>
        <p:spPr>
          <a:xfrm>
            <a:off x="2716920" y="5489640"/>
            <a:ext cx="180000" cy="139320"/>
          </a:xfrm>
          <a:prstGeom prst="rect">
            <a:avLst/>
          </a:prstGeom>
          <a:solidFill>
            <a:srgbClr val="ffffff"/>
          </a:solidFill>
          <a:ln w="29160">
            <a:solidFill>
              <a:srgbClr val="000000"/>
            </a:solidFill>
            <a:round/>
          </a:ln>
        </p:spPr>
      </p:sp>
      <p:sp>
        <p:nvSpPr>
          <p:cNvPr id="2078" name="Rectangle 229"/>
          <p:cNvSpPr/>
          <p:nvPr/>
        </p:nvSpPr>
        <p:spPr>
          <a:xfrm>
            <a:off x="3253680" y="5489640"/>
            <a:ext cx="180000" cy="139320"/>
          </a:xfrm>
          <a:prstGeom prst="rect">
            <a:avLst/>
          </a:prstGeom>
          <a:solidFill>
            <a:srgbClr val="ffffff"/>
          </a:solidFill>
          <a:ln w="29160">
            <a:solidFill>
              <a:srgbClr val="000000"/>
            </a:solidFill>
            <a:round/>
          </a:ln>
        </p:spPr>
      </p:sp>
      <p:sp>
        <p:nvSpPr>
          <p:cNvPr id="2079" name="Rectangle 230"/>
          <p:cNvSpPr/>
          <p:nvPr/>
        </p:nvSpPr>
        <p:spPr>
          <a:xfrm>
            <a:off x="3430800" y="5489640"/>
            <a:ext cx="180000" cy="139320"/>
          </a:xfrm>
          <a:prstGeom prst="rect">
            <a:avLst/>
          </a:prstGeom>
          <a:solidFill>
            <a:srgbClr val="ffffff"/>
          </a:solidFill>
          <a:ln w="29160">
            <a:solidFill>
              <a:srgbClr val="000000"/>
            </a:solidFill>
            <a:round/>
          </a:ln>
        </p:spPr>
      </p:sp>
      <p:sp>
        <p:nvSpPr>
          <p:cNvPr id="2080" name="Rectangle 231"/>
          <p:cNvSpPr/>
          <p:nvPr/>
        </p:nvSpPr>
        <p:spPr>
          <a:xfrm>
            <a:off x="2887560" y="5489640"/>
            <a:ext cx="180360" cy="139320"/>
          </a:xfrm>
          <a:prstGeom prst="rect">
            <a:avLst/>
          </a:prstGeom>
          <a:solidFill>
            <a:srgbClr val="ffffff"/>
          </a:solidFill>
          <a:ln w="29160">
            <a:solidFill>
              <a:srgbClr val="000000"/>
            </a:solidFill>
            <a:round/>
          </a:ln>
        </p:spPr>
      </p:sp>
      <p:sp>
        <p:nvSpPr>
          <p:cNvPr id="2081" name="Rectangle 232"/>
          <p:cNvSpPr/>
          <p:nvPr/>
        </p:nvSpPr>
        <p:spPr>
          <a:xfrm>
            <a:off x="3064680" y="5489640"/>
            <a:ext cx="180000" cy="139320"/>
          </a:xfrm>
          <a:prstGeom prst="rect">
            <a:avLst/>
          </a:prstGeom>
          <a:solidFill>
            <a:srgbClr val="ffffff"/>
          </a:solidFill>
          <a:ln w="29160">
            <a:solidFill>
              <a:srgbClr val="000000"/>
            </a:solidFill>
            <a:round/>
          </a:ln>
        </p:spPr>
      </p:sp>
      <p:sp>
        <p:nvSpPr>
          <p:cNvPr id="2082" name="Rectangle 233"/>
          <p:cNvSpPr/>
          <p:nvPr/>
        </p:nvSpPr>
        <p:spPr>
          <a:xfrm>
            <a:off x="3059280" y="5626800"/>
            <a:ext cx="180000" cy="139320"/>
          </a:xfrm>
          <a:prstGeom prst="rect">
            <a:avLst/>
          </a:prstGeom>
          <a:solidFill>
            <a:srgbClr val="000000"/>
          </a:solidFill>
          <a:ln w="29160">
            <a:solidFill>
              <a:srgbClr val="000000"/>
            </a:solidFill>
            <a:round/>
          </a:ln>
        </p:spPr>
      </p:sp>
      <p:sp>
        <p:nvSpPr>
          <p:cNvPr id="2083" name="Rectangle 234"/>
          <p:cNvSpPr/>
          <p:nvPr/>
        </p:nvSpPr>
        <p:spPr>
          <a:xfrm>
            <a:off x="3236040" y="5626800"/>
            <a:ext cx="180360" cy="139320"/>
          </a:xfrm>
          <a:prstGeom prst="rect">
            <a:avLst/>
          </a:prstGeom>
          <a:solidFill>
            <a:srgbClr val="000000"/>
          </a:solidFill>
          <a:ln w="29160">
            <a:solidFill>
              <a:srgbClr val="000000"/>
            </a:solidFill>
            <a:round/>
          </a:ln>
        </p:spPr>
      </p:sp>
      <p:sp>
        <p:nvSpPr>
          <p:cNvPr id="2084" name="Rectangle 235"/>
          <p:cNvSpPr/>
          <p:nvPr/>
        </p:nvSpPr>
        <p:spPr>
          <a:xfrm>
            <a:off x="3413160" y="5626800"/>
            <a:ext cx="180000" cy="139320"/>
          </a:xfrm>
          <a:prstGeom prst="rect">
            <a:avLst/>
          </a:prstGeom>
          <a:solidFill>
            <a:srgbClr val="ffffff"/>
          </a:solidFill>
          <a:ln w="29160">
            <a:solidFill>
              <a:srgbClr val="000000"/>
            </a:solidFill>
            <a:round/>
          </a:ln>
        </p:spPr>
      </p:sp>
      <p:sp>
        <p:nvSpPr>
          <p:cNvPr id="2085" name="Rectangle 236"/>
          <p:cNvSpPr/>
          <p:nvPr/>
        </p:nvSpPr>
        <p:spPr>
          <a:xfrm>
            <a:off x="3589920" y="5626800"/>
            <a:ext cx="180360" cy="139320"/>
          </a:xfrm>
          <a:prstGeom prst="rect">
            <a:avLst/>
          </a:prstGeom>
          <a:solidFill>
            <a:srgbClr val="ffffff"/>
          </a:solidFill>
          <a:ln w="29160">
            <a:solidFill>
              <a:srgbClr val="000000"/>
            </a:solidFill>
            <a:round/>
          </a:ln>
        </p:spPr>
      </p:sp>
      <p:sp>
        <p:nvSpPr>
          <p:cNvPr id="2086" name="Rectangle 237"/>
          <p:cNvSpPr/>
          <p:nvPr/>
        </p:nvSpPr>
        <p:spPr>
          <a:xfrm>
            <a:off x="3767040" y="5626800"/>
            <a:ext cx="180000" cy="139320"/>
          </a:xfrm>
          <a:prstGeom prst="rect">
            <a:avLst/>
          </a:prstGeom>
          <a:solidFill>
            <a:srgbClr val="000000"/>
          </a:solidFill>
          <a:ln w="29160">
            <a:solidFill>
              <a:srgbClr val="000000"/>
            </a:solidFill>
            <a:round/>
          </a:ln>
        </p:spPr>
      </p:sp>
      <p:sp>
        <p:nvSpPr>
          <p:cNvPr id="2087" name="Rectangle 238"/>
          <p:cNvSpPr/>
          <p:nvPr/>
        </p:nvSpPr>
        <p:spPr>
          <a:xfrm>
            <a:off x="3944160" y="5626800"/>
            <a:ext cx="180000" cy="139320"/>
          </a:xfrm>
          <a:prstGeom prst="rect">
            <a:avLst/>
          </a:prstGeom>
          <a:solidFill>
            <a:srgbClr val="ffffff"/>
          </a:solidFill>
          <a:ln w="29160">
            <a:solidFill>
              <a:srgbClr val="000000"/>
            </a:solidFill>
            <a:round/>
          </a:ln>
        </p:spPr>
      </p:sp>
      <p:sp>
        <p:nvSpPr>
          <p:cNvPr id="2088" name="Rectangle 239"/>
          <p:cNvSpPr/>
          <p:nvPr/>
        </p:nvSpPr>
        <p:spPr>
          <a:xfrm>
            <a:off x="4120920" y="5626800"/>
            <a:ext cx="180000" cy="139320"/>
          </a:xfrm>
          <a:prstGeom prst="rect">
            <a:avLst/>
          </a:prstGeom>
          <a:solidFill>
            <a:srgbClr val="ffffff"/>
          </a:solidFill>
          <a:ln w="29160">
            <a:solidFill>
              <a:srgbClr val="000000"/>
            </a:solidFill>
            <a:round/>
          </a:ln>
        </p:spPr>
      </p:sp>
      <p:sp>
        <p:nvSpPr>
          <p:cNvPr id="2089" name="Rectangle 240"/>
          <p:cNvSpPr/>
          <p:nvPr/>
        </p:nvSpPr>
        <p:spPr>
          <a:xfrm>
            <a:off x="2713680" y="5626800"/>
            <a:ext cx="180000" cy="139320"/>
          </a:xfrm>
          <a:prstGeom prst="rect">
            <a:avLst/>
          </a:prstGeom>
          <a:solidFill>
            <a:srgbClr val="ffffff"/>
          </a:solidFill>
          <a:ln w="29160">
            <a:solidFill>
              <a:srgbClr val="000000"/>
            </a:solidFill>
            <a:round/>
          </a:ln>
        </p:spPr>
      </p:sp>
      <p:sp>
        <p:nvSpPr>
          <p:cNvPr id="2090" name="Rectangle 241"/>
          <p:cNvSpPr/>
          <p:nvPr/>
        </p:nvSpPr>
        <p:spPr>
          <a:xfrm>
            <a:off x="2890800" y="5626800"/>
            <a:ext cx="180000" cy="139320"/>
          </a:xfrm>
          <a:prstGeom prst="rect">
            <a:avLst/>
          </a:prstGeom>
          <a:solidFill>
            <a:srgbClr val="ffffff"/>
          </a:solidFill>
          <a:ln w="29160">
            <a:solidFill>
              <a:srgbClr val="000000"/>
            </a:solidFill>
            <a:round/>
          </a:ln>
        </p:spPr>
      </p:sp>
      <p:sp>
        <p:nvSpPr>
          <p:cNvPr id="2091" name="Rectangle 242"/>
          <p:cNvSpPr/>
          <p:nvPr/>
        </p:nvSpPr>
        <p:spPr>
          <a:xfrm>
            <a:off x="2347560" y="5626800"/>
            <a:ext cx="180360" cy="139320"/>
          </a:xfrm>
          <a:prstGeom prst="rect">
            <a:avLst/>
          </a:prstGeom>
          <a:solidFill>
            <a:srgbClr val="000000"/>
          </a:solidFill>
          <a:ln w="29160">
            <a:solidFill>
              <a:srgbClr val="000000"/>
            </a:solidFill>
            <a:round/>
          </a:ln>
        </p:spPr>
      </p:sp>
      <p:sp>
        <p:nvSpPr>
          <p:cNvPr id="2092" name="Rectangle 243"/>
          <p:cNvSpPr/>
          <p:nvPr/>
        </p:nvSpPr>
        <p:spPr>
          <a:xfrm>
            <a:off x="2524680" y="5626800"/>
            <a:ext cx="180000" cy="139320"/>
          </a:xfrm>
          <a:prstGeom prst="rect">
            <a:avLst/>
          </a:prstGeom>
          <a:solidFill>
            <a:srgbClr val="ffffff"/>
          </a:solidFill>
          <a:ln w="29160">
            <a:solidFill>
              <a:srgbClr val="000000"/>
            </a:solidFill>
            <a:round/>
          </a:ln>
        </p:spPr>
      </p:sp>
      <p:sp>
        <p:nvSpPr>
          <p:cNvPr id="2093" name="Rectangle 244"/>
          <p:cNvSpPr/>
          <p:nvPr/>
        </p:nvSpPr>
        <p:spPr>
          <a:xfrm>
            <a:off x="3059280" y="5763960"/>
            <a:ext cx="180000" cy="139320"/>
          </a:xfrm>
          <a:prstGeom prst="rect">
            <a:avLst/>
          </a:prstGeom>
          <a:solidFill>
            <a:srgbClr val="ffffff"/>
          </a:solidFill>
          <a:ln w="29160">
            <a:solidFill>
              <a:srgbClr val="000000"/>
            </a:solidFill>
            <a:round/>
          </a:ln>
        </p:spPr>
      </p:sp>
      <p:sp>
        <p:nvSpPr>
          <p:cNvPr id="2094" name="Rectangle 245"/>
          <p:cNvSpPr/>
          <p:nvPr/>
        </p:nvSpPr>
        <p:spPr>
          <a:xfrm>
            <a:off x="3236040" y="5763960"/>
            <a:ext cx="180360" cy="139320"/>
          </a:xfrm>
          <a:prstGeom prst="rect">
            <a:avLst/>
          </a:prstGeom>
          <a:solidFill>
            <a:srgbClr val="000000"/>
          </a:solidFill>
          <a:ln w="29160">
            <a:solidFill>
              <a:srgbClr val="000000"/>
            </a:solidFill>
            <a:round/>
          </a:ln>
        </p:spPr>
      </p:sp>
      <p:sp>
        <p:nvSpPr>
          <p:cNvPr id="2095" name="Rectangle 246"/>
          <p:cNvSpPr/>
          <p:nvPr/>
        </p:nvSpPr>
        <p:spPr>
          <a:xfrm>
            <a:off x="3413160" y="5763960"/>
            <a:ext cx="180000" cy="139320"/>
          </a:xfrm>
          <a:prstGeom prst="rect">
            <a:avLst/>
          </a:prstGeom>
          <a:solidFill>
            <a:srgbClr val="ffffff"/>
          </a:solidFill>
          <a:ln w="29160">
            <a:solidFill>
              <a:srgbClr val="000000"/>
            </a:solidFill>
            <a:round/>
          </a:ln>
        </p:spPr>
      </p:sp>
      <p:sp>
        <p:nvSpPr>
          <p:cNvPr id="2096" name="Rectangle 247"/>
          <p:cNvSpPr/>
          <p:nvPr/>
        </p:nvSpPr>
        <p:spPr>
          <a:xfrm>
            <a:off x="3589920" y="5763960"/>
            <a:ext cx="180360" cy="139320"/>
          </a:xfrm>
          <a:prstGeom prst="rect">
            <a:avLst/>
          </a:prstGeom>
          <a:solidFill>
            <a:srgbClr val="000000"/>
          </a:solidFill>
          <a:ln w="29160">
            <a:solidFill>
              <a:srgbClr val="000000"/>
            </a:solidFill>
            <a:round/>
          </a:ln>
        </p:spPr>
      </p:sp>
      <p:sp>
        <p:nvSpPr>
          <p:cNvPr id="2097" name="Rectangle 248"/>
          <p:cNvSpPr/>
          <p:nvPr/>
        </p:nvSpPr>
        <p:spPr>
          <a:xfrm>
            <a:off x="3767040" y="5763960"/>
            <a:ext cx="180000" cy="139320"/>
          </a:xfrm>
          <a:prstGeom prst="rect">
            <a:avLst/>
          </a:prstGeom>
          <a:solidFill>
            <a:srgbClr val="000000"/>
          </a:solidFill>
          <a:ln w="29160">
            <a:solidFill>
              <a:srgbClr val="000000"/>
            </a:solidFill>
            <a:round/>
          </a:ln>
        </p:spPr>
      </p:sp>
      <p:sp>
        <p:nvSpPr>
          <p:cNvPr id="2098" name="Rectangle 249"/>
          <p:cNvSpPr/>
          <p:nvPr/>
        </p:nvSpPr>
        <p:spPr>
          <a:xfrm>
            <a:off x="3944160" y="5763960"/>
            <a:ext cx="180000" cy="139320"/>
          </a:xfrm>
          <a:prstGeom prst="rect">
            <a:avLst/>
          </a:prstGeom>
          <a:solidFill>
            <a:srgbClr val="ffffff"/>
          </a:solidFill>
          <a:ln w="29160">
            <a:solidFill>
              <a:srgbClr val="000000"/>
            </a:solidFill>
            <a:round/>
          </a:ln>
        </p:spPr>
      </p:sp>
      <p:sp>
        <p:nvSpPr>
          <p:cNvPr id="2099" name="Rectangle 250"/>
          <p:cNvSpPr/>
          <p:nvPr/>
        </p:nvSpPr>
        <p:spPr>
          <a:xfrm>
            <a:off x="4120920" y="5763960"/>
            <a:ext cx="180000" cy="139320"/>
          </a:xfrm>
          <a:prstGeom prst="rect">
            <a:avLst/>
          </a:prstGeom>
          <a:solidFill>
            <a:srgbClr val="ffffff"/>
          </a:solidFill>
          <a:ln w="29160">
            <a:solidFill>
              <a:srgbClr val="000000"/>
            </a:solidFill>
            <a:round/>
          </a:ln>
        </p:spPr>
      </p:sp>
      <p:sp>
        <p:nvSpPr>
          <p:cNvPr id="2100" name="Rectangle 251"/>
          <p:cNvSpPr/>
          <p:nvPr/>
        </p:nvSpPr>
        <p:spPr>
          <a:xfrm>
            <a:off x="2713680" y="5763960"/>
            <a:ext cx="180000" cy="139320"/>
          </a:xfrm>
          <a:prstGeom prst="rect">
            <a:avLst/>
          </a:prstGeom>
          <a:solidFill>
            <a:srgbClr val="ffffff"/>
          </a:solidFill>
          <a:ln w="29160">
            <a:solidFill>
              <a:srgbClr val="000000"/>
            </a:solidFill>
            <a:round/>
          </a:ln>
        </p:spPr>
      </p:sp>
      <p:sp>
        <p:nvSpPr>
          <p:cNvPr id="2101" name="Rectangle 252"/>
          <p:cNvSpPr/>
          <p:nvPr/>
        </p:nvSpPr>
        <p:spPr>
          <a:xfrm>
            <a:off x="2890800" y="5763960"/>
            <a:ext cx="180000" cy="139320"/>
          </a:xfrm>
          <a:prstGeom prst="rect">
            <a:avLst/>
          </a:prstGeom>
          <a:solidFill>
            <a:srgbClr val="ffffff"/>
          </a:solidFill>
          <a:ln w="29160">
            <a:solidFill>
              <a:srgbClr val="000000"/>
            </a:solidFill>
            <a:round/>
          </a:ln>
        </p:spPr>
      </p:sp>
      <p:sp>
        <p:nvSpPr>
          <p:cNvPr id="2102" name="Rectangle 253"/>
          <p:cNvSpPr/>
          <p:nvPr/>
        </p:nvSpPr>
        <p:spPr>
          <a:xfrm>
            <a:off x="2347560" y="5763960"/>
            <a:ext cx="180360" cy="139320"/>
          </a:xfrm>
          <a:prstGeom prst="rect">
            <a:avLst/>
          </a:prstGeom>
          <a:solidFill>
            <a:srgbClr val="ffffff"/>
          </a:solidFill>
          <a:ln w="29160">
            <a:solidFill>
              <a:srgbClr val="000000"/>
            </a:solidFill>
            <a:round/>
          </a:ln>
        </p:spPr>
      </p:sp>
      <p:sp>
        <p:nvSpPr>
          <p:cNvPr id="2103" name="Rectangle 254"/>
          <p:cNvSpPr/>
          <p:nvPr/>
        </p:nvSpPr>
        <p:spPr>
          <a:xfrm>
            <a:off x="2524680" y="5763960"/>
            <a:ext cx="180000" cy="139320"/>
          </a:xfrm>
          <a:prstGeom prst="rect">
            <a:avLst/>
          </a:prstGeom>
          <a:solidFill>
            <a:srgbClr val="ffffff"/>
          </a:solidFill>
          <a:ln w="29160">
            <a:solidFill>
              <a:srgbClr val="000000"/>
            </a:solidFill>
            <a:round/>
          </a:ln>
        </p:spPr>
      </p:sp>
      <p:sp>
        <p:nvSpPr>
          <p:cNvPr id="2104" name="Rectangle 255"/>
          <p:cNvSpPr/>
          <p:nvPr/>
        </p:nvSpPr>
        <p:spPr>
          <a:xfrm>
            <a:off x="3059280" y="5901120"/>
            <a:ext cx="180000" cy="139320"/>
          </a:xfrm>
          <a:prstGeom prst="rect">
            <a:avLst/>
          </a:prstGeom>
          <a:solidFill>
            <a:srgbClr val="ffffff"/>
          </a:solidFill>
          <a:ln w="29160">
            <a:solidFill>
              <a:srgbClr val="000000"/>
            </a:solidFill>
            <a:round/>
          </a:ln>
        </p:spPr>
      </p:sp>
      <p:sp>
        <p:nvSpPr>
          <p:cNvPr id="2105" name="Rectangle 256"/>
          <p:cNvSpPr/>
          <p:nvPr/>
        </p:nvSpPr>
        <p:spPr>
          <a:xfrm>
            <a:off x="3236040" y="5901120"/>
            <a:ext cx="180360" cy="139320"/>
          </a:xfrm>
          <a:prstGeom prst="rect">
            <a:avLst/>
          </a:prstGeom>
          <a:solidFill>
            <a:srgbClr val="ffffff"/>
          </a:solidFill>
          <a:ln w="29160">
            <a:solidFill>
              <a:srgbClr val="000000"/>
            </a:solidFill>
            <a:round/>
          </a:ln>
        </p:spPr>
      </p:sp>
      <p:sp>
        <p:nvSpPr>
          <p:cNvPr id="2106" name="Rectangle 257"/>
          <p:cNvSpPr/>
          <p:nvPr/>
        </p:nvSpPr>
        <p:spPr>
          <a:xfrm>
            <a:off x="3413160" y="5901120"/>
            <a:ext cx="180000" cy="139320"/>
          </a:xfrm>
          <a:prstGeom prst="rect">
            <a:avLst/>
          </a:prstGeom>
          <a:solidFill>
            <a:srgbClr val="ffffff"/>
          </a:solidFill>
          <a:ln w="29160">
            <a:solidFill>
              <a:srgbClr val="000000"/>
            </a:solidFill>
            <a:round/>
          </a:ln>
        </p:spPr>
      </p:sp>
      <p:sp>
        <p:nvSpPr>
          <p:cNvPr id="2107" name="Rectangle 258"/>
          <p:cNvSpPr/>
          <p:nvPr/>
        </p:nvSpPr>
        <p:spPr>
          <a:xfrm>
            <a:off x="3589920" y="5901120"/>
            <a:ext cx="180360" cy="139320"/>
          </a:xfrm>
          <a:prstGeom prst="rect">
            <a:avLst/>
          </a:prstGeom>
          <a:solidFill>
            <a:srgbClr val="ffffff"/>
          </a:solidFill>
          <a:ln w="29160">
            <a:solidFill>
              <a:srgbClr val="000000"/>
            </a:solidFill>
            <a:round/>
          </a:ln>
        </p:spPr>
      </p:sp>
      <p:sp>
        <p:nvSpPr>
          <p:cNvPr id="2108" name="Rectangle 259"/>
          <p:cNvSpPr/>
          <p:nvPr/>
        </p:nvSpPr>
        <p:spPr>
          <a:xfrm>
            <a:off x="3767040" y="5901120"/>
            <a:ext cx="180000" cy="139320"/>
          </a:xfrm>
          <a:prstGeom prst="rect">
            <a:avLst/>
          </a:prstGeom>
          <a:solidFill>
            <a:srgbClr val="ffffff"/>
          </a:solidFill>
          <a:ln w="29160">
            <a:solidFill>
              <a:srgbClr val="000000"/>
            </a:solidFill>
            <a:round/>
          </a:ln>
        </p:spPr>
      </p:sp>
      <p:sp>
        <p:nvSpPr>
          <p:cNvPr id="2109" name="Rectangle 260"/>
          <p:cNvSpPr/>
          <p:nvPr/>
        </p:nvSpPr>
        <p:spPr>
          <a:xfrm>
            <a:off x="3944160" y="5901120"/>
            <a:ext cx="180000" cy="139320"/>
          </a:xfrm>
          <a:prstGeom prst="rect">
            <a:avLst/>
          </a:prstGeom>
          <a:solidFill>
            <a:srgbClr val="000000"/>
          </a:solidFill>
          <a:ln w="29160">
            <a:solidFill>
              <a:srgbClr val="000000"/>
            </a:solidFill>
            <a:round/>
          </a:ln>
        </p:spPr>
      </p:sp>
      <p:sp>
        <p:nvSpPr>
          <p:cNvPr id="2110" name="Rectangle 261"/>
          <p:cNvSpPr/>
          <p:nvPr/>
        </p:nvSpPr>
        <p:spPr>
          <a:xfrm>
            <a:off x="4120920" y="5901120"/>
            <a:ext cx="180000" cy="139320"/>
          </a:xfrm>
          <a:prstGeom prst="rect">
            <a:avLst/>
          </a:prstGeom>
          <a:solidFill>
            <a:srgbClr val="000000"/>
          </a:solidFill>
          <a:ln w="29160">
            <a:solidFill>
              <a:srgbClr val="000000"/>
            </a:solidFill>
            <a:round/>
          </a:ln>
        </p:spPr>
      </p:sp>
      <p:sp>
        <p:nvSpPr>
          <p:cNvPr id="2111" name="Rectangle 262"/>
          <p:cNvSpPr/>
          <p:nvPr/>
        </p:nvSpPr>
        <p:spPr>
          <a:xfrm>
            <a:off x="2713680" y="5901120"/>
            <a:ext cx="180000" cy="139320"/>
          </a:xfrm>
          <a:prstGeom prst="rect">
            <a:avLst/>
          </a:prstGeom>
          <a:solidFill>
            <a:srgbClr val="000000"/>
          </a:solidFill>
          <a:ln w="29160">
            <a:solidFill>
              <a:srgbClr val="000000"/>
            </a:solidFill>
            <a:round/>
          </a:ln>
        </p:spPr>
      </p:sp>
      <p:sp>
        <p:nvSpPr>
          <p:cNvPr id="2112" name="Rectangle 263"/>
          <p:cNvSpPr/>
          <p:nvPr/>
        </p:nvSpPr>
        <p:spPr>
          <a:xfrm>
            <a:off x="2890800" y="5901120"/>
            <a:ext cx="180000" cy="139320"/>
          </a:xfrm>
          <a:prstGeom prst="rect">
            <a:avLst/>
          </a:prstGeom>
          <a:solidFill>
            <a:srgbClr val="ffffff"/>
          </a:solidFill>
          <a:ln w="29160">
            <a:solidFill>
              <a:srgbClr val="000000"/>
            </a:solidFill>
            <a:round/>
          </a:ln>
        </p:spPr>
      </p:sp>
      <p:sp>
        <p:nvSpPr>
          <p:cNvPr id="2113" name="Rectangle 264"/>
          <p:cNvSpPr/>
          <p:nvPr/>
        </p:nvSpPr>
        <p:spPr>
          <a:xfrm>
            <a:off x="2347560" y="5901120"/>
            <a:ext cx="180360" cy="139320"/>
          </a:xfrm>
          <a:prstGeom prst="rect">
            <a:avLst/>
          </a:prstGeom>
          <a:solidFill>
            <a:srgbClr val="ffffff"/>
          </a:solidFill>
          <a:ln w="29160">
            <a:solidFill>
              <a:srgbClr val="000000"/>
            </a:solidFill>
            <a:round/>
          </a:ln>
        </p:spPr>
      </p:sp>
      <p:sp>
        <p:nvSpPr>
          <p:cNvPr id="2114" name="Rectangle 265"/>
          <p:cNvSpPr/>
          <p:nvPr/>
        </p:nvSpPr>
        <p:spPr>
          <a:xfrm>
            <a:off x="2524680" y="5901120"/>
            <a:ext cx="180000" cy="139320"/>
          </a:xfrm>
          <a:prstGeom prst="rect">
            <a:avLst/>
          </a:prstGeom>
          <a:solidFill>
            <a:srgbClr val="000000"/>
          </a:solidFill>
          <a:ln w="29160">
            <a:solidFill>
              <a:srgbClr val="000000"/>
            </a:solidFill>
            <a:round/>
          </a:ln>
        </p:spPr>
      </p:sp>
      <p:sp>
        <p:nvSpPr>
          <p:cNvPr id="2115" name="Rectangle 266"/>
          <p:cNvSpPr/>
          <p:nvPr/>
        </p:nvSpPr>
        <p:spPr>
          <a:xfrm>
            <a:off x="3059280" y="6038280"/>
            <a:ext cx="180000" cy="139320"/>
          </a:xfrm>
          <a:prstGeom prst="rect">
            <a:avLst/>
          </a:prstGeom>
          <a:solidFill>
            <a:srgbClr val="ffffff"/>
          </a:solidFill>
          <a:ln w="29160">
            <a:solidFill>
              <a:srgbClr val="000000"/>
            </a:solidFill>
            <a:round/>
          </a:ln>
        </p:spPr>
      </p:sp>
      <p:sp>
        <p:nvSpPr>
          <p:cNvPr id="2116" name="Rectangle 267"/>
          <p:cNvSpPr/>
          <p:nvPr/>
        </p:nvSpPr>
        <p:spPr>
          <a:xfrm>
            <a:off x="3236040" y="6038280"/>
            <a:ext cx="180360" cy="139320"/>
          </a:xfrm>
          <a:prstGeom prst="rect">
            <a:avLst/>
          </a:prstGeom>
          <a:solidFill>
            <a:srgbClr val="ffffff"/>
          </a:solidFill>
          <a:ln w="29160">
            <a:solidFill>
              <a:srgbClr val="000000"/>
            </a:solidFill>
            <a:round/>
          </a:ln>
        </p:spPr>
      </p:sp>
      <p:sp>
        <p:nvSpPr>
          <p:cNvPr id="2117" name="Rectangle 268"/>
          <p:cNvSpPr/>
          <p:nvPr/>
        </p:nvSpPr>
        <p:spPr>
          <a:xfrm>
            <a:off x="3413160" y="6038280"/>
            <a:ext cx="180000" cy="139320"/>
          </a:xfrm>
          <a:prstGeom prst="rect">
            <a:avLst/>
          </a:prstGeom>
          <a:solidFill>
            <a:srgbClr val="ffffff"/>
          </a:solidFill>
          <a:ln w="29160">
            <a:solidFill>
              <a:srgbClr val="000000"/>
            </a:solidFill>
            <a:round/>
          </a:ln>
        </p:spPr>
      </p:sp>
      <p:sp>
        <p:nvSpPr>
          <p:cNvPr id="2118" name="Rectangle 269"/>
          <p:cNvSpPr/>
          <p:nvPr/>
        </p:nvSpPr>
        <p:spPr>
          <a:xfrm>
            <a:off x="3589920" y="6038280"/>
            <a:ext cx="180360" cy="139320"/>
          </a:xfrm>
          <a:prstGeom prst="rect">
            <a:avLst/>
          </a:prstGeom>
          <a:solidFill>
            <a:srgbClr val="ffffff"/>
          </a:solidFill>
          <a:ln w="29160">
            <a:solidFill>
              <a:srgbClr val="000000"/>
            </a:solidFill>
            <a:round/>
          </a:ln>
        </p:spPr>
      </p:sp>
      <p:sp>
        <p:nvSpPr>
          <p:cNvPr id="2119" name="Rectangle 270"/>
          <p:cNvSpPr/>
          <p:nvPr/>
        </p:nvSpPr>
        <p:spPr>
          <a:xfrm>
            <a:off x="3767040" y="6038280"/>
            <a:ext cx="180000" cy="139320"/>
          </a:xfrm>
          <a:prstGeom prst="rect">
            <a:avLst/>
          </a:prstGeom>
          <a:solidFill>
            <a:srgbClr val="ffffff"/>
          </a:solidFill>
          <a:ln w="29160">
            <a:solidFill>
              <a:srgbClr val="000000"/>
            </a:solidFill>
            <a:round/>
          </a:ln>
        </p:spPr>
      </p:sp>
      <p:sp>
        <p:nvSpPr>
          <p:cNvPr id="2120" name="Rectangle 271"/>
          <p:cNvSpPr/>
          <p:nvPr/>
        </p:nvSpPr>
        <p:spPr>
          <a:xfrm>
            <a:off x="3944160" y="6038280"/>
            <a:ext cx="180000" cy="139320"/>
          </a:xfrm>
          <a:prstGeom prst="rect">
            <a:avLst/>
          </a:prstGeom>
          <a:solidFill>
            <a:srgbClr val="ffffff"/>
          </a:solidFill>
          <a:ln w="29160">
            <a:solidFill>
              <a:srgbClr val="000000"/>
            </a:solidFill>
            <a:round/>
          </a:ln>
        </p:spPr>
      </p:sp>
      <p:sp>
        <p:nvSpPr>
          <p:cNvPr id="2121" name="Rectangle 272"/>
          <p:cNvSpPr/>
          <p:nvPr/>
        </p:nvSpPr>
        <p:spPr>
          <a:xfrm>
            <a:off x="4120920" y="6038280"/>
            <a:ext cx="180000" cy="139320"/>
          </a:xfrm>
          <a:prstGeom prst="rect">
            <a:avLst/>
          </a:prstGeom>
          <a:solidFill>
            <a:srgbClr val="000000"/>
          </a:solidFill>
          <a:ln w="29160">
            <a:solidFill>
              <a:srgbClr val="000000"/>
            </a:solidFill>
            <a:round/>
          </a:ln>
        </p:spPr>
      </p:sp>
      <p:sp>
        <p:nvSpPr>
          <p:cNvPr id="2122" name="Rectangle 273"/>
          <p:cNvSpPr/>
          <p:nvPr/>
        </p:nvSpPr>
        <p:spPr>
          <a:xfrm>
            <a:off x="2713680" y="6038280"/>
            <a:ext cx="180000" cy="139320"/>
          </a:xfrm>
          <a:prstGeom prst="rect">
            <a:avLst/>
          </a:prstGeom>
          <a:solidFill>
            <a:srgbClr val="000000"/>
          </a:solidFill>
          <a:ln w="29160">
            <a:solidFill>
              <a:srgbClr val="000000"/>
            </a:solidFill>
            <a:round/>
          </a:ln>
        </p:spPr>
      </p:sp>
      <p:sp>
        <p:nvSpPr>
          <p:cNvPr id="2123" name="Rectangle 274"/>
          <p:cNvSpPr/>
          <p:nvPr/>
        </p:nvSpPr>
        <p:spPr>
          <a:xfrm>
            <a:off x="2890800" y="6038280"/>
            <a:ext cx="180000" cy="139320"/>
          </a:xfrm>
          <a:prstGeom prst="rect">
            <a:avLst/>
          </a:prstGeom>
          <a:solidFill>
            <a:srgbClr val="000000"/>
          </a:solidFill>
          <a:ln w="29160">
            <a:solidFill>
              <a:srgbClr val="000000"/>
            </a:solidFill>
            <a:round/>
          </a:ln>
        </p:spPr>
      </p:sp>
      <p:sp>
        <p:nvSpPr>
          <p:cNvPr id="2124" name="Rectangle 275"/>
          <p:cNvSpPr/>
          <p:nvPr/>
        </p:nvSpPr>
        <p:spPr>
          <a:xfrm>
            <a:off x="2347560" y="6038280"/>
            <a:ext cx="180360" cy="139320"/>
          </a:xfrm>
          <a:prstGeom prst="rect">
            <a:avLst/>
          </a:prstGeom>
          <a:solidFill>
            <a:srgbClr val="000000"/>
          </a:solidFill>
          <a:ln w="29160">
            <a:solidFill>
              <a:srgbClr val="000000"/>
            </a:solidFill>
            <a:round/>
          </a:ln>
        </p:spPr>
      </p:sp>
      <p:sp>
        <p:nvSpPr>
          <p:cNvPr id="2125" name="Rectangle 276"/>
          <p:cNvSpPr/>
          <p:nvPr/>
        </p:nvSpPr>
        <p:spPr>
          <a:xfrm>
            <a:off x="2524680" y="6038280"/>
            <a:ext cx="180000" cy="139320"/>
          </a:xfrm>
          <a:prstGeom prst="rect">
            <a:avLst/>
          </a:prstGeom>
          <a:solidFill>
            <a:srgbClr val="000000"/>
          </a:solidFill>
          <a:ln w="29160">
            <a:solidFill>
              <a:srgbClr val="000000"/>
            </a:solidFill>
            <a:round/>
          </a:ln>
        </p:spPr>
      </p:sp>
      <p:sp>
        <p:nvSpPr>
          <p:cNvPr id="2126" name="Rectangle 277"/>
          <p:cNvSpPr/>
          <p:nvPr/>
        </p:nvSpPr>
        <p:spPr>
          <a:xfrm>
            <a:off x="3059280" y="6175440"/>
            <a:ext cx="180000" cy="139320"/>
          </a:xfrm>
          <a:prstGeom prst="rect">
            <a:avLst/>
          </a:prstGeom>
          <a:solidFill>
            <a:srgbClr val="ffffff"/>
          </a:solidFill>
          <a:ln w="29160">
            <a:solidFill>
              <a:srgbClr val="000000"/>
            </a:solidFill>
            <a:round/>
          </a:ln>
        </p:spPr>
      </p:sp>
      <p:sp>
        <p:nvSpPr>
          <p:cNvPr id="2127" name="Rectangle 278"/>
          <p:cNvSpPr/>
          <p:nvPr/>
        </p:nvSpPr>
        <p:spPr>
          <a:xfrm>
            <a:off x="3236040" y="6175440"/>
            <a:ext cx="180360" cy="139320"/>
          </a:xfrm>
          <a:prstGeom prst="rect">
            <a:avLst/>
          </a:prstGeom>
          <a:solidFill>
            <a:srgbClr val="ffffff"/>
          </a:solidFill>
          <a:ln w="29160">
            <a:solidFill>
              <a:srgbClr val="000000"/>
            </a:solidFill>
            <a:round/>
          </a:ln>
        </p:spPr>
      </p:sp>
      <p:sp>
        <p:nvSpPr>
          <p:cNvPr id="2128" name="Rectangle 279"/>
          <p:cNvSpPr/>
          <p:nvPr/>
        </p:nvSpPr>
        <p:spPr>
          <a:xfrm>
            <a:off x="3413160" y="6175440"/>
            <a:ext cx="180000" cy="139320"/>
          </a:xfrm>
          <a:prstGeom prst="rect">
            <a:avLst/>
          </a:prstGeom>
          <a:solidFill>
            <a:srgbClr val="ffffff"/>
          </a:solidFill>
          <a:ln w="29160">
            <a:solidFill>
              <a:srgbClr val="000000"/>
            </a:solidFill>
            <a:round/>
          </a:ln>
        </p:spPr>
      </p:sp>
      <p:sp>
        <p:nvSpPr>
          <p:cNvPr id="2129" name="Rectangle 280"/>
          <p:cNvSpPr/>
          <p:nvPr/>
        </p:nvSpPr>
        <p:spPr>
          <a:xfrm>
            <a:off x="3589920" y="6175440"/>
            <a:ext cx="180360" cy="139320"/>
          </a:xfrm>
          <a:prstGeom prst="rect">
            <a:avLst/>
          </a:prstGeom>
          <a:solidFill>
            <a:srgbClr val="ffffff"/>
          </a:solidFill>
          <a:ln w="29160">
            <a:solidFill>
              <a:srgbClr val="000000"/>
            </a:solidFill>
            <a:round/>
          </a:ln>
        </p:spPr>
      </p:sp>
      <p:sp>
        <p:nvSpPr>
          <p:cNvPr id="2130" name="Rectangle 281"/>
          <p:cNvSpPr/>
          <p:nvPr/>
        </p:nvSpPr>
        <p:spPr>
          <a:xfrm>
            <a:off x="3767040" y="6175440"/>
            <a:ext cx="180000" cy="139320"/>
          </a:xfrm>
          <a:prstGeom prst="rect">
            <a:avLst/>
          </a:prstGeom>
          <a:solidFill>
            <a:srgbClr val="ffffff"/>
          </a:solidFill>
          <a:ln w="29160">
            <a:solidFill>
              <a:srgbClr val="000000"/>
            </a:solidFill>
            <a:round/>
          </a:ln>
        </p:spPr>
      </p:sp>
      <p:sp>
        <p:nvSpPr>
          <p:cNvPr id="2131" name="Rectangle 282"/>
          <p:cNvSpPr/>
          <p:nvPr/>
        </p:nvSpPr>
        <p:spPr>
          <a:xfrm>
            <a:off x="3944160" y="6175440"/>
            <a:ext cx="180000" cy="139320"/>
          </a:xfrm>
          <a:prstGeom prst="rect">
            <a:avLst/>
          </a:prstGeom>
          <a:solidFill>
            <a:srgbClr val="000000"/>
          </a:solidFill>
          <a:ln w="29160">
            <a:solidFill>
              <a:srgbClr val="000000"/>
            </a:solidFill>
            <a:round/>
          </a:ln>
        </p:spPr>
      </p:sp>
      <p:sp>
        <p:nvSpPr>
          <p:cNvPr id="2132" name="Rectangle 283"/>
          <p:cNvSpPr/>
          <p:nvPr/>
        </p:nvSpPr>
        <p:spPr>
          <a:xfrm>
            <a:off x="4120920" y="6175440"/>
            <a:ext cx="180000" cy="139320"/>
          </a:xfrm>
          <a:prstGeom prst="rect">
            <a:avLst/>
          </a:prstGeom>
          <a:solidFill>
            <a:srgbClr val="000000"/>
          </a:solidFill>
          <a:ln w="29160">
            <a:solidFill>
              <a:srgbClr val="000000"/>
            </a:solidFill>
            <a:round/>
          </a:ln>
        </p:spPr>
      </p:sp>
      <p:sp>
        <p:nvSpPr>
          <p:cNvPr id="2133" name="Rectangle 284"/>
          <p:cNvSpPr/>
          <p:nvPr/>
        </p:nvSpPr>
        <p:spPr>
          <a:xfrm>
            <a:off x="2713680" y="6175440"/>
            <a:ext cx="180000" cy="139320"/>
          </a:xfrm>
          <a:prstGeom prst="rect">
            <a:avLst/>
          </a:prstGeom>
          <a:solidFill>
            <a:srgbClr val="ffffff"/>
          </a:solidFill>
          <a:ln w="29160">
            <a:solidFill>
              <a:srgbClr val="000000"/>
            </a:solidFill>
            <a:round/>
          </a:ln>
        </p:spPr>
      </p:sp>
      <p:sp>
        <p:nvSpPr>
          <p:cNvPr id="2134" name="Rectangle 285"/>
          <p:cNvSpPr/>
          <p:nvPr/>
        </p:nvSpPr>
        <p:spPr>
          <a:xfrm>
            <a:off x="2890800" y="6175440"/>
            <a:ext cx="180000" cy="139320"/>
          </a:xfrm>
          <a:prstGeom prst="rect">
            <a:avLst/>
          </a:prstGeom>
          <a:solidFill>
            <a:srgbClr val="ffffff"/>
          </a:solidFill>
          <a:ln w="29160">
            <a:solidFill>
              <a:srgbClr val="000000"/>
            </a:solidFill>
            <a:round/>
          </a:ln>
        </p:spPr>
      </p:sp>
      <p:sp>
        <p:nvSpPr>
          <p:cNvPr id="2135" name="Rectangle 286"/>
          <p:cNvSpPr/>
          <p:nvPr/>
        </p:nvSpPr>
        <p:spPr>
          <a:xfrm>
            <a:off x="2347560" y="6175440"/>
            <a:ext cx="180360" cy="139320"/>
          </a:xfrm>
          <a:prstGeom prst="rect">
            <a:avLst/>
          </a:prstGeom>
          <a:solidFill>
            <a:srgbClr val="000000"/>
          </a:solidFill>
          <a:ln w="29160">
            <a:solidFill>
              <a:srgbClr val="000000"/>
            </a:solidFill>
            <a:round/>
          </a:ln>
        </p:spPr>
      </p:sp>
      <p:sp>
        <p:nvSpPr>
          <p:cNvPr id="2136" name="Rectangle 287"/>
          <p:cNvSpPr/>
          <p:nvPr/>
        </p:nvSpPr>
        <p:spPr>
          <a:xfrm>
            <a:off x="2524680" y="6175440"/>
            <a:ext cx="180000" cy="139320"/>
          </a:xfrm>
          <a:prstGeom prst="rect">
            <a:avLst/>
          </a:prstGeom>
          <a:solidFill>
            <a:srgbClr val="ffffff"/>
          </a:solidFill>
          <a:ln w="29160">
            <a:solidFill>
              <a:srgbClr val="000000"/>
            </a:solidFill>
            <a:round/>
          </a:ln>
        </p:spPr>
      </p:sp>
      <p:sp>
        <p:nvSpPr>
          <p:cNvPr id="2137" name="Rectangle 288"/>
          <p:cNvSpPr/>
          <p:nvPr/>
        </p:nvSpPr>
        <p:spPr>
          <a:xfrm>
            <a:off x="3059280" y="6312600"/>
            <a:ext cx="180000" cy="139320"/>
          </a:xfrm>
          <a:prstGeom prst="rect">
            <a:avLst/>
          </a:prstGeom>
          <a:solidFill>
            <a:srgbClr val="ffffff"/>
          </a:solidFill>
          <a:ln w="29160">
            <a:solidFill>
              <a:srgbClr val="000000"/>
            </a:solidFill>
            <a:round/>
          </a:ln>
        </p:spPr>
      </p:sp>
      <p:sp>
        <p:nvSpPr>
          <p:cNvPr id="2138" name="Rectangle 289"/>
          <p:cNvSpPr/>
          <p:nvPr/>
        </p:nvSpPr>
        <p:spPr>
          <a:xfrm>
            <a:off x="3236040" y="6312600"/>
            <a:ext cx="180360" cy="139320"/>
          </a:xfrm>
          <a:prstGeom prst="rect">
            <a:avLst/>
          </a:prstGeom>
          <a:solidFill>
            <a:srgbClr val="ffffff"/>
          </a:solidFill>
          <a:ln w="29160">
            <a:solidFill>
              <a:srgbClr val="000000"/>
            </a:solidFill>
            <a:round/>
          </a:ln>
        </p:spPr>
      </p:sp>
      <p:sp>
        <p:nvSpPr>
          <p:cNvPr id="2139" name="Rectangle 290"/>
          <p:cNvSpPr/>
          <p:nvPr/>
        </p:nvSpPr>
        <p:spPr>
          <a:xfrm>
            <a:off x="3413160" y="6312600"/>
            <a:ext cx="180000" cy="139320"/>
          </a:xfrm>
          <a:prstGeom prst="rect">
            <a:avLst/>
          </a:prstGeom>
          <a:solidFill>
            <a:srgbClr val="ffffff"/>
          </a:solidFill>
          <a:ln w="29160">
            <a:solidFill>
              <a:srgbClr val="000000"/>
            </a:solidFill>
            <a:round/>
          </a:ln>
        </p:spPr>
      </p:sp>
      <p:sp>
        <p:nvSpPr>
          <p:cNvPr id="2140" name="Rectangle 291"/>
          <p:cNvSpPr/>
          <p:nvPr/>
        </p:nvSpPr>
        <p:spPr>
          <a:xfrm>
            <a:off x="3589920" y="6312600"/>
            <a:ext cx="180360" cy="139320"/>
          </a:xfrm>
          <a:prstGeom prst="rect">
            <a:avLst/>
          </a:prstGeom>
          <a:solidFill>
            <a:srgbClr val="ffffff"/>
          </a:solidFill>
          <a:ln w="29160">
            <a:solidFill>
              <a:srgbClr val="000000"/>
            </a:solidFill>
            <a:round/>
          </a:ln>
        </p:spPr>
      </p:sp>
      <p:sp>
        <p:nvSpPr>
          <p:cNvPr id="2141" name="Rectangle 292"/>
          <p:cNvSpPr/>
          <p:nvPr/>
        </p:nvSpPr>
        <p:spPr>
          <a:xfrm>
            <a:off x="3767040" y="6312600"/>
            <a:ext cx="180000" cy="139320"/>
          </a:xfrm>
          <a:prstGeom prst="rect">
            <a:avLst/>
          </a:prstGeom>
          <a:solidFill>
            <a:srgbClr val="ffffff"/>
          </a:solidFill>
          <a:ln w="29160">
            <a:solidFill>
              <a:srgbClr val="000000"/>
            </a:solidFill>
            <a:round/>
          </a:ln>
        </p:spPr>
      </p:sp>
      <p:sp>
        <p:nvSpPr>
          <p:cNvPr id="2142" name="Rectangle 293"/>
          <p:cNvSpPr/>
          <p:nvPr/>
        </p:nvSpPr>
        <p:spPr>
          <a:xfrm>
            <a:off x="3944160" y="6312600"/>
            <a:ext cx="180000" cy="139320"/>
          </a:xfrm>
          <a:prstGeom prst="rect">
            <a:avLst/>
          </a:prstGeom>
          <a:solidFill>
            <a:srgbClr val="ffffff"/>
          </a:solidFill>
          <a:ln w="29160">
            <a:solidFill>
              <a:srgbClr val="000000"/>
            </a:solidFill>
            <a:round/>
          </a:ln>
        </p:spPr>
      </p:sp>
      <p:sp>
        <p:nvSpPr>
          <p:cNvPr id="2143" name="Rectangle 294"/>
          <p:cNvSpPr/>
          <p:nvPr/>
        </p:nvSpPr>
        <p:spPr>
          <a:xfrm>
            <a:off x="4120920" y="6312600"/>
            <a:ext cx="180000" cy="139320"/>
          </a:xfrm>
          <a:prstGeom prst="rect">
            <a:avLst/>
          </a:prstGeom>
          <a:solidFill>
            <a:srgbClr val="000000"/>
          </a:solidFill>
          <a:ln w="29160">
            <a:solidFill>
              <a:srgbClr val="000000"/>
            </a:solidFill>
            <a:round/>
          </a:ln>
        </p:spPr>
      </p:sp>
      <p:sp>
        <p:nvSpPr>
          <p:cNvPr id="2144" name="Rectangle 295"/>
          <p:cNvSpPr/>
          <p:nvPr/>
        </p:nvSpPr>
        <p:spPr>
          <a:xfrm>
            <a:off x="2713680" y="6312600"/>
            <a:ext cx="180000" cy="139320"/>
          </a:xfrm>
          <a:prstGeom prst="rect">
            <a:avLst/>
          </a:prstGeom>
          <a:solidFill>
            <a:srgbClr val="000000"/>
          </a:solidFill>
          <a:ln w="29160">
            <a:solidFill>
              <a:srgbClr val="000000"/>
            </a:solidFill>
            <a:round/>
          </a:ln>
        </p:spPr>
      </p:sp>
      <p:sp>
        <p:nvSpPr>
          <p:cNvPr id="2145" name="Rectangle 296"/>
          <p:cNvSpPr/>
          <p:nvPr/>
        </p:nvSpPr>
        <p:spPr>
          <a:xfrm>
            <a:off x="2890800" y="6312600"/>
            <a:ext cx="180000" cy="139320"/>
          </a:xfrm>
          <a:prstGeom prst="rect">
            <a:avLst/>
          </a:prstGeom>
          <a:solidFill>
            <a:srgbClr val="000000"/>
          </a:solidFill>
          <a:ln w="29160">
            <a:solidFill>
              <a:srgbClr val="000000"/>
            </a:solidFill>
            <a:round/>
          </a:ln>
        </p:spPr>
      </p:sp>
      <p:sp>
        <p:nvSpPr>
          <p:cNvPr id="2146" name="Rectangle 297"/>
          <p:cNvSpPr/>
          <p:nvPr/>
        </p:nvSpPr>
        <p:spPr>
          <a:xfrm>
            <a:off x="2347560" y="6312600"/>
            <a:ext cx="180360" cy="139320"/>
          </a:xfrm>
          <a:prstGeom prst="rect">
            <a:avLst/>
          </a:prstGeom>
          <a:solidFill>
            <a:srgbClr val="ffffff"/>
          </a:solidFill>
          <a:ln w="29160">
            <a:solidFill>
              <a:srgbClr val="000000"/>
            </a:solidFill>
            <a:round/>
          </a:ln>
        </p:spPr>
      </p:sp>
      <p:sp>
        <p:nvSpPr>
          <p:cNvPr id="2147" name="Rectangle 298"/>
          <p:cNvSpPr/>
          <p:nvPr/>
        </p:nvSpPr>
        <p:spPr>
          <a:xfrm>
            <a:off x="2524680" y="6312600"/>
            <a:ext cx="180000" cy="139320"/>
          </a:xfrm>
          <a:prstGeom prst="rect">
            <a:avLst/>
          </a:prstGeom>
          <a:solidFill>
            <a:srgbClr val="000000"/>
          </a:solidFill>
          <a:ln w="29160">
            <a:solidFill>
              <a:srgbClr val="000000"/>
            </a:solidFill>
            <a:round/>
          </a:ln>
        </p:spPr>
      </p:sp>
      <p:sp>
        <p:nvSpPr>
          <p:cNvPr id="2148" name="Rectangle 299"/>
          <p:cNvSpPr/>
          <p:nvPr/>
        </p:nvSpPr>
        <p:spPr>
          <a:xfrm>
            <a:off x="3059280" y="6449760"/>
            <a:ext cx="180000" cy="139320"/>
          </a:xfrm>
          <a:prstGeom prst="rect">
            <a:avLst/>
          </a:prstGeom>
          <a:solidFill>
            <a:srgbClr val="000000"/>
          </a:solidFill>
          <a:ln w="29160">
            <a:solidFill>
              <a:srgbClr val="000000"/>
            </a:solidFill>
            <a:round/>
          </a:ln>
        </p:spPr>
      </p:sp>
      <p:sp>
        <p:nvSpPr>
          <p:cNvPr id="2149" name="Rectangle 300"/>
          <p:cNvSpPr/>
          <p:nvPr/>
        </p:nvSpPr>
        <p:spPr>
          <a:xfrm>
            <a:off x="3236040" y="6449760"/>
            <a:ext cx="180360" cy="139320"/>
          </a:xfrm>
          <a:prstGeom prst="rect">
            <a:avLst/>
          </a:prstGeom>
          <a:solidFill>
            <a:srgbClr val="ffffff"/>
          </a:solidFill>
          <a:ln w="29160">
            <a:solidFill>
              <a:srgbClr val="000000"/>
            </a:solidFill>
            <a:round/>
          </a:ln>
        </p:spPr>
      </p:sp>
      <p:sp>
        <p:nvSpPr>
          <p:cNvPr id="2150" name="Rectangle 301"/>
          <p:cNvSpPr/>
          <p:nvPr/>
        </p:nvSpPr>
        <p:spPr>
          <a:xfrm>
            <a:off x="3413160" y="6449760"/>
            <a:ext cx="180000" cy="139320"/>
          </a:xfrm>
          <a:prstGeom prst="rect">
            <a:avLst/>
          </a:prstGeom>
          <a:solidFill>
            <a:srgbClr val="000000"/>
          </a:solidFill>
          <a:ln w="29160">
            <a:solidFill>
              <a:srgbClr val="000000"/>
            </a:solidFill>
            <a:round/>
          </a:ln>
        </p:spPr>
      </p:sp>
      <p:sp>
        <p:nvSpPr>
          <p:cNvPr id="2151" name="Rectangle 302"/>
          <p:cNvSpPr/>
          <p:nvPr/>
        </p:nvSpPr>
        <p:spPr>
          <a:xfrm>
            <a:off x="3589920" y="6449760"/>
            <a:ext cx="180360" cy="139320"/>
          </a:xfrm>
          <a:prstGeom prst="rect">
            <a:avLst/>
          </a:prstGeom>
          <a:solidFill>
            <a:srgbClr val="000000"/>
          </a:solidFill>
          <a:ln w="29160">
            <a:solidFill>
              <a:srgbClr val="000000"/>
            </a:solidFill>
            <a:round/>
          </a:ln>
        </p:spPr>
      </p:sp>
      <p:sp>
        <p:nvSpPr>
          <p:cNvPr id="2152" name="Rectangle 303"/>
          <p:cNvSpPr/>
          <p:nvPr/>
        </p:nvSpPr>
        <p:spPr>
          <a:xfrm>
            <a:off x="3767040" y="6449760"/>
            <a:ext cx="180000" cy="139320"/>
          </a:xfrm>
          <a:prstGeom prst="rect">
            <a:avLst/>
          </a:prstGeom>
          <a:solidFill>
            <a:srgbClr val="000000"/>
          </a:solidFill>
          <a:ln w="29160">
            <a:solidFill>
              <a:srgbClr val="000000"/>
            </a:solidFill>
            <a:round/>
          </a:ln>
        </p:spPr>
      </p:sp>
      <p:sp>
        <p:nvSpPr>
          <p:cNvPr id="2153" name="Rectangle 304"/>
          <p:cNvSpPr/>
          <p:nvPr/>
        </p:nvSpPr>
        <p:spPr>
          <a:xfrm>
            <a:off x="3944160" y="6449760"/>
            <a:ext cx="180000" cy="139320"/>
          </a:xfrm>
          <a:prstGeom prst="rect">
            <a:avLst/>
          </a:prstGeom>
          <a:solidFill>
            <a:srgbClr val="ffffff"/>
          </a:solidFill>
          <a:ln w="29160">
            <a:solidFill>
              <a:srgbClr val="000000"/>
            </a:solidFill>
            <a:round/>
          </a:ln>
        </p:spPr>
      </p:sp>
      <p:sp>
        <p:nvSpPr>
          <p:cNvPr id="2154" name="Rectangle 305"/>
          <p:cNvSpPr/>
          <p:nvPr/>
        </p:nvSpPr>
        <p:spPr>
          <a:xfrm>
            <a:off x="4120920" y="6449760"/>
            <a:ext cx="180000" cy="139320"/>
          </a:xfrm>
          <a:prstGeom prst="rect">
            <a:avLst/>
          </a:prstGeom>
          <a:solidFill>
            <a:srgbClr val="ffffff"/>
          </a:solidFill>
          <a:ln w="29160">
            <a:solidFill>
              <a:srgbClr val="000000"/>
            </a:solidFill>
            <a:round/>
          </a:ln>
        </p:spPr>
      </p:sp>
      <p:sp>
        <p:nvSpPr>
          <p:cNvPr id="2155" name="Rectangle 306"/>
          <p:cNvSpPr/>
          <p:nvPr/>
        </p:nvSpPr>
        <p:spPr>
          <a:xfrm>
            <a:off x="2713680" y="6449760"/>
            <a:ext cx="180000" cy="139320"/>
          </a:xfrm>
          <a:prstGeom prst="rect">
            <a:avLst/>
          </a:prstGeom>
          <a:solidFill>
            <a:srgbClr val="ffffff"/>
          </a:solidFill>
          <a:ln w="29160">
            <a:solidFill>
              <a:srgbClr val="000000"/>
            </a:solidFill>
            <a:round/>
          </a:ln>
        </p:spPr>
      </p:sp>
      <p:sp>
        <p:nvSpPr>
          <p:cNvPr id="2156" name="Rectangle 307"/>
          <p:cNvSpPr/>
          <p:nvPr/>
        </p:nvSpPr>
        <p:spPr>
          <a:xfrm>
            <a:off x="2890800" y="6449760"/>
            <a:ext cx="180000" cy="139320"/>
          </a:xfrm>
          <a:prstGeom prst="rect">
            <a:avLst/>
          </a:prstGeom>
          <a:solidFill>
            <a:srgbClr val="ffffff"/>
          </a:solidFill>
          <a:ln w="29160">
            <a:solidFill>
              <a:srgbClr val="000000"/>
            </a:solidFill>
            <a:round/>
          </a:ln>
        </p:spPr>
      </p:sp>
      <p:sp>
        <p:nvSpPr>
          <p:cNvPr id="2157" name="Rectangle 308"/>
          <p:cNvSpPr/>
          <p:nvPr/>
        </p:nvSpPr>
        <p:spPr>
          <a:xfrm>
            <a:off x="2347560" y="6449760"/>
            <a:ext cx="180360" cy="139320"/>
          </a:xfrm>
          <a:prstGeom prst="rect">
            <a:avLst/>
          </a:prstGeom>
          <a:solidFill>
            <a:srgbClr val="ffffff"/>
          </a:solidFill>
          <a:ln w="29160">
            <a:solidFill>
              <a:srgbClr val="000000"/>
            </a:solidFill>
            <a:round/>
          </a:ln>
        </p:spPr>
      </p:sp>
      <p:sp>
        <p:nvSpPr>
          <p:cNvPr id="2158" name="Rectangle 309"/>
          <p:cNvSpPr/>
          <p:nvPr/>
        </p:nvSpPr>
        <p:spPr>
          <a:xfrm>
            <a:off x="2524680" y="6449760"/>
            <a:ext cx="180000" cy="139320"/>
          </a:xfrm>
          <a:prstGeom prst="rect">
            <a:avLst/>
          </a:prstGeom>
          <a:solidFill>
            <a:srgbClr val="ffffff"/>
          </a:solidFill>
          <a:ln w="29160">
            <a:solidFill>
              <a:srgbClr val="000000"/>
            </a:solidFill>
            <a:round/>
          </a:ln>
        </p:spPr>
      </p:sp>
      <p:sp>
        <p:nvSpPr>
          <p:cNvPr id="2159" name="Rectangle 310"/>
          <p:cNvSpPr/>
          <p:nvPr/>
        </p:nvSpPr>
        <p:spPr>
          <a:xfrm>
            <a:off x="3059280" y="6586920"/>
            <a:ext cx="180000" cy="139320"/>
          </a:xfrm>
          <a:prstGeom prst="rect">
            <a:avLst/>
          </a:prstGeom>
          <a:solidFill>
            <a:srgbClr val="ffffff"/>
          </a:solidFill>
          <a:ln w="29160">
            <a:solidFill>
              <a:srgbClr val="000000"/>
            </a:solidFill>
            <a:round/>
          </a:ln>
        </p:spPr>
      </p:sp>
      <p:sp>
        <p:nvSpPr>
          <p:cNvPr id="2160" name="Rectangle 311"/>
          <p:cNvSpPr/>
          <p:nvPr/>
        </p:nvSpPr>
        <p:spPr>
          <a:xfrm>
            <a:off x="3236040" y="6586920"/>
            <a:ext cx="180360" cy="139320"/>
          </a:xfrm>
          <a:prstGeom prst="rect">
            <a:avLst/>
          </a:prstGeom>
          <a:solidFill>
            <a:srgbClr val="000000"/>
          </a:solidFill>
          <a:ln w="29160">
            <a:solidFill>
              <a:srgbClr val="000000"/>
            </a:solidFill>
            <a:round/>
          </a:ln>
        </p:spPr>
      </p:sp>
      <p:sp>
        <p:nvSpPr>
          <p:cNvPr id="2161" name="Rectangle 312"/>
          <p:cNvSpPr/>
          <p:nvPr/>
        </p:nvSpPr>
        <p:spPr>
          <a:xfrm>
            <a:off x="3413160" y="6586920"/>
            <a:ext cx="180000" cy="139320"/>
          </a:xfrm>
          <a:prstGeom prst="rect">
            <a:avLst/>
          </a:prstGeom>
          <a:solidFill>
            <a:srgbClr val="000000"/>
          </a:solidFill>
          <a:ln w="29160">
            <a:solidFill>
              <a:srgbClr val="000000"/>
            </a:solidFill>
            <a:round/>
          </a:ln>
        </p:spPr>
      </p:sp>
      <p:sp>
        <p:nvSpPr>
          <p:cNvPr id="2162" name="Rectangle 313"/>
          <p:cNvSpPr/>
          <p:nvPr/>
        </p:nvSpPr>
        <p:spPr>
          <a:xfrm>
            <a:off x="3589920" y="6586920"/>
            <a:ext cx="180360" cy="139320"/>
          </a:xfrm>
          <a:prstGeom prst="rect">
            <a:avLst/>
          </a:prstGeom>
          <a:solidFill>
            <a:srgbClr val="ffffff"/>
          </a:solidFill>
          <a:ln w="29160">
            <a:solidFill>
              <a:srgbClr val="000000"/>
            </a:solidFill>
            <a:round/>
          </a:ln>
        </p:spPr>
      </p:sp>
      <p:sp>
        <p:nvSpPr>
          <p:cNvPr id="2163" name="Rectangle 314"/>
          <p:cNvSpPr/>
          <p:nvPr/>
        </p:nvSpPr>
        <p:spPr>
          <a:xfrm>
            <a:off x="3767040" y="6586920"/>
            <a:ext cx="180000" cy="139320"/>
          </a:xfrm>
          <a:prstGeom prst="rect">
            <a:avLst/>
          </a:prstGeom>
          <a:solidFill>
            <a:srgbClr val="000000"/>
          </a:solidFill>
          <a:ln w="29160">
            <a:solidFill>
              <a:srgbClr val="000000"/>
            </a:solidFill>
            <a:round/>
          </a:ln>
        </p:spPr>
      </p:sp>
      <p:sp>
        <p:nvSpPr>
          <p:cNvPr id="2164" name="Rectangle 315"/>
          <p:cNvSpPr/>
          <p:nvPr/>
        </p:nvSpPr>
        <p:spPr>
          <a:xfrm>
            <a:off x="3944160" y="6586920"/>
            <a:ext cx="180000" cy="139320"/>
          </a:xfrm>
          <a:prstGeom prst="rect">
            <a:avLst/>
          </a:prstGeom>
          <a:solidFill>
            <a:srgbClr val="ffffff"/>
          </a:solidFill>
          <a:ln w="29160">
            <a:solidFill>
              <a:srgbClr val="000000"/>
            </a:solidFill>
            <a:round/>
          </a:ln>
        </p:spPr>
      </p:sp>
      <p:sp>
        <p:nvSpPr>
          <p:cNvPr id="2165" name="Rectangle 316"/>
          <p:cNvSpPr/>
          <p:nvPr/>
        </p:nvSpPr>
        <p:spPr>
          <a:xfrm>
            <a:off x="4120920" y="6586920"/>
            <a:ext cx="180000" cy="139320"/>
          </a:xfrm>
          <a:prstGeom prst="rect">
            <a:avLst/>
          </a:prstGeom>
          <a:solidFill>
            <a:srgbClr val="ffffff"/>
          </a:solidFill>
          <a:ln w="29160">
            <a:solidFill>
              <a:srgbClr val="000000"/>
            </a:solidFill>
            <a:round/>
          </a:ln>
        </p:spPr>
      </p:sp>
      <p:sp>
        <p:nvSpPr>
          <p:cNvPr id="2166" name="Rectangle 317"/>
          <p:cNvSpPr/>
          <p:nvPr/>
        </p:nvSpPr>
        <p:spPr>
          <a:xfrm>
            <a:off x="2713680" y="6586920"/>
            <a:ext cx="180000" cy="139320"/>
          </a:xfrm>
          <a:prstGeom prst="rect">
            <a:avLst/>
          </a:prstGeom>
          <a:solidFill>
            <a:srgbClr val="ffffff"/>
          </a:solidFill>
          <a:ln w="29160">
            <a:solidFill>
              <a:srgbClr val="000000"/>
            </a:solidFill>
            <a:round/>
          </a:ln>
        </p:spPr>
      </p:sp>
      <p:sp>
        <p:nvSpPr>
          <p:cNvPr id="2167" name="Rectangle 318"/>
          <p:cNvSpPr/>
          <p:nvPr/>
        </p:nvSpPr>
        <p:spPr>
          <a:xfrm>
            <a:off x="2890800" y="6586920"/>
            <a:ext cx="180000" cy="139320"/>
          </a:xfrm>
          <a:prstGeom prst="rect">
            <a:avLst/>
          </a:prstGeom>
          <a:solidFill>
            <a:srgbClr val="ffffff"/>
          </a:solidFill>
          <a:ln w="29160">
            <a:solidFill>
              <a:srgbClr val="000000"/>
            </a:solidFill>
            <a:round/>
          </a:ln>
        </p:spPr>
      </p:sp>
      <p:sp>
        <p:nvSpPr>
          <p:cNvPr id="2168" name="Rectangle 319"/>
          <p:cNvSpPr/>
          <p:nvPr/>
        </p:nvSpPr>
        <p:spPr>
          <a:xfrm>
            <a:off x="2347560" y="6586920"/>
            <a:ext cx="180360" cy="139320"/>
          </a:xfrm>
          <a:prstGeom prst="rect">
            <a:avLst/>
          </a:prstGeom>
          <a:solidFill>
            <a:srgbClr val="ffffff"/>
          </a:solidFill>
          <a:ln w="29160">
            <a:solidFill>
              <a:srgbClr val="000000"/>
            </a:solidFill>
            <a:round/>
          </a:ln>
        </p:spPr>
      </p:sp>
      <p:sp>
        <p:nvSpPr>
          <p:cNvPr id="2169" name="Rectangle 320"/>
          <p:cNvSpPr/>
          <p:nvPr/>
        </p:nvSpPr>
        <p:spPr>
          <a:xfrm>
            <a:off x="2524680" y="6586920"/>
            <a:ext cx="180000" cy="139320"/>
          </a:xfrm>
          <a:prstGeom prst="rect">
            <a:avLst/>
          </a:prstGeom>
          <a:solidFill>
            <a:srgbClr val="ffffff"/>
          </a:solidFill>
          <a:ln w="29160">
            <a:solidFill>
              <a:srgbClr val="000000"/>
            </a:solidFill>
            <a:round/>
          </a:ln>
        </p:spPr>
      </p:sp>
      <p:sp>
        <p:nvSpPr>
          <p:cNvPr id="2170" name="Rectangle 321"/>
          <p:cNvSpPr/>
          <p:nvPr/>
        </p:nvSpPr>
        <p:spPr>
          <a:xfrm>
            <a:off x="3059280" y="6724080"/>
            <a:ext cx="180000" cy="139320"/>
          </a:xfrm>
          <a:prstGeom prst="rect">
            <a:avLst/>
          </a:prstGeom>
          <a:solidFill>
            <a:srgbClr val="ffffff"/>
          </a:solidFill>
          <a:ln w="29160">
            <a:solidFill>
              <a:srgbClr val="000000"/>
            </a:solidFill>
            <a:round/>
          </a:ln>
        </p:spPr>
      </p:sp>
      <p:sp>
        <p:nvSpPr>
          <p:cNvPr id="2171" name="Rectangle 322"/>
          <p:cNvSpPr/>
          <p:nvPr/>
        </p:nvSpPr>
        <p:spPr>
          <a:xfrm>
            <a:off x="3236040" y="6724080"/>
            <a:ext cx="180360" cy="139320"/>
          </a:xfrm>
          <a:prstGeom prst="rect">
            <a:avLst/>
          </a:prstGeom>
          <a:solidFill>
            <a:srgbClr val="000000"/>
          </a:solidFill>
          <a:ln w="29160">
            <a:solidFill>
              <a:srgbClr val="000000"/>
            </a:solidFill>
            <a:round/>
          </a:ln>
        </p:spPr>
      </p:sp>
      <p:sp>
        <p:nvSpPr>
          <p:cNvPr id="2172" name="Rectangle 323"/>
          <p:cNvSpPr/>
          <p:nvPr/>
        </p:nvSpPr>
        <p:spPr>
          <a:xfrm>
            <a:off x="3413160" y="6724080"/>
            <a:ext cx="180000" cy="139320"/>
          </a:xfrm>
          <a:prstGeom prst="rect">
            <a:avLst/>
          </a:prstGeom>
          <a:solidFill>
            <a:srgbClr val="ffffff"/>
          </a:solidFill>
          <a:ln w="29160">
            <a:solidFill>
              <a:srgbClr val="000000"/>
            </a:solidFill>
            <a:round/>
          </a:ln>
        </p:spPr>
      </p:sp>
      <p:sp>
        <p:nvSpPr>
          <p:cNvPr id="2173" name="Rectangle 324"/>
          <p:cNvSpPr/>
          <p:nvPr/>
        </p:nvSpPr>
        <p:spPr>
          <a:xfrm>
            <a:off x="3589920" y="6724080"/>
            <a:ext cx="180360" cy="139320"/>
          </a:xfrm>
          <a:prstGeom prst="rect">
            <a:avLst/>
          </a:prstGeom>
          <a:solidFill>
            <a:srgbClr val="000000"/>
          </a:solidFill>
          <a:ln w="29160">
            <a:solidFill>
              <a:srgbClr val="000000"/>
            </a:solidFill>
            <a:round/>
          </a:ln>
        </p:spPr>
      </p:sp>
      <p:sp>
        <p:nvSpPr>
          <p:cNvPr id="2174" name="Rectangle 325"/>
          <p:cNvSpPr/>
          <p:nvPr/>
        </p:nvSpPr>
        <p:spPr>
          <a:xfrm>
            <a:off x="3767040" y="6724080"/>
            <a:ext cx="180000" cy="139320"/>
          </a:xfrm>
          <a:prstGeom prst="rect">
            <a:avLst/>
          </a:prstGeom>
          <a:solidFill>
            <a:srgbClr val="000000"/>
          </a:solidFill>
          <a:ln w="29160">
            <a:solidFill>
              <a:srgbClr val="000000"/>
            </a:solidFill>
            <a:round/>
          </a:ln>
        </p:spPr>
      </p:sp>
      <p:sp>
        <p:nvSpPr>
          <p:cNvPr id="2175" name="Rectangle 326"/>
          <p:cNvSpPr/>
          <p:nvPr/>
        </p:nvSpPr>
        <p:spPr>
          <a:xfrm>
            <a:off x="3944160" y="6724080"/>
            <a:ext cx="180000" cy="139320"/>
          </a:xfrm>
          <a:prstGeom prst="rect">
            <a:avLst/>
          </a:prstGeom>
          <a:solidFill>
            <a:srgbClr val="ffffff"/>
          </a:solidFill>
          <a:ln w="29160">
            <a:solidFill>
              <a:srgbClr val="000000"/>
            </a:solidFill>
            <a:round/>
          </a:ln>
        </p:spPr>
      </p:sp>
      <p:sp>
        <p:nvSpPr>
          <p:cNvPr id="2176" name="Rectangle 327"/>
          <p:cNvSpPr/>
          <p:nvPr/>
        </p:nvSpPr>
        <p:spPr>
          <a:xfrm>
            <a:off x="4120920" y="6724080"/>
            <a:ext cx="180000" cy="139320"/>
          </a:xfrm>
          <a:prstGeom prst="rect">
            <a:avLst/>
          </a:prstGeom>
          <a:solidFill>
            <a:srgbClr val="ffffff"/>
          </a:solidFill>
          <a:ln w="29160">
            <a:solidFill>
              <a:srgbClr val="000000"/>
            </a:solidFill>
            <a:round/>
          </a:ln>
        </p:spPr>
      </p:sp>
      <p:sp>
        <p:nvSpPr>
          <p:cNvPr id="2177" name="Rectangle 328"/>
          <p:cNvSpPr/>
          <p:nvPr/>
        </p:nvSpPr>
        <p:spPr>
          <a:xfrm>
            <a:off x="2713680" y="6724080"/>
            <a:ext cx="180000" cy="139320"/>
          </a:xfrm>
          <a:prstGeom prst="rect">
            <a:avLst/>
          </a:prstGeom>
          <a:solidFill>
            <a:srgbClr val="ffffff"/>
          </a:solidFill>
          <a:ln w="29160">
            <a:solidFill>
              <a:srgbClr val="000000"/>
            </a:solidFill>
            <a:round/>
          </a:ln>
        </p:spPr>
      </p:sp>
      <p:sp>
        <p:nvSpPr>
          <p:cNvPr id="2178" name="Rectangle 329"/>
          <p:cNvSpPr/>
          <p:nvPr/>
        </p:nvSpPr>
        <p:spPr>
          <a:xfrm>
            <a:off x="2890800" y="6724080"/>
            <a:ext cx="180000" cy="139320"/>
          </a:xfrm>
          <a:prstGeom prst="rect">
            <a:avLst/>
          </a:prstGeom>
          <a:solidFill>
            <a:srgbClr val="ffffff"/>
          </a:solidFill>
          <a:ln w="29160">
            <a:solidFill>
              <a:srgbClr val="000000"/>
            </a:solidFill>
            <a:round/>
          </a:ln>
        </p:spPr>
      </p:sp>
      <p:sp>
        <p:nvSpPr>
          <p:cNvPr id="2179" name="Rectangle 330"/>
          <p:cNvSpPr/>
          <p:nvPr/>
        </p:nvSpPr>
        <p:spPr>
          <a:xfrm>
            <a:off x="2347560" y="6724080"/>
            <a:ext cx="180360" cy="139320"/>
          </a:xfrm>
          <a:prstGeom prst="rect">
            <a:avLst/>
          </a:prstGeom>
          <a:solidFill>
            <a:srgbClr val="ffffff"/>
          </a:solidFill>
          <a:ln w="29160">
            <a:solidFill>
              <a:srgbClr val="000000"/>
            </a:solidFill>
            <a:round/>
          </a:ln>
        </p:spPr>
      </p:sp>
      <p:sp>
        <p:nvSpPr>
          <p:cNvPr id="2180" name="Rectangle 331"/>
          <p:cNvSpPr/>
          <p:nvPr/>
        </p:nvSpPr>
        <p:spPr>
          <a:xfrm>
            <a:off x="2524680" y="6724080"/>
            <a:ext cx="180000" cy="139320"/>
          </a:xfrm>
          <a:prstGeom prst="rect">
            <a:avLst/>
          </a:prstGeom>
          <a:solidFill>
            <a:srgbClr val="ffffff"/>
          </a:solidFill>
          <a:ln w="29160">
            <a:solidFill>
              <a:srgbClr val="000000"/>
            </a:solidFill>
            <a:round/>
          </a:ln>
        </p:spPr>
      </p:sp>
      <p:sp>
        <p:nvSpPr>
          <p:cNvPr id="2181" name="Rectangle 332"/>
          <p:cNvSpPr/>
          <p:nvPr/>
        </p:nvSpPr>
        <p:spPr>
          <a:xfrm>
            <a:off x="3059280" y="6861240"/>
            <a:ext cx="180000" cy="139320"/>
          </a:xfrm>
          <a:prstGeom prst="rect">
            <a:avLst/>
          </a:prstGeom>
          <a:solidFill>
            <a:srgbClr val="000000"/>
          </a:solidFill>
          <a:ln w="29160">
            <a:solidFill>
              <a:srgbClr val="000000"/>
            </a:solidFill>
            <a:round/>
          </a:ln>
        </p:spPr>
      </p:sp>
      <p:sp>
        <p:nvSpPr>
          <p:cNvPr id="2182" name="Rectangle 333"/>
          <p:cNvSpPr/>
          <p:nvPr/>
        </p:nvSpPr>
        <p:spPr>
          <a:xfrm>
            <a:off x="3236040" y="6861240"/>
            <a:ext cx="180360" cy="139320"/>
          </a:xfrm>
          <a:prstGeom prst="rect">
            <a:avLst/>
          </a:prstGeom>
          <a:solidFill>
            <a:srgbClr val="ffffff"/>
          </a:solidFill>
          <a:ln w="29160">
            <a:solidFill>
              <a:srgbClr val="000000"/>
            </a:solidFill>
            <a:round/>
          </a:ln>
        </p:spPr>
      </p:sp>
      <p:sp>
        <p:nvSpPr>
          <p:cNvPr id="2183" name="Rectangle 334"/>
          <p:cNvSpPr/>
          <p:nvPr/>
        </p:nvSpPr>
        <p:spPr>
          <a:xfrm>
            <a:off x="3413160" y="6861240"/>
            <a:ext cx="180000" cy="139320"/>
          </a:xfrm>
          <a:prstGeom prst="rect">
            <a:avLst/>
          </a:prstGeom>
          <a:solidFill>
            <a:srgbClr val="ffffff"/>
          </a:solidFill>
          <a:ln w="29160">
            <a:solidFill>
              <a:srgbClr val="000000"/>
            </a:solidFill>
            <a:round/>
          </a:ln>
        </p:spPr>
      </p:sp>
      <p:sp>
        <p:nvSpPr>
          <p:cNvPr id="2184" name="Rectangle 335"/>
          <p:cNvSpPr/>
          <p:nvPr/>
        </p:nvSpPr>
        <p:spPr>
          <a:xfrm>
            <a:off x="3589920" y="6861240"/>
            <a:ext cx="180360" cy="139320"/>
          </a:xfrm>
          <a:prstGeom prst="rect">
            <a:avLst/>
          </a:prstGeom>
          <a:solidFill>
            <a:srgbClr val="000000"/>
          </a:solidFill>
          <a:ln w="29160">
            <a:solidFill>
              <a:srgbClr val="000000"/>
            </a:solidFill>
            <a:round/>
          </a:ln>
        </p:spPr>
      </p:sp>
      <p:sp>
        <p:nvSpPr>
          <p:cNvPr id="2185" name="Rectangle 336"/>
          <p:cNvSpPr/>
          <p:nvPr/>
        </p:nvSpPr>
        <p:spPr>
          <a:xfrm>
            <a:off x="3767040" y="6861240"/>
            <a:ext cx="180000" cy="139320"/>
          </a:xfrm>
          <a:prstGeom prst="rect">
            <a:avLst/>
          </a:prstGeom>
          <a:solidFill>
            <a:srgbClr val="000000"/>
          </a:solidFill>
          <a:ln w="29160">
            <a:solidFill>
              <a:srgbClr val="000000"/>
            </a:solidFill>
            <a:round/>
          </a:ln>
        </p:spPr>
      </p:sp>
      <p:sp>
        <p:nvSpPr>
          <p:cNvPr id="2186" name="Rectangle 337"/>
          <p:cNvSpPr/>
          <p:nvPr/>
        </p:nvSpPr>
        <p:spPr>
          <a:xfrm>
            <a:off x="3944160" y="6861240"/>
            <a:ext cx="180000" cy="139320"/>
          </a:xfrm>
          <a:prstGeom prst="rect">
            <a:avLst/>
          </a:prstGeom>
          <a:solidFill>
            <a:srgbClr val="ffffff"/>
          </a:solidFill>
          <a:ln w="29160">
            <a:solidFill>
              <a:srgbClr val="000000"/>
            </a:solidFill>
            <a:round/>
          </a:ln>
        </p:spPr>
      </p:sp>
      <p:sp>
        <p:nvSpPr>
          <p:cNvPr id="2187" name="Rectangle 338"/>
          <p:cNvSpPr/>
          <p:nvPr/>
        </p:nvSpPr>
        <p:spPr>
          <a:xfrm>
            <a:off x="4120920" y="6861240"/>
            <a:ext cx="180000" cy="139320"/>
          </a:xfrm>
          <a:prstGeom prst="rect">
            <a:avLst/>
          </a:prstGeom>
          <a:solidFill>
            <a:srgbClr val="000000"/>
          </a:solidFill>
          <a:ln w="29160">
            <a:solidFill>
              <a:srgbClr val="000000"/>
            </a:solidFill>
            <a:round/>
          </a:ln>
        </p:spPr>
      </p:sp>
      <p:sp>
        <p:nvSpPr>
          <p:cNvPr id="2188" name="Rectangle 339"/>
          <p:cNvSpPr/>
          <p:nvPr/>
        </p:nvSpPr>
        <p:spPr>
          <a:xfrm>
            <a:off x="2713680" y="6861240"/>
            <a:ext cx="180000" cy="139320"/>
          </a:xfrm>
          <a:prstGeom prst="rect">
            <a:avLst/>
          </a:prstGeom>
          <a:solidFill>
            <a:srgbClr val="ffffff"/>
          </a:solidFill>
          <a:ln w="29160">
            <a:solidFill>
              <a:srgbClr val="000000"/>
            </a:solidFill>
            <a:round/>
          </a:ln>
        </p:spPr>
      </p:sp>
      <p:sp>
        <p:nvSpPr>
          <p:cNvPr id="2189" name="Rectangle 340"/>
          <p:cNvSpPr/>
          <p:nvPr/>
        </p:nvSpPr>
        <p:spPr>
          <a:xfrm>
            <a:off x="2890800" y="6861240"/>
            <a:ext cx="180000" cy="139320"/>
          </a:xfrm>
          <a:prstGeom prst="rect">
            <a:avLst/>
          </a:prstGeom>
          <a:solidFill>
            <a:srgbClr val="ffffff"/>
          </a:solidFill>
          <a:ln w="29160">
            <a:solidFill>
              <a:srgbClr val="000000"/>
            </a:solidFill>
            <a:round/>
          </a:ln>
        </p:spPr>
      </p:sp>
      <p:sp>
        <p:nvSpPr>
          <p:cNvPr id="2190" name="Rectangle 341"/>
          <p:cNvSpPr/>
          <p:nvPr/>
        </p:nvSpPr>
        <p:spPr>
          <a:xfrm>
            <a:off x="2347560" y="6861240"/>
            <a:ext cx="180360" cy="139320"/>
          </a:xfrm>
          <a:prstGeom prst="rect">
            <a:avLst/>
          </a:prstGeom>
          <a:solidFill>
            <a:srgbClr val="ffffff"/>
          </a:solidFill>
          <a:ln w="29160">
            <a:solidFill>
              <a:srgbClr val="000000"/>
            </a:solidFill>
            <a:round/>
          </a:ln>
        </p:spPr>
      </p:sp>
      <p:sp>
        <p:nvSpPr>
          <p:cNvPr id="2191" name="Rectangle 342"/>
          <p:cNvSpPr/>
          <p:nvPr/>
        </p:nvSpPr>
        <p:spPr>
          <a:xfrm>
            <a:off x="2524680" y="6861240"/>
            <a:ext cx="180000" cy="139320"/>
          </a:xfrm>
          <a:prstGeom prst="rect">
            <a:avLst/>
          </a:prstGeom>
          <a:solidFill>
            <a:srgbClr val="ffffff"/>
          </a:solidFill>
          <a:ln w="29160">
            <a:solidFill>
              <a:srgbClr val="000000"/>
            </a:solidFill>
            <a:round/>
          </a:ln>
        </p:spPr>
      </p:sp>
      <p:sp>
        <p:nvSpPr>
          <p:cNvPr id="2192" name="Rectangle 343"/>
          <p:cNvSpPr/>
          <p:nvPr/>
        </p:nvSpPr>
        <p:spPr>
          <a:xfrm>
            <a:off x="3059280" y="6998400"/>
            <a:ext cx="180000" cy="139320"/>
          </a:xfrm>
          <a:prstGeom prst="rect">
            <a:avLst/>
          </a:prstGeom>
          <a:solidFill>
            <a:srgbClr val="000000"/>
          </a:solidFill>
          <a:ln w="29160">
            <a:solidFill>
              <a:srgbClr val="000000"/>
            </a:solidFill>
            <a:round/>
          </a:ln>
        </p:spPr>
      </p:sp>
      <p:sp>
        <p:nvSpPr>
          <p:cNvPr id="2193" name="Rectangle 344"/>
          <p:cNvSpPr/>
          <p:nvPr/>
        </p:nvSpPr>
        <p:spPr>
          <a:xfrm>
            <a:off x="3236040" y="6998400"/>
            <a:ext cx="180360" cy="139320"/>
          </a:xfrm>
          <a:prstGeom prst="rect">
            <a:avLst/>
          </a:prstGeom>
          <a:solidFill>
            <a:srgbClr val="000000"/>
          </a:solidFill>
          <a:ln w="29160">
            <a:solidFill>
              <a:srgbClr val="000000"/>
            </a:solidFill>
            <a:round/>
          </a:ln>
        </p:spPr>
      </p:sp>
      <p:sp>
        <p:nvSpPr>
          <p:cNvPr id="2194" name="Rectangle 345"/>
          <p:cNvSpPr/>
          <p:nvPr/>
        </p:nvSpPr>
        <p:spPr>
          <a:xfrm>
            <a:off x="3413160" y="6998400"/>
            <a:ext cx="180000" cy="139320"/>
          </a:xfrm>
          <a:prstGeom prst="rect">
            <a:avLst/>
          </a:prstGeom>
          <a:solidFill>
            <a:srgbClr val="000000"/>
          </a:solidFill>
          <a:ln w="29160">
            <a:solidFill>
              <a:srgbClr val="000000"/>
            </a:solidFill>
            <a:round/>
          </a:ln>
        </p:spPr>
      </p:sp>
      <p:sp>
        <p:nvSpPr>
          <p:cNvPr id="2195" name="Rectangle 346"/>
          <p:cNvSpPr/>
          <p:nvPr/>
        </p:nvSpPr>
        <p:spPr>
          <a:xfrm>
            <a:off x="3589920" y="6998400"/>
            <a:ext cx="180360" cy="139320"/>
          </a:xfrm>
          <a:prstGeom prst="rect">
            <a:avLst/>
          </a:prstGeom>
          <a:solidFill>
            <a:srgbClr val="000000"/>
          </a:solidFill>
          <a:ln w="29160">
            <a:solidFill>
              <a:srgbClr val="000000"/>
            </a:solidFill>
            <a:round/>
          </a:ln>
        </p:spPr>
      </p:sp>
      <p:sp>
        <p:nvSpPr>
          <p:cNvPr id="2196" name="Rectangle 347"/>
          <p:cNvSpPr/>
          <p:nvPr/>
        </p:nvSpPr>
        <p:spPr>
          <a:xfrm>
            <a:off x="3767040" y="6998400"/>
            <a:ext cx="180000" cy="139320"/>
          </a:xfrm>
          <a:prstGeom prst="rect">
            <a:avLst/>
          </a:prstGeom>
          <a:solidFill>
            <a:srgbClr val="000000"/>
          </a:solidFill>
          <a:ln w="29160">
            <a:solidFill>
              <a:srgbClr val="000000"/>
            </a:solidFill>
            <a:round/>
          </a:ln>
        </p:spPr>
      </p:sp>
      <p:sp>
        <p:nvSpPr>
          <p:cNvPr id="2197" name="Rectangle 348"/>
          <p:cNvSpPr/>
          <p:nvPr/>
        </p:nvSpPr>
        <p:spPr>
          <a:xfrm>
            <a:off x="3944160" y="6998400"/>
            <a:ext cx="180000" cy="139320"/>
          </a:xfrm>
          <a:prstGeom prst="rect">
            <a:avLst/>
          </a:prstGeom>
          <a:solidFill>
            <a:srgbClr val="ffffff"/>
          </a:solidFill>
          <a:ln w="29160">
            <a:solidFill>
              <a:srgbClr val="000000"/>
            </a:solidFill>
            <a:round/>
          </a:ln>
        </p:spPr>
      </p:sp>
      <p:sp>
        <p:nvSpPr>
          <p:cNvPr id="2198" name="Rectangle 349"/>
          <p:cNvSpPr/>
          <p:nvPr/>
        </p:nvSpPr>
        <p:spPr>
          <a:xfrm>
            <a:off x="4120920" y="6998400"/>
            <a:ext cx="180000" cy="139320"/>
          </a:xfrm>
          <a:prstGeom prst="rect">
            <a:avLst/>
          </a:prstGeom>
          <a:solidFill>
            <a:srgbClr val="ffffff"/>
          </a:solidFill>
          <a:ln w="29160">
            <a:solidFill>
              <a:srgbClr val="000000"/>
            </a:solidFill>
            <a:round/>
          </a:ln>
        </p:spPr>
      </p:sp>
      <p:sp>
        <p:nvSpPr>
          <p:cNvPr id="2199" name="Rectangle 350"/>
          <p:cNvSpPr/>
          <p:nvPr/>
        </p:nvSpPr>
        <p:spPr>
          <a:xfrm>
            <a:off x="2713680" y="6998400"/>
            <a:ext cx="180000" cy="139320"/>
          </a:xfrm>
          <a:prstGeom prst="rect">
            <a:avLst/>
          </a:prstGeom>
          <a:solidFill>
            <a:srgbClr val="ffffff"/>
          </a:solidFill>
          <a:ln w="29160">
            <a:solidFill>
              <a:srgbClr val="000000"/>
            </a:solidFill>
            <a:round/>
          </a:ln>
        </p:spPr>
      </p:sp>
      <p:sp>
        <p:nvSpPr>
          <p:cNvPr id="2200" name="Rectangle 351"/>
          <p:cNvSpPr/>
          <p:nvPr/>
        </p:nvSpPr>
        <p:spPr>
          <a:xfrm>
            <a:off x="2890800" y="6998400"/>
            <a:ext cx="180000" cy="139320"/>
          </a:xfrm>
          <a:prstGeom prst="rect">
            <a:avLst/>
          </a:prstGeom>
          <a:solidFill>
            <a:srgbClr val="ffffff"/>
          </a:solidFill>
          <a:ln w="29160">
            <a:solidFill>
              <a:srgbClr val="000000"/>
            </a:solidFill>
            <a:round/>
          </a:ln>
        </p:spPr>
      </p:sp>
      <p:sp>
        <p:nvSpPr>
          <p:cNvPr id="2201" name="Rectangle 352"/>
          <p:cNvSpPr/>
          <p:nvPr/>
        </p:nvSpPr>
        <p:spPr>
          <a:xfrm>
            <a:off x="2347560" y="6998400"/>
            <a:ext cx="180360" cy="139320"/>
          </a:xfrm>
          <a:prstGeom prst="rect">
            <a:avLst/>
          </a:prstGeom>
          <a:solidFill>
            <a:srgbClr val="000000"/>
          </a:solidFill>
          <a:ln w="29160">
            <a:solidFill>
              <a:srgbClr val="000000"/>
            </a:solidFill>
            <a:round/>
          </a:ln>
        </p:spPr>
      </p:sp>
      <p:sp>
        <p:nvSpPr>
          <p:cNvPr id="2202" name="Rectangle 353"/>
          <p:cNvSpPr/>
          <p:nvPr/>
        </p:nvSpPr>
        <p:spPr>
          <a:xfrm>
            <a:off x="2524680" y="6998400"/>
            <a:ext cx="180000" cy="139320"/>
          </a:xfrm>
          <a:prstGeom prst="rect">
            <a:avLst/>
          </a:prstGeom>
          <a:solidFill>
            <a:srgbClr val="ffffff"/>
          </a:solidFill>
          <a:ln w="29160">
            <a:solidFill>
              <a:srgbClr val="000000"/>
            </a:solidFill>
            <a:round/>
          </a:ln>
        </p:spPr>
      </p:sp>
      <p:sp>
        <p:nvSpPr>
          <p:cNvPr id="2203" name="Rectangle 354"/>
          <p:cNvSpPr/>
          <p:nvPr/>
        </p:nvSpPr>
        <p:spPr>
          <a:xfrm>
            <a:off x="7839360" y="2720520"/>
            <a:ext cx="180720" cy="140040"/>
          </a:xfrm>
          <a:prstGeom prst="rect">
            <a:avLst/>
          </a:prstGeom>
          <a:solidFill>
            <a:srgbClr val="ffffff"/>
          </a:solidFill>
          <a:ln w="29160">
            <a:solidFill>
              <a:srgbClr val="000000"/>
            </a:solidFill>
            <a:round/>
          </a:ln>
        </p:spPr>
      </p:sp>
      <p:sp>
        <p:nvSpPr>
          <p:cNvPr id="2204" name="Rectangle 355"/>
          <p:cNvSpPr/>
          <p:nvPr/>
        </p:nvSpPr>
        <p:spPr>
          <a:xfrm>
            <a:off x="6595560" y="2720520"/>
            <a:ext cx="180720" cy="140040"/>
          </a:xfrm>
          <a:prstGeom prst="rect">
            <a:avLst/>
          </a:prstGeom>
          <a:solidFill>
            <a:srgbClr val="000000"/>
          </a:solidFill>
          <a:ln w="29160">
            <a:solidFill>
              <a:srgbClr val="000000"/>
            </a:solidFill>
            <a:round/>
          </a:ln>
        </p:spPr>
      </p:sp>
      <p:sp>
        <p:nvSpPr>
          <p:cNvPr id="2205" name="Rectangle 356"/>
          <p:cNvSpPr/>
          <p:nvPr/>
        </p:nvSpPr>
        <p:spPr>
          <a:xfrm>
            <a:off x="6773040" y="2720520"/>
            <a:ext cx="181080" cy="140040"/>
          </a:xfrm>
          <a:prstGeom prst="rect">
            <a:avLst/>
          </a:prstGeom>
          <a:solidFill>
            <a:srgbClr val="000000"/>
          </a:solidFill>
          <a:ln w="29160">
            <a:solidFill>
              <a:srgbClr val="000000"/>
            </a:solidFill>
            <a:round/>
          </a:ln>
        </p:spPr>
      </p:sp>
      <p:sp>
        <p:nvSpPr>
          <p:cNvPr id="2206" name="Rectangle 357"/>
          <p:cNvSpPr/>
          <p:nvPr/>
        </p:nvSpPr>
        <p:spPr>
          <a:xfrm>
            <a:off x="6950880" y="2720520"/>
            <a:ext cx="181080" cy="140040"/>
          </a:xfrm>
          <a:prstGeom prst="rect">
            <a:avLst/>
          </a:prstGeom>
          <a:solidFill>
            <a:srgbClr val="000000"/>
          </a:solidFill>
          <a:ln w="29160">
            <a:solidFill>
              <a:srgbClr val="000000"/>
            </a:solidFill>
            <a:round/>
          </a:ln>
        </p:spPr>
      </p:sp>
      <p:sp>
        <p:nvSpPr>
          <p:cNvPr id="2207" name="Rectangle 358"/>
          <p:cNvSpPr/>
          <p:nvPr/>
        </p:nvSpPr>
        <p:spPr>
          <a:xfrm>
            <a:off x="7128720" y="2720520"/>
            <a:ext cx="180720" cy="140040"/>
          </a:xfrm>
          <a:prstGeom prst="rect">
            <a:avLst/>
          </a:prstGeom>
          <a:solidFill>
            <a:srgbClr val="000000"/>
          </a:solidFill>
          <a:ln w="29160">
            <a:solidFill>
              <a:srgbClr val="000000"/>
            </a:solidFill>
            <a:round/>
          </a:ln>
        </p:spPr>
      </p:sp>
      <p:sp>
        <p:nvSpPr>
          <p:cNvPr id="2208" name="Rectangle 359"/>
          <p:cNvSpPr/>
          <p:nvPr/>
        </p:nvSpPr>
        <p:spPr>
          <a:xfrm>
            <a:off x="7306200" y="2720520"/>
            <a:ext cx="181080" cy="140040"/>
          </a:xfrm>
          <a:prstGeom prst="rect">
            <a:avLst/>
          </a:prstGeom>
          <a:solidFill>
            <a:srgbClr val="ffffff"/>
          </a:solidFill>
          <a:ln w="29160">
            <a:solidFill>
              <a:srgbClr val="000000"/>
            </a:solidFill>
            <a:round/>
          </a:ln>
        </p:spPr>
      </p:sp>
      <p:sp>
        <p:nvSpPr>
          <p:cNvPr id="2209" name="Rectangle 360"/>
          <p:cNvSpPr/>
          <p:nvPr/>
        </p:nvSpPr>
        <p:spPr>
          <a:xfrm>
            <a:off x="7484040" y="2720520"/>
            <a:ext cx="181080" cy="140040"/>
          </a:xfrm>
          <a:prstGeom prst="rect">
            <a:avLst/>
          </a:prstGeom>
          <a:solidFill>
            <a:srgbClr val="ffffff"/>
          </a:solidFill>
          <a:ln w="29160">
            <a:solidFill>
              <a:srgbClr val="000000"/>
            </a:solidFill>
            <a:round/>
          </a:ln>
        </p:spPr>
      </p:sp>
      <p:sp>
        <p:nvSpPr>
          <p:cNvPr id="2210" name="Rectangle 361"/>
          <p:cNvSpPr/>
          <p:nvPr/>
        </p:nvSpPr>
        <p:spPr>
          <a:xfrm>
            <a:off x="7661520" y="2720520"/>
            <a:ext cx="181080" cy="140040"/>
          </a:xfrm>
          <a:prstGeom prst="rect">
            <a:avLst/>
          </a:prstGeom>
          <a:solidFill>
            <a:srgbClr val="ffffff"/>
          </a:solidFill>
          <a:ln w="29160">
            <a:solidFill>
              <a:srgbClr val="000000"/>
            </a:solidFill>
            <a:round/>
          </a:ln>
        </p:spPr>
      </p:sp>
      <p:sp>
        <p:nvSpPr>
          <p:cNvPr id="2211" name="Rectangle 362"/>
          <p:cNvSpPr/>
          <p:nvPr/>
        </p:nvSpPr>
        <p:spPr>
          <a:xfrm>
            <a:off x="8017200" y="2720520"/>
            <a:ext cx="180720" cy="140040"/>
          </a:xfrm>
          <a:prstGeom prst="rect">
            <a:avLst/>
          </a:prstGeom>
          <a:solidFill>
            <a:srgbClr val="ffffff"/>
          </a:solidFill>
          <a:ln w="29160">
            <a:solidFill>
              <a:srgbClr val="000000"/>
            </a:solidFill>
            <a:round/>
          </a:ln>
        </p:spPr>
      </p:sp>
      <p:sp>
        <p:nvSpPr>
          <p:cNvPr id="2212" name="Rectangle 363"/>
          <p:cNvSpPr/>
          <p:nvPr/>
        </p:nvSpPr>
        <p:spPr>
          <a:xfrm>
            <a:off x="8194680" y="2720520"/>
            <a:ext cx="181080" cy="140040"/>
          </a:xfrm>
          <a:prstGeom prst="rect">
            <a:avLst/>
          </a:prstGeom>
          <a:solidFill>
            <a:srgbClr val="ffffff"/>
          </a:solidFill>
          <a:ln w="29160">
            <a:solidFill>
              <a:srgbClr val="000000"/>
            </a:solidFill>
            <a:round/>
          </a:ln>
        </p:spPr>
      </p:sp>
      <p:sp>
        <p:nvSpPr>
          <p:cNvPr id="2213" name="Rectangle 364"/>
          <p:cNvSpPr/>
          <p:nvPr/>
        </p:nvSpPr>
        <p:spPr>
          <a:xfrm>
            <a:off x="8372520" y="2720520"/>
            <a:ext cx="180720" cy="140040"/>
          </a:xfrm>
          <a:prstGeom prst="rect">
            <a:avLst/>
          </a:prstGeom>
          <a:solidFill>
            <a:srgbClr val="ffffff"/>
          </a:solidFill>
          <a:ln w="29160">
            <a:solidFill>
              <a:srgbClr val="000000"/>
            </a:solidFill>
            <a:round/>
          </a:ln>
        </p:spPr>
      </p:sp>
      <p:sp>
        <p:nvSpPr>
          <p:cNvPr id="2214" name="Rectangle 365"/>
          <p:cNvSpPr/>
          <p:nvPr/>
        </p:nvSpPr>
        <p:spPr>
          <a:xfrm>
            <a:off x="6595560" y="2858040"/>
            <a:ext cx="180720" cy="140040"/>
          </a:xfrm>
          <a:prstGeom prst="rect">
            <a:avLst/>
          </a:prstGeom>
          <a:solidFill>
            <a:srgbClr val="000000"/>
          </a:solidFill>
          <a:ln w="29160">
            <a:solidFill>
              <a:srgbClr val="000000"/>
            </a:solidFill>
            <a:round/>
          </a:ln>
        </p:spPr>
      </p:sp>
      <p:sp>
        <p:nvSpPr>
          <p:cNvPr id="2215" name="Rectangle 366"/>
          <p:cNvSpPr/>
          <p:nvPr/>
        </p:nvSpPr>
        <p:spPr>
          <a:xfrm>
            <a:off x="6773040" y="2858040"/>
            <a:ext cx="181080" cy="140040"/>
          </a:xfrm>
          <a:prstGeom prst="rect">
            <a:avLst/>
          </a:prstGeom>
          <a:solidFill>
            <a:srgbClr val="000000"/>
          </a:solidFill>
          <a:ln w="29160">
            <a:solidFill>
              <a:srgbClr val="000000"/>
            </a:solidFill>
            <a:round/>
          </a:ln>
        </p:spPr>
      </p:sp>
      <p:sp>
        <p:nvSpPr>
          <p:cNvPr id="2216" name="Rectangle 367"/>
          <p:cNvSpPr/>
          <p:nvPr/>
        </p:nvSpPr>
        <p:spPr>
          <a:xfrm>
            <a:off x="6950880" y="2858040"/>
            <a:ext cx="181080" cy="140040"/>
          </a:xfrm>
          <a:prstGeom prst="rect">
            <a:avLst/>
          </a:prstGeom>
          <a:solidFill>
            <a:srgbClr val="000000"/>
          </a:solidFill>
          <a:ln w="29160">
            <a:solidFill>
              <a:srgbClr val="000000"/>
            </a:solidFill>
            <a:round/>
          </a:ln>
        </p:spPr>
      </p:sp>
      <p:sp>
        <p:nvSpPr>
          <p:cNvPr id="2217" name="Rectangle 368"/>
          <p:cNvSpPr/>
          <p:nvPr/>
        </p:nvSpPr>
        <p:spPr>
          <a:xfrm>
            <a:off x="7128720" y="2858040"/>
            <a:ext cx="180720" cy="140040"/>
          </a:xfrm>
          <a:prstGeom prst="rect">
            <a:avLst/>
          </a:prstGeom>
          <a:solidFill>
            <a:srgbClr val="ffffff"/>
          </a:solidFill>
          <a:ln w="29160">
            <a:solidFill>
              <a:srgbClr val="000000"/>
            </a:solidFill>
            <a:round/>
          </a:ln>
        </p:spPr>
      </p:sp>
      <p:sp>
        <p:nvSpPr>
          <p:cNvPr id="2218" name="Rectangle 369"/>
          <p:cNvSpPr/>
          <p:nvPr/>
        </p:nvSpPr>
        <p:spPr>
          <a:xfrm>
            <a:off x="7306200" y="2858040"/>
            <a:ext cx="181080" cy="140040"/>
          </a:xfrm>
          <a:prstGeom prst="rect">
            <a:avLst/>
          </a:prstGeom>
          <a:solidFill>
            <a:srgbClr val="000000"/>
          </a:solidFill>
          <a:ln w="29160">
            <a:solidFill>
              <a:srgbClr val="000000"/>
            </a:solidFill>
            <a:round/>
          </a:ln>
        </p:spPr>
      </p:sp>
      <p:sp>
        <p:nvSpPr>
          <p:cNvPr id="2219" name="Rectangle 370"/>
          <p:cNvSpPr/>
          <p:nvPr/>
        </p:nvSpPr>
        <p:spPr>
          <a:xfrm>
            <a:off x="7484040" y="2858040"/>
            <a:ext cx="181080" cy="140040"/>
          </a:xfrm>
          <a:prstGeom prst="rect">
            <a:avLst/>
          </a:prstGeom>
          <a:solidFill>
            <a:srgbClr val="ffffff"/>
          </a:solidFill>
          <a:ln w="29160">
            <a:solidFill>
              <a:srgbClr val="000000"/>
            </a:solidFill>
            <a:round/>
          </a:ln>
        </p:spPr>
      </p:sp>
      <p:sp>
        <p:nvSpPr>
          <p:cNvPr id="2220" name="Rectangle 371"/>
          <p:cNvSpPr/>
          <p:nvPr/>
        </p:nvSpPr>
        <p:spPr>
          <a:xfrm>
            <a:off x="7661520" y="2858040"/>
            <a:ext cx="181080" cy="140040"/>
          </a:xfrm>
          <a:prstGeom prst="rect">
            <a:avLst/>
          </a:prstGeom>
          <a:solidFill>
            <a:srgbClr val="ffffff"/>
          </a:solidFill>
          <a:ln w="29160">
            <a:solidFill>
              <a:srgbClr val="000000"/>
            </a:solidFill>
            <a:round/>
          </a:ln>
        </p:spPr>
      </p:sp>
      <p:sp>
        <p:nvSpPr>
          <p:cNvPr id="2221" name="Rectangle 372"/>
          <p:cNvSpPr/>
          <p:nvPr/>
        </p:nvSpPr>
        <p:spPr>
          <a:xfrm>
            <a:off x="7839360" y="2858040"/>
            <a:ext cx="180720" cy="140040"/>
          </a:xfrm>
          <a:prstGeom prst="rect">
            <a:avLst/>
          </a:prstGeom>
          <a:solidFill>
            <a:srgbClr val="ffffff"/>
          </a:solidFill>
          <a:ln w="29160">
            <a:solidFill>
              <a:srgbClr val="000000"/>
            </a:solidFill>
            <a:round/>
          </a:ln>
        </p:spPr>
      </p:sp>
      <p:sp>
        <p:nvSpPr>
          <p:cNvPr id="2222" name="Rectangle 373"/>
          <p:cNvSpPr/>
          <p:nvPr/>
        </p:nvSpPr>
        <p:spPr>
          <a:xfrm>
            <a:off x="8017200" y="2858040"/>
            <a:ext cx="180720" cy="140040"/>
          </a:xfrm>
          <a:prstGeom prst="rect">
            <a:avLst/>
          </a:prstGeom>
          <a:solidFill>
            <a:srgbClr val="ffffff"/>
          </a:solidFill>
          <a:ln w="29160">
            <a:solidFill>
              <a:srgbClr val="000000"/>
            </a:solidFill>
            <a:round/>
          </a:ln>
        </p:spPr>
      </p:sp>
      <p:sp>
        <p:nvSpPr>
          <p:cNvPr id="2223" name="Rectangle 374"/>
          <p:cNvSpPr/>
          <p:nvPr/>
        </p:nvSpPr>
        <p:spPr>
          <a:xfrm>
            <a:off x="8194680" y="2858040"/>
            <a:ext cx="181080" cy="140040"/>
          </a:xfrm>
          <a:prstGeom prst="rect">
            <a:avLst/>
          </a:prstGeom>
          <a:solidFill>
            <a:srgbClr val="000000"/>
          </a:solidFill>
          <a:ln w="29160">
            <a:solidFill>
              <a:srgbClr val="000000"/>
            </a:solidFill>
            <a:round/>
          </a:ln>
        </p:spPr>
      </p:sp>
      <p:sp>
        <p:nvSpPr>
          <p:cNvPr id="2224" name="Rectangle 375"/>
          <p:cNvSpPr/>
          <p:nvPr/>
        </p:nvSpPr>
        <p:spPr>
          <a:xfrm>
            <a:off x="8372520" y="2858040"/>
            <a:ext cx="180720" cy="140040"/>
          </a:xfrm>
          <a:prstGeom prst="rect">
            <a:avLst/>
          </a:prstGeom>
          <a:solidFill>
            <a:srgbClr val="ffffff"/>
          </a:solidFill>
          <a:ln w="29160">
            <a:solidFill>
              <a:srgbClr val="000000"/>
            </a:solidFill>
            <a:round/>
          </a:ln>
        </p:spPr>
      </p:sp>
      <p:sp>
        <p:nvSpPr>
          <p:cNvPr id="2225" name="Rectangle 376"/>
          <p:cNvSpPr/>
          <p:nvPr/>
        </p:nvSpPr>
        <p:spPr>
          <a:xfrm>
            <a:off x="6595560" y="2995920"/>
            <a:ext cx="180720" cy="140040"/>
          </a:xfrm>
          <a:prstGeom prst="rect">
            <a:avLst/>
          </a:prstGeom>
          <a:solidFill>
            <a:srgbClr val="000000"/>
          </a:solidFill>
          <a:ln w="29160">
            <a:solidFill>
              <a:srgbClr val="000000"/>
            </a:solidFill>
            <a:round/>
          </a:ln>
        </p:spPr>
      </p:sp>
      <p:sp>
        <p:nvSpPr>
          <p:cNvPr id="2226" name="Rectangle 377"/>
          <p:cNvSpPr/>
          <p:nvPr/>
        </p:nvSpPr>
        <p:spPr>
          <a:xfrm>
            <a:off x="6773040" y="2995920"/>
            <a:ext cx="181080" cy="140040"/>
          </a:xfrm>
          <a:prstGeom prst="rect">
            <a:avLst/>
          </a:prstGeom>
          <a:solidFill>
            <a:srgbClr val="000000"/>
          </a:solidFill>
          <a:ln w="29160">
            <a:solidFill>
              <a:srgbClr val="000000"/>
            </a:solidFill>
            <a:round/>
          </a:ln>
        </p:spPr>
      </p:sp>
      <p:sp>
        <p:nvSpPr>
          <p:cNvPr id="2227" name="Rectangle 378"/>
          <p:cNvSpPr/>
          <p:nvPr/>
        </p:nvSpPr>
        <p:spPr>
          <a:xfrm>
            <a:off x="6950880" y="2995920"/>
            <a:ext cx="181080" cy="140040"/>
          </a:xfrm>
          <a:prstGeom prst="rect">
            <a:avLst/>
          </a:prstGeom>
          <a:solidFill>
            <a:srgbClr val="000000"/>
          </a:solidFill>
          <a:ln w="29160">
            <a:solidFill>
              <a:srgbClr val="000000"/>
            </a:solidFill>
            <a:round/>
          </a:ln>
        </p:spPr>
      </p:sp>
      <p:sp>
        <p:nvSpPr>
          <p:cNvPr id="2228" name="Rectangle 379"/>
          <p:cNvSpPr/>
          <p:nvPr/>
        </p:nvSpPr>
        <p:spPr>
          <a:xfrm>
            <a:off x="7128720" y="2995920"/>
            <a:ext cx="180720" cy="140040"/>
          </a:xfrm>
          <a:prstGeom prst="rect">
            <a:avLst/>
          </a:prstGeom>
          <a:solidFill>
            <a:srgbClr val="ffffff"/>
          </a:solidFill>
          <a:ln w="29160">
            <a:solidFill>
              <a:srgbClr val="000000"/>
            </a:solidFill>
            <a:round/>
          </a:ln>
        </p:spPr>
      </p:sp>
      <p:sp>
        <p:nvSpPr>
          <p:cNvPr id="2229" name="Rectangle 380"/>
          <p:cNvSpPr/>
          <p:nvPr/>
        </p:nvSpPr>
        <p:spPr>
          <a:xfrm>
            <a:off x="7306200" y="2995920"/>
            <a:ext cx="181080" cy="140040"/>
          </a:xfrm>
          <a:prstGeom prst="rect">
            <a:avLst/>
          </a:prstGeom>
          <a:solidFill>
            <a:srgbClr val="000000"/>
          </a:solidFill>
          <a:ln w="29160">
            <a:solidFill>
              <a:srgbClr val="000000"/>
            </a:solidFill>
            <a:round/>
          </a:ln>
        </p:spPr>
      </p:sp>
      <p:sp>
        <p:nvSpPr>
          <p:cNvPr id="2230" name="Rectangle 381"/>
          <p:cNvSpPr/>
          <p:nvPr/>
        </p:nvSpPr>
        <p:spPr>
          <a:xfrm>
            <a:off x="7484040" y="2995920"/>
            <a:ext cx="181080" cy="140040"/>
          </a:xfrm>
          <a:prstGeom prst="rect">
            <a:avLst/>
          </a:prstGeom>
          <a:solidFill>
            <a:srgbClr val="ffffff"/>
          </a:solidFill>
          <a:ln w="29160">
            <a:solidFill>
              <a:srgbClr val="000000"/>
            </a:solidFill>
            <a:round/>
          </a:ln>
        </p:spPr>
      </p:sp>
      <p:sp>
        <p:nvSpPr>
          <p:cNvPr id="2231" name="Rectangle 382"/>
          <p:cNvSpPr/>
          <p:nvPr/>
        </p:nvSpPr>
        <p:spPr>
          <a:xfrm>
            <a:off x="7661520" y="2995920"/>
            <a:ext cx="181080" cy="140040"/>
          </a:xfrm>
          <a:prstGeom prst="rect">
            <a:avLst/>
          </a:prstGeom>
          <a:solidFill>
            <a:srgbClr val="ffffff"/>
          </a:solidFill>
          <a:ln w="29160">
            <a:solidFill>
              <a:srgbClr val="000000"/>
            </a:solidFill>
            <a:round/>
          </a:ln>
        </p:spPr>
      </p:sp>
      <p:sp>
        <p:nvSpPr>
          <p:cNvPr id="2232" name="Rectangle 383"/>
          <p:cNvSpPr/>
          <p:nvPr/>
        </p:nvSpPr>
        <p:spPr>
          <a:xfrm>
            <a:off x="7839360" y="2995920"/>
            <a:ext cx="180720" cy="140040"/>
          </a:xfrm>
          <a:prstGeom prst="rect">
            <a:avLst/>
          </a:prstGeom>
          <a:solidFill>
            <a:srgbClr val="ffffff"/>
          </a:solidFill>
          <a:ln w="29160">
            <a:solidFill>
              <a:srgbClr val="000000"/>
            </a:solidFill>
            <a:round/>
          </a:ln>
        </p:spPr>
      </p:sp>
      <p:sp>
        <p:nvSpPr>
          <p:cNvPr id="2233" name="Rectangle 384"/>
          <p:cNvSpPr/>
          <p:nvPr/>
        </p:nvSpPr>
        <p:spPr>
          <a:xfrm>
            <a:off x="8017200" y="2995920"/>
            <a:ext cx="180720" cy="140040"/>
          </a:xfrm>
          <a:prstGeom prst="rect">
            <a:avLst/>
          </a:prstGeom>
          <a:solidFill>
            <a:srgbClr val="ffffff"/>
          </a:solidFill>
          <a:ln w="29160">
            <a:solidFill>
              <a:srgbClr val="000000"/>
            </a:solidFill>
            <a:round/>
          </a:ln>
        </p:spPr>
      </p:sp>
      <p:sp>
        <p:nvSpPr>
          <p:cNvPr id="2234" name="Rectangle 385"/>
          <p:cNvSpPr/>
          <p:nvPr/>
        </p:nvSpPr>
        <p:spPr>
          <a:xfrm>
            <a:off x="8194680" y="2995920"/>
            <a:ext cx="181080" cy="140040"/>
          </a:xfrm>
          <a:prstGeom prst="rect">
            <a:avLst/>
          </a:prstGeom>
          <a:solidFill>
            <a:srgbClr val="ffffff"/>
          </a:solidFill>
          <a:ln w="29160">
            <a:solidFill>
              <a:srgbClr val="000000"/>
            </a:solidFill>
            <a:round/>
          </a:ln>
        </p:spPr>
      </p:sp>
      <p:sp>
        <p:nvSpPr>
          <p:cNvPr id="2235" name="Rectangle 386"/>
          <p:cNvSpPr/>
          <p:nvPr/>
        </p:nvSpPr>
        <p:spPr>
          <a:xfrm>
            <a:off x="8372520" y="2995920"/>
            <a:ext cx="180720" cy="140040"/>
          </a:xfrm>
          <a:prstGeom prst="rect">
            <a:avLst/>
          </a:prstGeom>
          <a:solidFill>
            <a:srgbClr val="ffffff"/>
          </a:solidFill>
          <a:ln w="29160">
            <a:solidFill>
              <a:srgbClr val="000000"/>
            </a:solidFill>
            <a:round/>
          </a:ln>
        </p:spPr>
      </p:sp>
      <p:sp>
        <p:nvSpPr>
          <p:cNvPr id="2236" name="Rectangle 387"/>
          <p:cNvSpPr/>
          <p:nvPr/>
        </p:nvSpPr>
        <p:spPr>
          <a:xfrm>
            <a:off x="6595560" y="3133800"/>
            <a:ext cx="180720" cy="140040"/>
          </a:xfrm>
          <a:prstGeom prst="rect">
            <a:avLst/>
          </a:prstGeom>
          <a:solidFill>
            <a:srgbClr val="000000"/>
          </a:solidFill>
          <a:ln w="29160">
            <a:solidFill>
              <a:srgbClr val="000000"/>
            </a:solidFill>
            <a:round/>
          </a:ln>
        </p:spPr>
      </p:sp>
      <p:sp>
        <p:nvSpPr>
          <p:cNvPr id="2237" name="Rectangle 388"/>
          <p:cNvSpPr/>
          <p:nvPr/>
        </p:nvSpPr>
        <p:spPr>
          <a:xfrm>
            <a:off x="6773040" y="3133800"/>
            <a:ext cx="181080" cy="140040"/>
          </a:xfrm>
          <a:prstGeom prst="rect">
            <a:avLst/>
          </a:prstGeom>
          <a:solidFill>
            <a:srgbClr val="000000"/>
          </a:solidFill>
          <a:ln w="29160">
            <a:solidFill>
              <a:srgbClr val="000000"/>
            </a:solidFill>
            <a:round/>
          </a:ln>
        </p:spPr>
      </p:sp>
      <p:sp>
        <p:nvSpPr>
          <p:cNvPr id="2238" name="Rectangle 389"/>
          <p:cNvSpPr/>
          <p:nvPr/>
        </p:nvSpPr>
        <p:spPr>
          <a:xfrm>
            <a:off x="6950880" y="3133800"/>
            <a:ext cx="181080" cy="140040"/>
          </a:xfrm>
          <a:prstGeom prst="rect">
            <a:avLst/>
          </a:prstGeom>
          <a:solidFill>
            <a:srgbClr val="000000"/>
          </a:solidFill>
          <a:ln w="29160">
            <a:solidFill>
              <a:srgbClr val="000000"/>
            </a:solidFill>
            <a:round/>
          </a:ln>
        </p:spPr>
      </p:sp>
      <p:sp>
        <p:nvSpPr>
          <p:cNvPr id="2239" name="Rectangle 390"/>
          <p:cNvSpPr/>
          <p:nvPr/>
        </p:nvSpPr>
        <p:spPr>
          <a:xfrm>
            <a:off x="7128720" y="3133800"/>
            <a:ext cx="180720" cy="140040"/>
          </a:xfrm>
          <a:prstGeom prst="rect">
            <a:avLst/>
          </a:prstGeom>
          <a:solidFill>
            <a:srgbClr val="000000"/>
          </a:solidFill>
          <a:ln w="29160">
            <a:solidFill>
              <a:srgbClr val="000000"/>
            </a:solidFill>
            <a:round/>
          </a:ln>
        </p:spPr>
      </p:sp>
      <p:sp>
        <p:nvSpPr>
          <p:cNvPr id="2240" name="Rectangle 391"/>
          <p:cNvSpPr/>
          <p:nvPr/>
        </p:nvSpPr>
        <p:spPr>
          <a:xfrm>
            <a:off x="7306200" y="3133800"/>
            <a:ext cx="181080" cy="140040"/>
          </a:xfrm>
          <a:prstGeom prst="rect">
            <a:avLst/>
          </a:prstGeom>
          <a:solidFill>
            <a:srgbClr val="000000"/>
          </a:solidFill>
          <a:ln w="29160">
            <a:solidFill>
              <a:srgbClr val="000000"/>
            </a:solidFill>
            <a:round/>
          </a:ln>
        </p:spPr>
      </p:sp>
      <p:sp>
        <p:nvSpPr>
          <p:cNvPr id="2241" name="Rectangle 392"/>
          <p:cNvSpPr/>
          <p:nvPr/>
        </p:nvSpPr>
        <p:spPr>
          <a:xfrm>
            <a:off x="7484040" y="3133800"/>
            <a:ext cx="181080" cy="140040"/>
          </a:xfrm>
          <a:prstGeom prst="rect">
            <a:avLst/>
          </a:prstGeom>
          <a:solidFill>
            <a:srgbClr val="ffffff"/>
          </a:solidFill>
          <a:ln w="29160">
            <a:solidFill>
              <a:srgbClr val="000000"/>
            </a:solidFill>
            <a:round/>
          </a:ln>
        </p:spPr>
      </p:sp>
      <p:sp>
        <p:nvSpPr>
          <p:cNvPr id="2242" name="Rectangle 393"/>
          <p:cNvSpPr/>
          <p:nvPr/>
        </p:nvSpPr>
        <p:spPr>
          <a:xfrm>
            <a:off x="7661520" y="3133800"/>
            <a:ext cx="181080" cy="140040"/>
          </a:xfrm>
          <a:prstGeom prst="rect">
            <a:avLst/>
          </a:prstGeom>
          <a:solidFill>
            <a:srgbClr val="ffffff"/>
          </a:solidFill>
          <a:ln w="29160">
            <a:solidFill>
              <a:srgbClr val="000000"/>
            </a:solidFill>
            <a:round/>
          </a:ln>
        </p:spPr>
      </p:sp>
      <p:sp>
        <p:nvSpPr>
          <p:cNvPr id="2243" name="Rectangle 394"/>
          <p:cNvSpPr/>
          <p:nvPr/>
        </p:nvSpPr>
        <p:spPr>
          <a:xfrm>
            <a:off x="7839360" y="3133800"/>
            <a:ext cx="180720" cy="140040"/>
          </a:xfrm>
          <a:prstGeom prst="rect">
            <a:avLst/>
          </a:prstGeom>
          <a:solidFill>
            <a:srgbClr val="000000"/>
          </a:solidFill>
          <a:ln w="29160">
            <a:solidFill>
              <a:srgbClr val="000000"/>
            </a:solidFill>
            <a:round/>
          </a:ln>
        </p:spPr>
      </p:sp>
      <p:sp>
        <p:nvSpPr>
          <p:cNvPr id="2244" name="Rectangle 395"/>
          <p:cNvSpPr/>
          <p:nvPr/>
        </p:nvSpPr>
        <p:spPr>
          <a:xfrm>
            <a:off x="8017200" y="3133800"/>
            <a:ext cx="180720" cy="140040"/>
          </a:xfrm>
          <a:prstGeom prst="rect">
            <a:avLst/>
          </a:prstGeom>
          <a:solidFill>
            <a:srgbClr val="ffffff"/>
          </a:solidFill>
          <a:ln w="29160">
            <a:solidFill>
              <a:srgbClr val="000000"/>
            </a:solidFill>
            <a:round/>
          </a:ln>
        </p:spPr>
      </p:sp>
      <p:sp>
        <p:nvSpPr>
          <p:cNvPr id="2245" name="Rectangle 396"/>
          <p:cNvSpPr/>
          <p:nvPr/>
        </p:nvSpPr>
        <p:spPr>
          <a:xfrm>
            <a:off x="8194680" y="3133800"/>
            <a:ext cx="181080" cy="140040"/>
          </a:xfrm>
          <a:prstGeom prst="rect">
            <a:avLst/>
          </a:prstGeom>
          <a:solidFill>
            <a:srgbClr val="ffffff"/>
          </a:solidFill>
          <a:ln w="29160">
            <a:solidFill>
              <a:srgbClr val="000000"/>
            </a:solidFill>
            <a:round/>
          </a:ln>
        </p:spPr>
      </p:sp>
      <p:sp>
        <p:nvSpPr>
          <p:cNvPr id="2246" name="Rectangle 397"/>
          <p:cNvSpPr/>
          <p:nvPr/>
        </p:nvSpPr>
        <p:spPr>
          <a:xfrm>
            <a:off x="8372520" y="3133800"/>
            <a:ext cx="180720" cy="140040"/>
          </a:xfrm>
          <a:prstGeom prst="rect">
            <a:avLst/>
          </a:prstGeom>
          <a:solidFill>
            <a:srgbClr val="ffffff"/>
          </a:solidFill>
          <a:ln w="29160">
            <a:solidFill>
              <a:srgbClr val="000000"/>
            </a:solidFill>
            <a:round/>
          </a:ln>
        </p:spPr>
      </p:sp>
      <p:sp>
        <p:nvSpPr>
          <p:cNvPr id="2247" name="Rectangle 398"/>
          <p:cNvSpPr/>
          <p:nvPr/>
        </p:nvSpPr>
        <p:spPr>
          <a:xfrm>
            <a:off x="6595560" y="3271320"/>
            <a:ext cx="180720" cy="140040"/>
          </a:xfrm>
          <a:prstGeom prst="rect">
            <a:avLst/>
          </a:prstGeom>
          <a:solidFill>
            <a:srgbClr val="ffffff"/>
          </a:solidFill>
          <a:ln w="29160">
            <a:solidFill>
              <a:srgbClr val="000000"/>
            </a:solidFill>
            <a:round/>
          </a:ln>
        </p:spPr>
      </p:sp>
      <p:sp>
        <p:nvSpPr>
          <p:cNvPr id="2248" name="Rectangle 399"/>
          <p:cNvSpPr/>
          <p:nvPr/>
        </p:nvSpPr>
        <p:spPr>
          <a:xfrm>
            <a:off x="6773040" y="3271320"/>
            <a:ext cx="181080" cy="140040"/>
          </a:xfrm>
          <a:prstGeom prst="rect">
            <a:avLst/>
          </a:prstGeom>
          <a:solidFill>
            <a:srgbClr val="ffffff"/>
          </a:solidFill>
          <a:ln w="29160">
            <a:solidFill>
              <a:srgbClr val="000000"/>
            </a:solidFill>
            <a:round/>
          </a:ln>
        </p:spPr>
      </p:sp>
      <p:sp>
        <p:nvSpPr>
          <p:cNvPr id="2249" name="Rectangle 400"/>
          <p:cNvSpPr/>
          <p:nvPr/>
        </p:nvSpPr>
        <p:spPr>
          <a:xfrm>
            <a:off x="6950880" y="3271320"/>
            <a:ext cx="181080" cy="140040"/>
          </a:xfrm>
          <a:prstGeom prst="rect">
            <a:avLst/>
          </a:prstGeom>
          <a:solidFill>
            <a:srgbClr val="000000"/>
          </a:solidFill>
          <a:ln w="29160">
            <a:solidFill>
              <a:srgbClr val="000000"/>
            </a:solidFill>
            <a:round/>
          </a:ln>
        </p:spPr>
      </p:sp>
      <p:sp>
        <p:nvSpPr>
          <p:cNvPr id="2250" name="Rectangle 401"/>
          <p:cNvSpPr/>
          <p:nvPr/>
        </p:nvSpPr>
        <p:spPr>
          <a:xfrm>
            <a:off x="7128720" y="3271320"/>
            <a:ext cx="180720" cy="140040"/>
          </a:xfrm>
          <a:prstGeom prst="rect">
            <a:avLst/>
          </a:prstGeom>
          <a:solidFill>
            <a:srgbClr val="000000"/>
          </a:solidFill>
          <a:ln w="29160">
            <a:solidFill>
              <a:srgbClr val="000000"/>
            </a:solidFill>
            <a:round/>
          </a:ln>
        </p:spPr>
      </p:sp>
      <p:sp>
        <p:nvSpPr>
          <p:cNvPr id="2251" name="Rectangle 402"/>
          <p:cNvSpPr/>
          <p:nvPr/>
        </p:nvSpPr>
        <p:spPr>
          <a:xfrm>
            <a:off x="7306200" y="3271320"/>
            <a:ext cx="181080" cy="140040"/>
          </a:xfrm>
          <a:prstGeom prst="rect">
            <a:avLst/>
          </a:prstGeom>
          <a:solidFill>
            <a:srgbClr val="ffffff"/>
          </a:solidFill>
          <a:ln w="29160">
            <a:solidFill>
              <a:srgbClr val="000000"/>
            </a:solidFill>
            <a:round/>
          </a:ln>
        </p:spPr>
      </p:sp>
      <p:sp>
        <p:nvSpPr>
          <p:cNvPr id="2252" name="Rectangle 403"/>
          <p:cNvSpPr/>
          <p:nvPr/>
        </p:nvSpPr>
        <p:spPr>
          <a:xfrm>
            <a:off x="7484040" y="3271320"/>
            <a:ext cx="181080" cy="140040"/>
          </a:xfrm>
          <a:prstGeom prst="rect">
            <a:avLst/>
          </a:prstGeom>
          <a:solidFill>
            <a:srgbClr val="ffffff"/>
          </a:solidFill>
          <a:ln w="29160">
            <a:solidFill>
              <a:srgbClr val="000000"/>
            </a:solidFill>
            <a:round/>
          </a:ln>
        </p:spPr>
      </p:sp>
      <p:sp>
        <p:nvSpPr>
          <p:cNvPr id="2253" name="Rectangle 404"/>
          <p:cNvSpPr/>
          <p:nvPr/>
        </p:nvSpPr>
        <p:spPr>
          <a:xfrm>
            <a:off x="7661520" y="3271320"/>
            <a:ext cx="181080" cy="140040"/>
          </a:xfrm>
          <a:prstGeom prst="rect">
            <a:avLst/>
          </a:prstGeom>
          <a:solidFill>
            <a:srgbClr val="ffffff"/>
          </a:solidFill>
          <a:ln w="29160">
            <a:solidFill>
              <a:srgbClr val="000000"/>
            </a:solidFill>
            <a:round/>
          </a:ln>
        </p:spPr>
      </p:sp>
      <p:sp>
        <p:nvSpPr>
          <p:cNvPr id="2254" name="Rectangle 405"/>
          <p:cNvSpPr/>
          <p:nvPr/>
        </p:nvSpPr>
        <p:spPr>
          <a:xfrm>
            <a:off x="7839360" y="3271320"/>
            <a:ext cx="180720" cy="140040"/>
          </a:xfrm>
          <a:prstGeom prst="rect">
            <a:avLst/>
          </a:prstGeom>
          <a:solidFill>
            <a:srgbClr val="ffffff"/>
          </a:solidFill>
          <a:ln w="29160">
            <a:solidFill>
              <a:srgbClr val="000000"/>
            </a:solidFill>
            <a:round/>
          </a:ln>
        </p:spPr>
      </p:sp>
      <p:sp>
        <p:nvSpPr>
          <p:cNvPr id="2255" name="Rectangle 406"/>
          <p:cNvSpPr/>
          <p:nvPr/>
        </p:nvSpPr>
        <p:spPr>
          <a:xfrm>
            <a:off x="8017200" y="3271320"/>
            <a:ext cx="180720" cy="140040"/>
          </a:xfrm>
          <a:prstGeom prst="rect">
            <a:avLst/>
          </a:prstGeom>
          <a:solidFill>
            <a:srgbClr val="ffffff"/>
          </a:solidFill>
          <a:ln w="29160">
            <a:solidFill>
              <a:srgbClr val="000000"/>
            </a:solidFill>
            <a:round/>
          </a:ln>
        </p:spPr>
      </p:sp>
      <p:sp>
        <p:nvSpPr>
          <p:cNvPr id="2256" name="Rectangle 407"/>
          <p:cNvSpPr/>
          <p:nvPr/>
        </p:nvSpPr>
        <p:spPr>
          <a:xfrm>
            <a:off x="8194680" y="3271320"/>
            <a:ext cx="181080" cy="140040"/>
          </a:xfrm>
          <a:prstGeom prst="rect">
            <a:avLst/>
          </a:prstGeom>
          <a:solidFill>
            <a:srgbClr val="ffffff"/>
          </a:solidFill>
          <a:ln w="29160">
            <a:solidFill>
              <a:srgbClr val="000000"/>
            </a:solidFill>
            <a:round/>
          </a:ln>
        </p:spPr>
      </p:sp>
      <p:sp>
        <p:nvSpPr>
          <p:cNvPr id="2257" name="Rectangle 408"/>
          <p:cNvSpPr/>
          <p:nvPr/>
        </p:nvSpPr>
        <p:spPr>
          <a:xfrm>
            <a:off x="8372520" y="3271320"/>
            <a:ext cx="180720" cy="140040"/>
          </a:xfrm>
          <a:prstGeom prst="rect">
            <a:avLst/>
          </a:prstGeom>
          <a:solidFill>
            <a:srgbClr val="ffffff"/>
          </a:solidFill>
          <a:ln w="29160">
            <a:solidFill>
              <a:srgbClr val="000000"/>
            </a:solidFill>
            <a:round/>
          </a:ln>
        </p:spPr>
      </p:sp>
      <p:sp>
        <p:nvSpPr>
          <p:cNvPr id="2258" name="Rectangle 409"/>
          <p:cNvSpPr/>
          <p:nvPr/>
        </p:nvSpPr>
        <p:spPr>
          <a:xfrm>
            <a:off x="6595560" y="3409200"/>
            <a:ext cx="180720" cy="140040"/>
          </a:xfrm>
          <a:prstGeom prst="rect">
            <a:avLst/>
          </a:prstGeom>
          <a:solidFill>
            <a:srgbClr val="000000"/>
          </a:solidFill>
          <a:ln w="29160">
            <a:solidFill>
              <a:srgbClr val="000000"/>
            </a:solidFill>
            <a:round/>
          </a:ln>
        </p:spPr>
      </p:sp>
      <p:sp>
        <p:nvSpPr>
          <p:cNvPr id="2259" name="Rectangle 410"/>
          <p:cNvSpPr/>
          <p:nvPr/>
        </p:nvSpPr>
        <p:spPr>
          <a:xfrm>
            <a:off x="6773040" y="3409200"/>
            <a:ext cx="181080" cy="140040"/>
          </a:xfrm>
          <a:prstGeom prst="rect">
            <a:avLst/>
          </a:prstGeom>
          <a:solidFill>
            <a:srgbClr val="000000"/>
          </a:solidFill>
          <a:ln w="29160">
            <a:solidFill>
              <a:srgbClr val="000000"/>
            </a:solidFill>
            <a:round/>
          </a:ln>
        </p:spPr>
      </p:sp>
      <p:sp>
        <p:nvSpPr>
          <p:cNvPr id="2260" name="Rectangle 411"/>
          <p:cNvSpPr/>
          <p:nvPr/>
        </p:nvSpPr>
        <p:spPr>
          <a:xfrm>
            <a:off x="6950880" y="3409200"/>
            <a:ext cx="181080" cy="140040"/>
          </a:xfrm>
          <a:prstGeom prst="rect">
            <a:avLst/>
          </a:prstGeom>
          <a:solidFill>
            <a:srgbClr val="ffffff"/>
          </a:solidFill>
          <a:ln w="29160">
            <a:solidFill>
              <a:srgbClr val="000000"/>
            </a:solidFill>
            <a:round/>
          </a:ln>
        </p:spPr>
      </p:sp>
      <p:sp>
        <p:nvSpPr>
          <p:cNvPr id="2261" name="Rectangle 412"/>
          <p:cNvSpPr/>
          <p:nvPr/>
        </p:nvSpPr>
        <p:spPr>
          <a:xfrm>
            <a:off x="7128720" y="3409200"/>
            <a:ext cx="180720" cy="140040"/>
          </a:xfrm>
          <a:prstGeom prst="rect">
            <a:avLst/>
          </a:prstGeom>
          <a:solidFill>
            <a:srgbClr val="ffffff"/>
          </a:solidFill>
          <a:ln w="29160">
            <a:solidFill>
              <a:srgbClr val="000000"/>
            </a:solidFill>
            <a:round/>
          </a:ln>
        </p:spPr>
      </p:sp>
      <p:sp>
        <p:nvSpPr>
          <p:cNvPr id="2262" name="Rectangle 413"/>
          <p:cNvSpPr/>
          <p:nvPr/>
        </p:nvSpPr>
        <p:spPr>
          <a:xfrm>
            <a:off x="7306200" y="3409200"/>
            <a:ext cx="181080" cy="140040"/>
          </a:xfrm>
          <a:prstGeom prst="rect">
            <a:avLst/>
          </a:prstGeom>
          <a:solidFill>
            <a:srgbClr val="000000"/>
          </a:solidFill>
          <a:ln w="29160">
            <a:solidFill>
              <a:srgbClr val="000000"/>
            </a:solidFill>
            <a:round/>
          </a:ln>
        </p:spPr>
      </p:sp>
      <p:sp>
        <p:nvSpPr>
          <p:cNvPr id="2263" name="Rectangle 414"/>
          <p:cNvSpPr/>
          <p:nvPr/>
        </p:nvSpPr>
        <p:spPr>
          <a:xfrm>
            <a:off x="7484040" y="3409200"/>
            <a:ext cx="181080" cy="140040"/>
          </a:xfrm>
          <a:prstGeom prst="rect">
            <a:avLst/>
          </a:prstGeom>
          <a:solidFill>
            <a:srgbClr val="ffffff"/>
          </a:solidFill>
          <a:ln w="29160">
            <a:solidFill>
              <a:srgbClr val="000000"/>
            </a:solidFill>
            <a:round/>
          </a:ln>
        </p:spPr>
      </p:sp>
      <p:sp>
        <p:nvSpPr>
          <p:cNvPr id="2264" name="Rectangle 415"/>
          <p:cNvSpPr/>
          <p:nvPr/>
        </p:nvSpPr>
        <p:spPr>
          <a:xfrm>
            <a:off x="7661520" y="3409200"/>
            <a:ext cx="181080" cy="140040"/>
          </a:xfrm>
          <a:prstGeom prst="rect">
            <a:avLst/>
          </a:prstGeom>
          <a:solidFill>
            <a:srgbClr val="ffffff"/>
          </a:solidFill>
          <a:ln w="29160">
            <a:solidFill>
              <a:srgbClr val="000000"/>
            </a:solidFill>
            <a:round/>
          </a:ln>
        </p:spPr>
      </p:sp>
      <p:sp>
        <p:nvSpPr>
          <p:cNvPr id="2265" name="Rectangle 416"/>
          <p:cNvSpPr/>
          <p:nvPr/>
        </p:nvSpPr>
        <p:spPr>
          <a:xfrm>
            <a:off x="7839360" y="3409200"/>
            <a:ext cx="180720" cy="140040"/>
          </a:xfrm>
          <a:prstGeom prst="rect">
            <a:avLst/>
          </a:prstGeom>
          <a:solidFill>
            <a:srgbClr val="ffffff"/>
          </a:solidFill>
          <a:ln w="29160">
            <a:solidFill>
              <a:srgbClr val="000000"/>
            </a:solidFill>
            <a:round/>
          </a:ln>
        </p:spPr>
      </p:sp>
      <p:sp>
        <p:nvSpPr>
          <p:cNvPr id="2266" name="Rectangle 417"/>
          <p:cNvSpPr/>
          <p:nvPr/>
        </p:nvSpPr>
        <p:spPr>
          <a:xfrm>
            <a:off x="8017200" y="3409200"/>
            <a:ext cx="180720" cy="140040"/>
          </a:xfrm>
          <a:prstGeom prst="rect">
            <a:avLst/>
          </a:prstGeom>
          <a:solidFill>
            <a:srgbClr val="ffffff"/>
          </a:solidFill>
          <a:ln w="29160">
            <a:solidFill>
              <a:srgbClr val="000000"/>
            </a:solidFill>
            <a:round/>
          </a:ln>
        </p:spPr>
      </p:sp>
      <p:sp>
        <p:nvSpPr>
          <p:cNvPr id="2267" name="Rectangle 418"/>
          <p:cNvSpPr/>
          <p:nvPr/>
        </p:nvSpPr>
        <p:spPr>
          <a:xfrm>
            <a:off x="8194680" y="3409200"/>
            <a:ext cx="181080" cy="140040"/>
          </a:xfrm>
          <a:prstGeom prst="rect">
            <a:avLst/>
          </a:prstGeom>
          <a:solidFill>
            <a:srgbClr val="000000"/>
          </a:solidFill>
          <a:ln w="29160">
            <a:solidFill>
              <a:srgbClr val="000000"/>
            </a:solidFill>
            <a:round/>
          </a:ln>
        </p:spPr>
      </p:sp>
      <p:sp>
        <p:nvSpPr>
          <p:cNvPr id="2268" name="Rectangle 419"/>
          <p:cNvSpPr/>
          <p:nvPr/>
        </p:nvSpPr>
        <p:spPr>
          <a:xfrm>
            <a:off x="8372520" y="3409200"/>
            <a:ext cx="180720" cy="140040"/>
          </a:xfrm>
          <a:prstGeom prst="rect">
            <a:avLst/>
          </a:prstGeom>
          <a:solidFill>
            <a:srgbClr val="ffffff"/>
          </a:solidFill>
          <a:ln w="29160">
            <a:solidFill>
              <a:srgbClr val="000000"/>
            </a:solidFill>
            <a:round/>
          </a:ln>
        </p:spPr>
      </p:sp>
      <p:sp>
        <p:nvSpPr>
          <p:cNvPr id="2269" name="Rectangle 420"/>
          <p:cNvSpPr/>
          <p:nvPr/>
        </p:nvSpPr>
        <p:spPr>
          <a:xfrm>
            <a:off x="6595560" y="3547080"/>
            <a:ext cx="180720" cy="140040"/>
          </a:xfrm>
          <a:prstGeom prst="rect">
            <a:avLst/>
          </a:prstGeom>
          <a:solidFill>
            <a:srgbClr val="ffffff"/>
          </a:solidFill>
          <a:ln w="29160">
            <a:solidFill>
              <a:srgbClr val="000000"/>
            </a:solidFill>
            <a:round/>
          </a:ln>
        </p:spPr>
      </p:sp>
      <p:sp>
        <p:nvSpPr>
          <p:cNvPr id="2270" name="Rectangle 421"/>
          <p:cNvSpPr/>
          <p:nvPr/>
        </p:nvSpPr>
        <p:spPr>
          <a:xfrm>
            <a:off x="6773040" y="3547080"/>
            <a:ext cx="181080" cy="140040"/>
          </a:xfrm>
          <a:prstGeom prst="rect">
            <a:avLst/>
          </a:prstGeom>
          <a:solidFill>
            <a:srgbClr val="000000"/>
          </a:solidFill>
          <a:ln w="29160">
            <a:solidFill>
              <a:srgbClr val="000000"/>
            </a:solidFill>
            <a:round/>
          </a:ln>
        </p:spPr>
      </p:sp>
      <p:sp>
        <p:nvSpPr>
          <p:cNvPr id="2271" name="Rectangle 422"/>
          <p:cNvSpPr/>
          <p:nvPr/>
        </p:nvSpPr>
        <p:spPr>
          <a:xfrm>
            <a:off x="6950880" y="3547080"/>
            <a:ext cx="181080" cy="140040"/>
          </a:xfrm>
          <a:prstGeom prst="rect">
            <a:avLst/>
          </a:prstGeom>
          <a:solidFill>
            <a:srgbClr val="ffffff"/>
          </a:solidFill>
          <a:ln w="29160">
            <a:solidFill>
              <a:srgbClr val="000000"/>
            </a:solidFill>
            <a:round/>
          </a:ln>
        </p:spPr>
      </p:sp>
      <p:sp>
        <p:nvSpPr>
          <p:cNvPr id="2272" name="Rectangle 423"/>
          <p:cNvSpPr/>
          <p:nvPr/>
        </p:nvSpPr>
        <p:spPr>
          <a:xfrm>
            <a:off x="7128720" y="3547080"/>
            <a:ext cx="180720" cy="140040"/>
          </a:xfrm>
          <a:prstGeom prst="rect">
            <a:avLst/>
          </a:prstGeom>
          <a:solidFill>
            <a:srgbClr val="000000"/>
          </a:solidFill>
          <a:ln w="29160">
            <a:solidFill>
              <a:srgbClr val="000000"/>
            </a:solidFill>
            <a:round/>
          </a:ln>
        </p:spPr>
      </p:sp>
      <p:sp>
        <p:nvSpPr>
          <p:cNvPr id="2273" name="Rectangle 424"/>
          <p:cNvSpPr/>
          <p:nvPr/>
        </p:nvSpPr>
        <p:spPr>
          <a:xfrm>
            <a:off x="7306200" y="3547080"/>
            <a:ext cx="181080" cy="140040"/>
          </a:xfrm>
          <a:prstGeom prst="rect">
            <a:avLst/>
          </a:prstGeom>
          <a:solidFill>
            <a:srgbClr val="000000"/>
          </a:solidFill>
          <a:ln w="29160">
            <a:solidFill>
              <a:srgbClr val="000000"/>
            </a:solidFill>
            <a:round/>
          </a:ln>
        </p:spPr>
      </p:sp>
      <p:sp>
        <p:nvSpPr>
          <p:cNvPr id="2274" name="Rectangle 425"/>
          <p:cNvSpPr/>
          <p:nvPr/>
        </p:nvSpPr>
        <p:spPr>
          <a:xfrm>
            <a:off x="7484040" y="3547080"/>
            <a:ext cx="181080" cy="140040"/>
          </a:xfrm>
          <a:prstGeom prst="rect">
            <a:avLst/>
          </a:prstGeom>
          <a:solidFill>
            <a:srgbClr val="ffffff"/>
          </a:solidFill>
          <a:ln w="29160">
            <a:solidFill>
              <a:srgbClr val="000000"/>
            </a:solidFill>
            <a:round/>
          </a:ln>
        </p:spPr>
      </p:sp>
      <p:sp>
        <p:nvSpPr>
          <p:cNvPr id="2275" name="Rectangle 426"/>
          <p:cNvSpPr/>
          <p:nvPr/>
        </p:nvSpPr>
        <p:spPr>
          <a:xfrm>
            <a:off x="7661520" y="3547080"/>
            <a:ext cx="181080" cy="140040"/>
          </a:xfrm>
          <a:prstGeom prst="rect">
            <a:avLst/>
          </a:prstGeom>
          <a:solidFill>
            <a:srgbClr val="ffffff"/>
          </a:solidFill>
          <a:ln w="29160">
            <a:solidFill>
              <a:srgbClr val="000000"/>
            </a:solidFill>
            <a:round/>
          </a:ln>
        </p:spPr>
      </p:sp>
      <p:sp>
        <p:nvSpPr>
          <p:cNvPr id="2276" name="Rectangle 427"/>
          <p:cNvSpPr/>
          <p:nvPr/>
        </p:nvSpPr>
        <p:spPr>
          <a:xfrm>
            <a:off x="7839360" y="3547080"/>
            <a:ext cx="180720" cy="140040"/>
          </a:xfrm>
          <a:prstGeom prst="rect">
            <a:avLst/>
          </a:prstGeom>
          <a:solidFill>
            <a:srgbClr val="ffffff"/>
          </a:solidFill>
          <a:ln w="29160">
            <a:solidFill>
              <a:srgbClr val="000000"/>
            </a:solidFill>
            <a:round/>
          </a:ln>
        </p:spPr>
      </p:sp>
      <p:sp>
        <p:nvSpPr>
          <p:cNvPr id="2277" name="Rectangle 428"/>
          <p:cNvSpPr/>
          <p:nvPr/>
        </p:nvSpPr>
        <p:spPr>
          <a:xfrm>
            <a:off x="8017200" y="3547080"/>
            <a:ext cx="180720" cy="140040"/>
          </a:xfrm>
          <a:prstGeom prst="rect">
            <a:avLst/>
          </a:prstGeom>
          <a:solidFill>
            <a:srgbClr val="ffffff"/>
          </a:solidFill>
          <a:ln w="29160">
            <a:solidFill>
              <a:srgbClr val="000000"/>
            </a:solidFill>
            <a:round/>
          </a:ln>
        </p:spPr>
      </p:sp>
      <p:sp>
        <p:nvSpPr>
          <p:cNvPr id="2278" name="Rectangle 429"/>
          <p:cNvSpPr/>
          <p:nvPr/>
        </p:nvSpPr>
        <p:spPr>
          <a:xfrm>
            <a:off x="8194680" y="3547080"/>
            <a:ext cx="181080" cy="140040"/>
          </a:xfrm>
          <a:prstGeom prst="rect">
            <a:avLst/>
          </a:prstGeom>
          <a:solidFill>
            <a:srgbClr val="ffffff"/>
          </a:solidFill>
          <a:ln w="29160">
            <a:solidFill>
              <a:srgbClr val="000000"/>
            </a:solidFill>
            <a:round/>
          </a:ln>
        </p:spPr>
      </p:sp>
      <p:sp>
        <p:nvSpPr>
          <p:cNvPr id="2279" name="Rectangle 430"/>
          <p:cNvSpPr/>
          <p:nvPr/>
        </p:nvSpPr>
        <p:spPr>
          <a:xfrm>
            <a:off x="8372520" y="3547080"/>
            <a:ext cx="180720" cy="140040"/>
          </a:xfrm>
          <a:prstGeom prst="rect">
            <a:avLst/>
          </a:prstGeom>
          <a:solidFill>
            <a:srgbClr val="ffffff"/>
          </a:solidFill>
          <a:ln w="29160">
            <a:solidFill>
              <a:srgbClr val="000000"/>
            </a:solidFill>
            <a:round/>
          </a:ln>
        </p:spPr>
      </p:sp>
      <p:sp>
        <p:nvSpPr>
          <p:cNvPr id="2280" name="Rectangle 431"/>
          <p:cNvSpPr/>
          <p:nvPr/>
        </p:nvSpPr>
        <p:spPr>
          <a:xfrm>
            <a:off x="6595560" y="3684960"/>
            <a:ext cx="180720" cy="139680"/>
          </a:xfrm>
          <a:prstGeom prst="rect">
            <a:avLst/>
          </a:prstGeom>
          <a:solidFill>
            <a:srgbClr val="ffffff"/>
          </a:solidFill>
          <a:ln w="29160">
            <a:solidFill>
              <a:srgbClr val="000000"/>
            </a:solidFill>
            <a:round/>
          </a:ln>
        </p:spPr>
      </p:sp>
      <p:sp>
        <p:nvSpPr>
          <p:cNvPr id="2281" name="Rectangle 432"/>
          <p:cNvSpPr/>
          <p:nvPr/>
        </p:nvSpPr>
        <p:spPr>
          <a:xfrm>
            <a:off x="6773040" y="3684960"/>
            <a:ext cx="181080" cy="139680"/>
          </a:xfrm>
          <a:prstGeom prst="rect">
            <a:avLst/>
          </a:prstGeom>
          <a:solidFill>
            <a:srgbClr val="ffffff"/>
          </a:solidFill>
          <a:ln w="29160">
            <a:solidFill>
              <a:srgbClr val="000000"/>
            </a:solidFill>
            <a:round/>
          </a:ln>
        </p:spPr>
      </p:sp>
      <p:sp>
        <p:nvSpPr>
          <p:cNvPr id="2282" name="Rectangle 433"/>
          <p:cNvSpPr/>
          <p:nvPr/>
        </p:nvSpPr>
        <p:spPr>
          <a:xfrm>
            <a:off x="6950880" y="3684960"/>
            <a:ext cx="181080" cy="139680"/>
          </a:xfrm>
          <a:prstGeom prst="rect">
            <a:avLst/>
          </a:prstGeom>
          <a:solidFill>
            <a:srgbClr val="ffffff"/>
          </a:solidFill>
          <a:ln w="29160">
            <a:solidFill>
              <a:srgbClr val="000000"/>
            </a:solidFill>
            <a:round/>
          </a:ln>
        </p:spPr>
      </p:sp>
      <p:sp>
        <p:nvSpPr>
          <p:cNvPr id="2283" name="Rectangle 434"/>
          <p:cNvSpPr/>
          <p:nvPr/>
        </p:nvSpPr>
        <p:spPr>
          <a:xfrm>
            <a:off x="7128720" y="3684960"/>
            <a:ext cx="180720" cy="139680"/>
          </a:xfrm>
          <a:prstGeom prst="rect">
            <a:avLst/>
          </a:prstGeom>
          <a:solidFill>
            <a:srgbClr val="ffffff"/>
          </a:solidFill>
          <a:ln w="29160">
            <a:solidFill>
              <a:srgbClr val="000000"/>
            </a:solidFill>
            <a:round/>
          </a:ln>
        </p:spPr>
      </p:sp>
      <p:sp>
        <p:nvSpPr>
          <p:cNvPr id="2284" name="Rectangle 435"/>
          <p:cNvSpPr/>
          <p:nvPr/>
        </p:nvSpPr>
        <p:spPr>
          <a:xfrm>
            <a:off x="7306200" y="3684960"/>
            <a:ext cx="181080" cy="139680"/>
          </a:xfrm>
          <a:prstGeom prst="rect">
            <a:avLst/>
          </a:prstGeom>
          <a:solidFill>
            <a:srgbClr val="ffffff"/>
          </a:solidFill>
          <a:ln w="29160">
            <a:solidFill>
              <a:srgbClr val="000000"/>
            </a:solidFill>
            <a:round/>
          </a:ln>
        </p:spPr>
      </p:sp>
      <p:sp>
        <p:nvSpPr>
          <p:cNvPr id="2285" name="Rectangle 436"/>
          <p:cNvSpPr/>
          <p:nvPr/>
        </p:nvSpPr>
        <p:spPr>
          <a:xfrm>
            <a:off x="7484040" y="3684960"/>
            <a:ext cx="181080" cy="139680"/>
          </a:xfrm>
          <a:prstGeom prst="rect">
            <a:avLst/>
          </a:prstGeom>
          <a:solidFill>
            <a:srgbClr val="000000"/>
          </a:solidFill>
          <a:ln w="29160">
            <a:solidFill>
              <a:srgbClr val="000000"/>
            </a:solidFill>
            <a:round/>
          </a:ln>
        </p:spPr>
      </p:sp>
      <p:sp>
        <p:nvSpPr>
          <p:cNvPr id="2286" name="Rectangle 437"/>
          <p:cNvSpPr/>
          <p:nvPr/>
        </p:nvSpPr>
        <p:spPr>
          <a:xfrm>
            <a:off x="7661520" y="3684960"/>
            <a:ext cx="181080" cy="139680"/>
          </a:xfrm>
          <a:prstGeom prst="rect">
            <a:avLst/>
          </a:prstGeom>
          <a:solidFill>
            <a:srgbClr val="000000"/>
          </a:solidFill>
          <a:ln w="29160">
            <a:solidFill>
              <a:srgbClr val="000000"/>
            </a:solidFill>
            <a:round/>
          </a:ln>
        </p:spPr>
      </p:sp>
      <p:sp>
        <p:nvSpPr>
          <p:cNvPr id="2287" name="Rectangle 438"/>
          <p:cNvSpPr/>
          <p:nvPr/>
        </p:nvSpPr>
        <p:spPr>
          <a:xfrm>
            <a:off x="7839360" y="3684960"/>
            <a:ext cx="180720" cy="139680"/>
          </a:xfrm>
          <a:prstGeom prst="rect">
            <a:avLst/>
          </a:prstGeom>
          <a:solidFill>
            <a:srgbClr val="000000"/>
          </a:solidFill>
          <a:ln w="29160">
            <a:solidFill>
              <a:srgbClr val="000000"/>
            </a:solidFill>
            <a:round/>
          </a:ln>
        </p:spPr>
      </p:sp>
      <p:sp>
        <p:nvSpPr>
          <p:cNvPr id="2288" name="Rectangle 439"/>
          <p:cNvSpPr/>
          <p:nvPr/>
        </p:nvSpPr>
        <p:spPr>
          <a:xfrm>
            <a:off x="8017200" y="3684960"/>
            <a:ext cx="180720" cy="139680"/>
          </a:xfrm>
          <a:prstGeom prst="rect">
            <a:avLst/>
          </a:prstGeom>
          <a:solidFill>
            <a:srgbClr val="ffffff"/>
          </a:solidFill>
          <a:ln w="29160">
            <a:solidFill>
              <a:srgbClr val="000000"/>
            </a:solidFill>
            <a:round/>
          </a:ln>
        </p:spPr>
      </p:sp>
      <p:sp>
        <p:nvSpPr>
          <p:cNvPr id="2289" name="Rectangle 440"/>
          <p:cNvSpPr/>
          <p:nvPr/>
        </p:nvSpPr>
        <p:spPr>
          <a:xfrm>
            <a:off x="8194680" y="3684960"/>
            <a:ext cx="181080" cy="139680"/>
          </a:xfrm>
          <a:prstGeom prst="rect">
            <a:avLst/>
          </a:prstGeom>
          <a:solidFill>
            <a:srgbClr val="ffffff"/>
          </a:solidFill>
          <a:ln w="29160">
            <a:solidFill>
              <a:srgbClr val="000000"/>
            </a:solidFill>
            <a:round/>
          </a:ln>
        </p:spPr>
      </p:sp>
      <p:sp>
        <p:nvSpPr>
          <p:cNvPr id="2290" name="Rectangle 441"/>
          <p:cNvSpPr/>
          <p:nvPr/>
        </p:nvSpPr>
        <p:spPr>
          <a:xfrm>
            <a:off x="8372520" y="3684960"/>
            <a:ext cx="180720" cy="139680"/>
          </a:xfrm>
          <a:prstGeom prst="rect">
            <a:avLst/>
          </a:prstGeom>
          <a:solidFill>
            <a:srgbClr val="000000"/>
          </a:solidFill>
          <a:ln w="29160">
            <a:solidFill>
              <a:srgbClr val="000000"/>
            </a:solidFill>
            <a:round/>
          </a:ln>
        </p:spPr>
      </p:sp>
      <p:sp>
        <p:nvSpPr>
          <p:cNvPr id="2291" name="Rectangle 442"/>
          <p:cNvSpPr/>
          <p:nvPr/>
        </p:nvSpPr>
        <p:spPr>
          <a:xfrm>
            <a:off x="6595560" y="3822480"/>
            <a:ext cx="180720" cy="139680"/>
          </a:xfrm>
          <a:prstGeom prst="rect">
            <a:avLst/>
          </a:prstGeom>
          <a:solidFill>
            <a:srgbClr val="ffffff"/>
          </a:solidFill>
          <a:ln w="29160">
            <a:solidFill>
              <a:srgbClr val="000000"/>
            </a:solidFill>
            <a:round/>
          </a:ln>
        </p:spPr>
      </p:sp>
      <p:sp>
        <p:nvSpPr>
          <p:cNvPr id="2292" name="Rectangle 443"/>
          <p:cNvSpPr/>
          <p:nvPr/>
        </p:nvSpPr>
        <p:spPr>
          <a:xfrm>
            <a:off x="6773040" y="3822480"/>
            <a:ext cx="181080" cy="139680"/>
          </a:xfrm>
          <a:prstGeom prst="rect">
            <a:avLst/>
          </a:prstGeom>
          <a:solidFill>
            <a:srgbClr val="ffffff"/>
          </a:solidFill>
          <a:ln w="29160">
            <a:solidFill>
              <a:srgbClr val="000000"/>
            </a:solidFill>
            <a:round/>
          </a:ln>
        </p:spPr>
      </p:sp>
      <p:sp>
        <p:nvSpPr>
          <p:cNvPr id="2293" name="Rectangle 444"/>
          <p:cNvSpPr/>
          <p:nvPr/>
        </p:nvSpPr>
        <p:spPr>
          <a:xfrm>
            <a:off x="6950880" y="3822480"/>
            <a:ext cx="181080" cy="139680"/>
          </a:xfrm>
          <a:prstGeom prst="rect">
            <a:avLst/>
          </a:prstGeom>
          <a:solidFill>
            <a:srgbClr val="ffffff"/>
          </a:solidFill>
          <a:ln w="29160">
            <a:solidFill>
              <a:srgbClr val="000000"/>
            </a:solidFill>
            <a:round/>
          </a:ln>
        </p:spPr>
      </p:sp>
      <p:sp>
        <p:nvSpPr>
          <p:cNvPr id="2294" name="Rectangle 445"/>
          <p:cNvSpPr/>
          <p:nvPr/>
        </p:nvSpPr>
        <p:spPr>
          <a:xfrm>
            <a:off x="7128720" y="3822480"/>
            <a:ext cx="180720" cy="139680"/>
          </a:xfrm>
          <a:prstGeom prst="rect">
            <a:avLst/>
          </a:prstGeom>
          <a:solidFill>
            <a:srgbClr val="ffffff"/>
          </a:solidFill>
          <a:ln w="29160">
            <a:solidFill>
              <a:srgbClr val="000000"/>
            </a:solidFill>
            <a:round/>
          </a:ln>
        </p:spPr>
      </p:sp>
      <p:sp>
        <p:nvSpPr>
          <p:cNvPr id="2295" name="Rectangle 446"/>
          <p:cNvSpPr/>
          <p:nvPr/>
        </p:nvSpPr>
        <p:spPr>
          <a:xfrm>
            <a:off x="7306200" y="3822480"/>
            <a:ext cx="181080" cy="139680"/>
          </a:xfrm>
          <a:prstGeom prst="rect">
            <a:avLst/>
          </a:prstGeom>
          <a:solidFill>
            <a:srgbClr val="ffffff"/>
          </a:solidFill>
          <a:ln w="29160">
            <a:solidFill>
              <a:srgbClr val="000000"/>
            </a:solidFill>
            <a:round/>
          </a:ln>
        </p:spPr>
      </p:sp>
      <p:sp>
        <p:nvSpPr>
          <p:cNvPr id="2296" name="Rectangle 447"/>
          <p:cNvSpPr/>
          <p:nvPr/>
        </p:nvSpPr>
        <p:spPr>
          <a:xfrm>
            <a:off x="7484040" y="3822480"/>
            <a:ext cx="181080" cy="139680"/>
          </a:xfrm>
          <a:prstGeom prst="rect">
            <a:avLst/>
          </a:prstGeom>
          <a:solidFill>
            <a:srgbClr val="ffffff"/>
          </a:solidFill>
          <a:ln w="29160">
            <a:solidFill>
              <a:srgbClr val="000000"/>
            </a:solidFill>
            <a:round/>
          </a:ln>
        </p:spPr>
      </p:sp>
      <p:sp>
        <p:nvSpPr>
          <p:cNvPr id="2297" name="Rectangle 448"/>
          <p:cNvSpPr/>
          <p:nvPr/>
        </p:nvSpPr>
        <p:spPr>
          <a:xfrm>
            <a:off x="7661520" y="3822480"/>
            <a:ext cx="181080" cy="139680"/>
          </a:xfrm>
          <a:prstGeom prst="rect">
            <a:avLst/>
          </a:prstGeom>
          <a:solidFill>
            <a:srgbClr val="000000"/>
          </a:solidFill>
          <a:ln w="29160">
            <a:solidFill>
              <a:srgbClr val="000000"/>
            </a:solidFill>
            <a:round/>
          </a:ln>
        </p:spPr>
      </p:sp>
      <p:sp>
        <p:nvSpPr>
          <p:cNvPr id="2298" name="Rectangle 449"/>
          <p:cNvSpPr/>
          <p:nvPr/>
        </p:nvSpPr>
        <p:spPr>
          <a:xfrm>
            <a:off x="7839360" y="3822480"/>
            <a:ext cx="180720" cy="139680"/>
          </a:xfrm>
          <a:prstGeom prst="rect">
            <a:avLst/>
          </a:prstGeom>
          <a:solidFill>
            <a:srgbClr val="000000"/>
          </a:solidFill>
          <a:ln w="29160">
            <a:solidFill>
              <a:srgbClr val="000000"/>
            </a:solidFill>
            <a:round/>
          </a:ln>
        </p:spPr>
      </p:sp>
      <p:sp>
        <p:nvSpPr>
          <p:cNvPr id="2299" name="Rectangle 450"/>
          <p:cNvSpPr/>
          <p:nvPr/>
        </p:nvSpPr>
        <p:spPr>
          <a:xfrm>
            <a:off x="8017200" y="3822480"/>
            <a:ext cx="180720" cy="139680"/>
          </a:xfrm>
          <a:prstGeom prst="rect">
            <a:avLst/>
          </a:prstGeom>
          <a:solidFill>
            <a:srgbClr val="000000"/>
          </a:solidFill>
          <a:ln w="29160">
            <a:solidFill>
              <a:srgbClr val="000000"/>
            </a:solidFill>
            <a:round/>
          </a:ln>
        </p:spPr>
      </p:sp>
      <p:sp>
        <p:nvSpPr>
          <p:cNvPr id="2300" name="Rectangle 451"/>
          <p:cNvSpPr/>
          <p:nvPr/>
        </p:nvSpPr>
        <p:spPr>
          <a:xfrm>
            <a:off x="8194680" y="3822480"/>
            <a:ext cx="181080" cy="139680"/>
          </a:xfrm>
          <a:prstGeom prst="rect">
            <a:avLst/>
          </a:prstGeom>
          <a:solidFill>
            <a:srgbClr val="000000"/>
          </a:solidFill>
          <a:ln w="29160">
            <a:solidFill>
              <a:srgbClr val="000000"/>
            </a:solidFill>
            <a:round/>
          </a:ln>
        </p:spPr>
      </p:sp>
      <p:sp>
        <p:nvSpPr>
          <p:cNvPr id="2301" name="Rectangle 452"/>
          <p:cNvSpPr/>
          <p:nvPr/>
        </p:nvSpPr>
        <p:spPr>
          <a:xfrm>
            <a:off x="8372520" y="3822480"/>
            <a:ext cx="180720" cy="139680"/>
          </a:xfrm>
          <a:prstGeom prst="rect">
            <a:avLst/>
          </a:prstGeom>
          <a:solidFill>
            <a:srgbClr val="000000"/>
          </a:solidFill>
          <a:ln w="29160">
            <a:solidFill>
              <a:srgbClr val="000000"/>
            </a:solidFill>
            <a:round/>
          </a:ln>
        </p:spPr>
      </p:sp>
      <p:sp>
        <p:nvSpPr>
          <p:cNvPr id="2302" name="Rectangle 453"/>
          <p:cNvSpPr/>
          <p:nvPr/>
        </p:nvSpPr>
        <p:spPr>
          <a:xfrm>
            <a:off x="6595560" y="3960000"/>
            <a:ext cx="180720" cy="140040"/>
          </a:xfrm>
          <a:prstGeom prst="rect">
            <a:avLst/>
          </a:prstGeom>
          <a:solidFill>
            <a:srgbClr val="ffffff"/>
          </a:solidFill>
          <a:ln w="29160">
            <a:solidFill>
              <a:srgbClr val="000000"/>
            </a:solidFill>
            <a:round/>
          </a:ln>
        </p:spPr>
      </p:sp>
      <p:sp>
        <p:nvSpPr>
          <p:cNvPr id="2303" name="Rectangle 454"/>
          <p:cNvSpPr/>
          <p:nvPr/>
        </p:nvSpPr>
        <p:spPr>
          <a:xfrm>
            <a:off x="6773040" y="3960000"/>
            <a:ext cx="181080" cy="140040"/>
          </a:xfrm>
          <a:prstGeom prst="rect">
            <a:avLst/>
          </a:prstGeom>
          <a:solidFill>
            <a:srgbClr val="ffffff"/>
          </a:solidFill>
          <a:ln w="29160">
            <a:solidFill>
              <a:srgbClr val="000000"/>
            </a:solidFill>
            <a:round/>
          </a:ln>
        </p:spPr>
      </p:sp>
      <p:sp>
        <p:nvSpPr>
          <p:cNvPr id="2304" name="Rectangle 455"/>
          <p:cNvSpPr/>
          <p:nvPr/>
        </p:nvSpPr>
        <p:spPr>
          <a:xfrm>
            <a:off x="6950880" y="3960000"/>
            <a:ext cx="181080" cy="140040"/>
          </a:xfrm>
          <a:prstGeom prst="rect">
            <a:avLst/>
          </a:prstGeom>
          <a:solidFill>
            <a:srgbClr val="ffffff"/>
          </a:solidFill>
          <a:ln w="29160">
            <a:solidFill>
              <a:srgbClr val="000000"/>
            </a:solidFill>
            <a:round/>
          </a:ln>
        </p:spPr>
      </p:sp>
      <p:sp>
        <p:nvSpPr>
          <p:cNvPr id="2305" name="Rectangle 456"/>
          <p:cNvSpPr/>
          <p:nvPr/>
        </p:nvSpPr>
        <p:spPr>
          <a:xfrm>
            <a:off x="7128720" y="3960000"/>
            <a:ext cx="180720" cy="140040"/>
          </a:xfrm>
          <a:prstGeom prst="rect">
            <a:avLst/>
          </a:prstGeom>
          <a:solidFill>
            <a:srgbClr val="ffffff"/>
          </a:solidFill>
          <a:ln w="29160">
            <a:solidFill>
              <a:srgbClr val="000000"/>
            </a:solidFill>
            <a:round/>
          </a:ln>
        </p:spPr>
      </p:sp>
      <p:sp>
        <p:nvSpPr>
          <p:cNvPr id="2306" name="Rectangle 457"/>
          <p:cNvSpPr/>
          <p:nvPr/>
        </p:nvSpPr>
        <p:spPr>
          <a:xfrm>
            <a:off x="7306200" y="3960000"/>
            <a:ext cx="181080" cy="140040"/>
          </a:xfrm>
          <a:prstGeom prst="rect">
            <a:avLst/>
          </a:prstGeom>
          <a:solidFill>
            <a:srgbClr val="ffffff"/>
          </a:solidFill>
          <a:ln w="29160">
            <a:solidFill>
              <a:srgbClr val="000000"/>
            </a:solidFill>
            <a:round/>
          </a:ln>
        </p:spPr>
      </p:sp>
      <p:sp>
        <p:nvSpPr>
          <p:cNvPr id="2307" name="Rectangle 458"/>
          <p:cNvSpPr/>
          <p:nvPr/>
        </p:nvSpPr>
        <p:spPr>
          <a:xfrm>
            <a:off x="7484040" y="3960000"/>
            <a:ext cx="181080" cy="140040"/>
          </a:xfrm>
          <a:prstGeom prst="rect">
            <a:avLst/>
          </a:prstGeom>
          <a:solidFill>
            <a:srgbClr val="000000"/>
          </a:solidFill>
          <a:ln w="29160">
            <a:solidFill>
              <a:srgbClr val="000000"/>
            </a:solidFill>
            <a:round/>
          </a:ln>
        </p:spPr>
      </p:sp>
      <p:sp>
        <p:nvSpPr>
          <p:cNvPr id="2308" name="Rectangle 459"/>
          <p:cNvSpPr/>
          <p:nvPr/>
        </p:nvSpPr>
        <p:spPr>
          <a:xfrm>
            <a:off x="7661520" y="3960000"/>
            <a:ext cx="181080" cy="140040"/>
          </a:xfrm>
          <a:prstGeom prst="rect">
            <a:avLst/>
          </a:prstGeom>
          <a:solidFill>
            <a:srgbClr val="000000"/>
          </a:solidFill>
          <a:ln w="29160">
            <a:solidFill>
              <a:srgbClr val="000000"/>
            </a:solidFill>
            <a:round/>
          </a:ln>
        </p:spPr>
      </p:sp>
      <p:sp>
        <p:nvSpPr>
          <p:cNvPr id="2309" name="Rectangle 460"/>
          <p:cNvSpPr/>
          <p:nvPr/>
        </p:nvSpPr>
        <p:spPr>
          <a:xfrm>
            <a:off x="7839360" y="3960000"/>
            <a:ext cx="180720" cy="140040"/>
          </a:xfrm>
          <a:prstGeom prst="rect">
            <a:avLst/>
          </a:prstGeom>
          <a:solidFill>
            <a:srgbClr val="ffffff"/>
          </a:solidFill>
          <a:ln w="29160">
            <a:solidFill>
              <a:srgbClr val="000000"/>
            </a:solidFill>
            <a:round/>
          </a:ln>
        </p:spPr>
      </p:sp>
      <p:sp>
        <p:nvSpPr>
          <p:cNvPr id="2310" name="Rectangle 461"/>
          <p:cNvSpPr/>
          <p:nvPr/>
        </p:nvSpPr>
        <p:spPr>
          <a:xfrm>
            <a:off x="8017200" y="3960000"/>
            <a:ext cx="180720" cy="140040"/>
          </a:xfrm>
          <a:prstGeom prst="rect">
            <a:avLst/>
          </a:prstGeom>
          <a:solidFill>
            <a:srgbClr val="ffffff"/>
          </a:solidFill>
          <a:ln w="29160">
            <a:solidFill>
              <a:srgbClr val="000000"/>
            </a:solidFill>
            <a:round/>
          </a:ln>
        </p:spPr>
      </p:sp>
      <p:sp>
        <p:nvSpPr>
          <p:cNvPr id="2311" name="Rectangle 462"/>
          <p:cNvSpPr/>
          <p:nvPr/>
        </p:nvSpPr>
        <p:spPr>
          <a:xfrm>
            <a:off x="8194680" y="3960000"/>
            <a:ext cx="181080" cy="140040"/>
          </a:xfrm>
          <a:prstGeom prst="rect">
            <a:avLst/>
          </a:prstGeom>
          <a:solidFill>
            <a:srgbClr val="000000"/>
          </a:solidFill>
          <a:ln w="29160">
            <a:solidFill>
              <a:srgbClr val="000000"/>
            </a:solidFill>
            <a:round/>
          </a:ln>
        </p:spPr>
      </p:sp>
      <p:sp>
        <p:nvSpPr>
          <p:cNvPr id="2312" name="Rectangle 463"/>
          <p:cNvSpPr/>
          <p:nvPr/>
        </p:nvSpPr>
        <p:spPr>
          <a:xfrm>
            <a:off x="8372520" y="3960000"/>
            <a:ext cx="180720" cy="140040"/>
          </a:xfrm>
          <a:prstGeom prst="rect">
            <a:avLst/>
          </a:prstGeom>
          <a:solidFill>
            <a:srgbClr val="ffffff"/>
          </a:solidFill>
          <a:ln w="29160">
            <a:solidFill>
              <a:srgbClr val="000000"/>
            </a:solidFill>
            <a:round/>
          </a:ln>
        </p:spPr>
      </p:sp>
      <p:sp>
        <p:nvSpPr>
          <p:cNvPr id="2313" name="Rectangle 464"/>
          <p:cNvSpPr/>
          <p:nvPr/>
        </p:nvSpPr>
        <p:spPr>
          <a:xfrm>
            <a:off x="6595560" y="4097880"/>
            <a:ext cx="180720" cy="140040"/>
          </a:xfrm>
          <a:prstGeom prst="rect">
            <a:avLst/>
          </a:prstGeom>
          <a:solidFill>
            <a:srgbClr val="ffffff"/>
          </a:solidFill>
          <a:ln w="29160">
            <a:solidFill>
              <a:srgbClr val="000000"/>
            </a:solidFill>
            <a:round/>
          </a:ln>
        </p:spPr>
      </p:sp>
      <p:sp>
        <p:nvSpPr>
          <p:cNvPr id="2314" name="Rectangle 465"/>
          <p:cNvSpPr/>
          <p:nvPr/>
        </p:nvSpPr>
        <p:spPr>
          <a:xfrm>
            <a:off x="6773040" y="4097880"/>
            <a:ext cx="181080" cy="140040"/>
          </a:xfrm>
          <a:prstGeom prst="rect">
            <a:avLst/>
          </a:prstGeom>
          <a:solidFill>
            <a:srgbClr val="ffffff"/>
          </a:solidFill>
          <a:ln w="29160">
            <a:solidFill>
              <a:srgbClr val="000000"/>
            </a:solidFill>
            <a:round/>
          </a:ln>
        </p:spPr>
      </p:sp>
      <p:sp>
        <p:nvSpPr>
          <p:cNvPr id="2315" name="Rectangle 466"/>
          <p:cNvSpPr/>
          <p:nvPr/>
        </p:nvSpPr>
        <p:spPr>
          <a:xfrm>
            <a:off x="6950880" y="4097880"/>
            <a:ext cx="181080" cy="140040"/>
          </a:xfrm>
          <a:prstGeom prst="rect">
            <a:avLst/>
          </a:prstGeom>
          <a:solidFill>
            <a:srgbClr val="ffffff"/>
          </a:solidFill>
          <a:ln w="29160">
            <a:solidFill>
              <a:srgbClr val="000000"/>
            </a:solidFill>
            <a:round/>
          </a:ln>
        </p:spPr>
      </p:sp>
      <p:sp>
        <p:nvSpPr>
          <p:cNvPr id="2316" name="Rectangle 467"/>
          <p:cNvSpPr/>
          <p:nvPr/>
        </p:nvSpPr>
        <p:spPr>
          <a:xfrm>
            <a:off x="7128720" y="4097880"/>
            <a:ext cx="180720" cy="140040"/>
          </a:xfrm>
          <a:prstGeom prst="rect">
            <a:avLst/>
          </a:prstGeom>
          <a:solidFill>
            <a:srgbClr val="ffffff"/>
          </a:solidFill>
          <a:ln w="29160">
            <a:solidFill>
              <a:srgbClr val="000000"/>
            </a:solidFill>
            <a:round/>
          </a:ln>
        </p:spPr>
      </p:sp>
      <p:sp>
        <p:nvSpPr>
          <p:cNvPr id="2317" name="Rectangle 468"/>
          <p:cNvSpPr/>
          <p:nvPr/>
        </p:nvSpPr>
        <p:spPr>
          <a:xfrm>
            <a:off x="7306200" y="4097880"/>
            <a:ext cx="181080" cy="140040"/>
          </a:xfrm>
          <a:prstGeom prst="rect">
            <a:avLst/>
          </a:prstGeom>
          <a:solidFill>
            <a:srgbClr val="ffffff"/>
          </a:solidFill>
          <a:ln w="29160">
            <a:solidFill>
              <a:srgbClr val="000000"/>
            </a:solidFill>
            <a:round/>
          </a:ln>
        </p:spPr>
      </p:sp>
      <p:sp>
        <p:nvSpPr>
          <p:cNvPr id="2318" name="Rectangle 469"/>
          <p:cNvSpPr/>
          <p:nvPr/>
        </p:nvSpPr>
        <p:spPr>
          <a:xfrm>
            <a:off x="7484040" y="4097880"/>
            <a:ext cx="181080" cy="140040"/>
          </a:xfrm>
          <a:prstGeom prst="rect">
            <a:avLst/>
          </a:prstGeom>
          <a:solidFill>
            <a:srgbClr val="ffffff"/>
          </a:solidFill>
          <a:ln w="29160">
            <a:solidFill>
              <a:srgbClr val="000000"/>
            </a:solidFill>
            <a:round/>
          </a:ln>
        </p:spPr>
      </p:sp>
      <p:sp>
        <p:nvSpPr>
          <p:cNvPr id="2319" name="Rectangle 470"/>
          <p:cNvSpPr/>
          <p:nvPr/>
        </p:nvSpPr>
        <p:spPr>
          <a:xfrm>
            <a:off x="7661520" y="4097880"/>
            <a:ext cx="181080" cy="140040"/>
          </a:xfrm>
          <a:prstGeom prst="rect">
            <a:avLst/>
          </a:prstGeom>
          <a:solidFill>
            <a:srgbClr val="000000"/>
          </a:solidFill>
          <a:ln w="29160">
            <a:solidFill>
              <a:srgbClr val="000000"/>
            </a:solidFill>
            <a:round/>
          </a:ln>
        </p:spPr>
      </p:sp>
      <p:sp>
        <p:nvSpPr>
          <p:cNvPr id="2320" name="Rectangle 471"/>
          <p:cNvSpPr/>
          <p:nvPr/>
        </p:nvSpPr>
        <p:spPr>
          <a:xfrm>
            <a:off x="7839360" y="4097880"/>
            <a:ext cx="180720" cy="140040"/>
          </a:xfrm>
          <a:prstGeom prst="rect">
            <a:avLst/>
          </a:prstGeom>
          <a:solidFill>
            <a:srgbClr val="000000"/>
          </a:solidFill>
          <a:ln w="29160">
            <a:solidFill>
              <a:srgbClr val="000000"/>
            </a:solidFill>
            <a:round/>
          </a:ln>
        </p:spPr>
      </p:sp>
      <p:sp>
        <p:nvSpPr>
          <p:cNvPr id="2321" name="Rectangle 472"/>
          <p:cNvSpPr/>
          <p:nvPr/>
        </p:nvSpPr>
        <p:spPr>
          <a:xfrm>
            <a:off x="8017200" y="4097880"/>
            <a:ext cx="180720" cy="140040"/>
          </a:xfrm>
          <a:prstGeom prst="rect">
            <a:avLst/>
          </a:prstGeom>
          <a:solidFill>
            <a:srgbClr val="000000"/>
          </a:solidFill>
          <a:ln w="29160">
            <a:solidFill>
              <a:srgbClr val="000000"/>
            </a:solidFill>
            <a:round/>
          </a:ln>
        </p:spPr>
      </p:sp>
      <p:sp>
        <p:nvSpPr>
          <p:cNvPr id="2322" name="Rectangle 473"/>
          <p:cNvSpPr/>
          <p:nvPr/>
        </p:nvSpPr>
        <p:spPr>
          <a:xfrm>
            <a:off x="8194680" y="4097880"/>
            <a:ext cx="181080" cy="140040"/>
          </a:xfrm>
          <a:prstGeom prst="rect">
            <a:avLst/>
          </a:prstGeom>
          <a:solidFill>
            <a:srgbClr val="ffffff"/>
          </a:solidFill>
          <a:ln w="29160">
            <a:solidFill>
              <a:srgbClr val="000000"/>
            </a:solidFill>
            <a:round/>
          </a:ln>
        </p:spPr>
      </p:sp>
      <p:sp>
        <p:nvSpPr>
          <p:cNvPr id="2323" name="Rectangle 474"/>
          <p:cNvSpPr/>
          <p:nvPr/>
        </p:nvSpPr>
        <p:spPr>
          <a:xfrm>
            <a:off x="8372520" y="4097880"/>
            <a:ext cx="180720" cy="140040"/>
          </a:xfrm>
          <a:prstGeom prst="rect">
            <a:avLst/>
          </a:prstGeom>
          <a:solidFill>
            <a:srgbClr val="000000"/>
          </a:solidFill>
          <a:ln w="29160">
            <a:solidFill>
              <a:srgbClr val="000000"/>
            </a:solidFill>
            <a:round/>
          </a:ln>
        </p:spPr>
      </p:sp>
      <p:sp>
        <p:nvSpPr>
          <p:cNvPr id="2324" name="Rectangle 475"/>
          <p:cNvSpPr/>
          <p:nvPr/>
        </p:nvSpPr>
        <p:spPr>
          <a:xfrm>
            <a:off x="6595560" y="4235760"/>
            <a:ext cx="180720" cy="140040"/>
          </a:xfrm>
          <a:prstGeom prst="rect">
            <a:avLst/>
          </a:prstGeom>
          <a:solidFill>
            <a:srgbClr val="000000"/>
          </a:solidFill>
          <a:ln w="29160">
            <a:solidFill>
              <a:srgbClr val="000000"/>
            </a:solidFill>
            <a:round/>
          </a:ln>
        </p:spPr>
      </p:sp>
      <p:sp>
        <p:nvSpPr>
          <p:cNvPr id="2325" name="Rectangle 476"/>
          <p:cNvSpPr/>
          <p:nvPr/>
        </p:nvSpPr>
        <p:spPr>
          <a:xfrm>
            <a:off x="6773040" y="4235760"/>
            <a:ext cx="181080" cy="140040"/>
          </a:xfrm>
          <a:prstGeom prst="rect">
            <a:avLst/>
          </a:prstGeom>
          <a:solidFill>
            <a:srgbClr val="ffffff"/>
          </a:solidFill>
          <a:ln w="29160">
            <a:solidFill>
              <a:srgbClr val="000000"/>
            </a:solidFill>
            <a:round/>
          </a:ln>
        </p:spPr>
      </p:sp>
      <p:sp>
        <p:nvSpPr>
          <p:cNvPr id="2326" name="Rectangle 477"/>
          <p:cNvSpPr/>
          <p:nvPr/>
        </p:nvSpPr>
        <p:spPr>
          <a:xfrm>
            <a:off x="6950880" y="4235760"/>
            <a:ext cx="181080" cy="140040"/>
          </a:xfrm>
          <a:prstGeom prst="rect">
            <a:avLst/>
          </a:prstGeom>
          <a:solidFill>
            <a:srgbClr val="000000"/>
          </a:solidFill>
          <a:ln w="29160">
            <a:solidFill>
              <a:srgbClr val="000000"/>
            </a:solidFill>
            <a:round/>
          </a:ln>
        </p:spPr>
      </p:sp>
      <p:sp>
        <p:nvSpPr>
          <p:cNvPr id="2327" name="Rectangle 478"/>
          <p:cNvSpPr/>
          <p:nvPr/>
        </p:nvSpPr>
        <p:spPr>
          <a:xfrm>
            <a:off x="7128720" y="4235760"/>
            <a:ext cx="180720" cy="140040"/>
          </a:xfrm>
          <a:prstGeom prst="rect">
            <a:avLst/>
          </a:prstGeom>
          <a:solidFill>
            <a:srgbClr val="000000"/>
          </a:solidFill>
          <a:ln w="29160">
            <a:solidFill>
              <a:srgbClr val="000000"/>
            </a:solidFill>
            <a:round/>
          </a:ln>
        </p:spPr>
      </p:sp>
      <p:sp>
        <p:nvSpPr>
          <p:cNvPr id="2328" name="Rectangle 479"/>
          <p:cNvSpPr/>
          <p:nvPr/>
        </p:nvSpPr>
        <p:spPr>
          <a:xfrm>
            <a:off x="7306200" y="4235760"/>
            <a:ext cx="181080" cy="140040"/>
          </a:xfrm>
          <a:prstGeom prst="rect">
            <a:avLst/>
          </a:prstGeom>
          <a:solidFill>
            <a:srgbClr val="000000"/>
          </a:solidFill>
          <a:ln w="29160">
            <a:solidFill>
              <a:srgbClr val="000000"/>
            </a:solidFill>
            <a:round/>
          </a:ln>
        </p:spPr>
      </p:sp>
      <p:sp>
        <p:nvSpPr>
          <p:cNvPr id="2329" name="Rectangle 480"/>
          <p:cNvSpPr/>
          <p:nvPr/>
        </p:nvSpPr>
        <p:spPr>
          <a:xfrm>
            <a:off x="7484040" y="4235760"/>
            <a:ext cx="181080" cy="140040"/>
          </a:xfrm>
          <a:prstGeom prst="rect">
            <a:avLst/>
          </a:prstGeom>
          <a:solidFill>
            <a:srgbClr val="ffffff"/>
          </a:solidFill>
          <a:ln w="29160">
            <a:solidFill>
              <a:srgbClr val="000000"/>
            </a:solidFill>
            <a:round/>
          </a:ln>
        </p:spPr>
      </p:sp>
      <p:sp>
        <p:nvSpPr>
          <p:cNvPr id="2330" name="Rectangle 481"/>
          <p:cNvSpPr/>
          <p:nvPr/>
        </p:nvSpPr>
        <p:spPr>
          <a:xfrm>
            <a:off x="7661520" y="4235760"/>
            <a:ext cx="181080" cy="140040"/>
          </a:xfrm>
          <a:prstGeom prst="rect">
            <a:avLst/>
          </a:prstGeom>
          <a:solidFill>
            <a:srgbClr val="ffffff"/>
          </a:solidFill>
          <a:ln w="29160">
            <a:solidFill>
              <a:srgbClr val="000000"/>
            </a:solidFill>
            <a:round/>
          </a:ln>
        </p:spPr>
      </p:sp>
      <p:sp>
        <p:nvSpPr>
          <p:cNvPr id="2331" name="Rectangle 482"/>
          <p:cNvSpPr/>
          <p:nvPr/>
        </p:nvSpPr>
        <p:spPr>
          <a:xfrm>
            <a:off x="7839360" y="4235760"/>
            <a:ext cx="180720" cy="140040"/>
          </a:xfrm>
          <a:prstGeom prst="rect">
            <a:avLst/>
          </a:prstGeom>
          <a:solidFill>
            <a:srgbClr val="ffffff"/>
          </a:solidFill>
          <a:ln w="29160">
            <a:solidFill>
              <a:srgbClr val="000000"/>
            </a:solidFill>
            <a:round/>
          </a:ln>
        </p:spPr>
      </p:sp>
      <p:sp>
        <p:nvSpPr>
          <p:cNvPr id="2332" name="Rectangle 483"/>
          <p:cNvSpPr/>
          <p:nvPr/>
        </p:nvSpPr>
        <p:spPr>
          <a:xfrm>
            <a:off x="8017200" y="4235760"/>
            <a:ext cx="180720" cy="140040"/>
          </a:xfrm>
          <a:prstGeom prst="rect">
            <a:avLst/>
          </a:prstGeom>
          <a:solidFill>
            <a:srgbClr val="ffffff"/>
          </a:solidFill>
          <a:ln w="29160">
            <a:solidFill>
              <a:srgbClr val="000000"/>
            </a:solidFill>
            <a:round/>
          </a:ln>
        </p:spPr>
      </p:sp>
      <p:sp>
        <p:nvSpPr>
          <p:cNvPr id="2333" name="Rectangle 484"/>
          <p:cNvSpPr/>
          <p:nvPr/>
        </p:nvSpPr>
        <p:spPr>
          <a:xfrm>
            <a:off x="8194680" y="4235760"/>
            <a:ext cx="181080" cy="140040"/>
          </a:xfrm>
          <a:prstGeom prst="rect">
            <a:avLst/>
          </a:prstGeom>
          <a:solidFill>
            <a:srgbClr val="ffffff"/>
          </a:solidFill>
          <a:ln w="29160">
            <a:solidFill>
              <a:srgbClr val="000000"/>
            </a:solidFill>
            <a:round/>
          </a:ln>
        </p:spPr>
      </p:sp>
      <p:sp>
        <p:nvSpPr>
          <p:cNvPr id="2334" name="Rectangle 485"/>
          <p:cNvSpPr/>
          <p:nvPr/>
        </p:nvSpPr>
        <p:spPr>
          <a:xfrm>
            <a:off x="8372520" y="4235760"/>
            <a:ext cx="180720" cy="140040"/>
          </a:xfrm>
          <a:prstGeom prst="rect">
            <a:avLst/>
          </a:prstGeom>
          <a:solidFill>
            <a:srgbClr val="ffffff"/>
          </a:solidFill>
          <a:ln w="29160">
            <a:solidFill>
              <a:srgbClr val="000000"/>
            </a:solidFill>
            <a:round/>
          </a:ln>
        </p:spPr>
      </p:sp>
      <p:sp>
        <p:nvSpPr>
          <p:cNvPr id="2335" name="Rectangle 486"/>
          <p:cNvSpPr/>
          <p:nvPr/>
        </p:nvSpPr>
        <p:spPr>
          <a:xfrm>
            <a:off x="6595560" y="4373280"/>
            <a:ext cx="180720" cy="140040"/>
          </a:xfrm>
          <a:prstGeom prst="rect">
            <a:avLst/>
          </a:prstGeom>
          <a:solidFill>
            <a:srgbClr val="ffffff"/>
          </a:solidFill>
          <a:ln w="29160">
            <a:solidFill>
              <a:srgbClr val="000000"/>
            </a:solidFill>
            <a:round/>
          </a:ln>
        </p:spPr>
      </p:sp>
      <p:sp>
        <p:nvSpPr>
          <p:cNvPr id="2336" name="Rectangle 487"/>
          <p:cNvSpPr/>
          <p:nvPr/>
        </p:nvSpPr>
        <p:spPr>
          <a:xfrm>
            <a:off x="6773040" y="4373280"/>
            <a:ext cx="181080" cy="140040"/>
          </a:xfrm>
          <a:prstGeom prst="rect">
            <a:avLst/>
          </a:prstGeom>
          <a:solidFill>
            <a:srgbClr val="000000"/>
          </a:solidFill>
          <a:ln w="29160">
            <a:solidFill>
              <a:srgbClr val="000000"/>
            </a:solidFill>
            <a:round/>
          </a:ln>
        </p:spPr>
      </p:sp>
      <p:sp>
        <p:nvSpPr>
          <p:cNvPr id="2337" name="Rectangle 488"/>
          <p:cNvSpPr/>
          <p:nvPr/>
        </p:nvSpPr>
        <p:spPr>
          <a:xfrm>
            <a:off x="6950880" y="4373280"/>
            <a:ext cx="181080" cy="140040"/>
          </a:xfrm>
          <a:prstGeom prst="rect">
            <a:avLst/>
          </a:prstGeom>
          <a:solidFill>
            <a:srgbClr val="000000"/>
          </a:solidFill>
          <a:ln w="29160">
            <a:solidFill>
              <a:srgbClr val="000000"/>
            </a:solidFill>
            <a:round/>
          </a:ln>
        </p:spPr>
      </p:sp>
      <p:sp>
        <p:nvSpPr>
          <p:cNvPr id="2338" name="Rectangle 489"/>
          <p:cNvSpPr/>
          <p:nvPr/>
        </p:nvSpPr>
        <p:spPr>
          <a:xfrm>
            <a:off x="7128720" y="4373280"/>
            <a:ext cx="180720" cy="140040"/>
          </a:xfrm>
          <a:prstGeom prst="rect">
            <a:avLst/>
          </a:prstGeom>
          <a:solidFill>
            <a:srgbClr val="ffffff"/>
          </a:solidFill>
          <a:ln w="29160">
            <a:solidFill>
              <a:srgbClr val="000000"/>
            </a:solidFill>
            <a:round/>
          </a:ln>
        </p:spPr>
      </p:sp>
      <p:sp>
        <p:nvSpPr>
          <p:cNvPr id="2339" name="Rectangle 490"/>
          <p:cNvSpPr/>
          <p:nvPr/>
        </p:nvSpPr>
        <p:spPr>
          <a:xfrm>
            <a:off x="7306200" y="4373280"/>
            <a:ext cx="181080" cy="140040"/>
          </a:xfrm>
          <a:prstGeom prst="rect">
            <a:avLst/>
          </a:prstGeom>
          <a:solidFill>
            <a:srgbClr val="000000"/>
          </a:solidFill>
          <a:ln w="29160">
            <a:solidFill>
              <a:srgbClr val="000000"/>
            </a:solidFill>
            <a:round/>
          </a:ln>
        </p:spPr>
      </p:sp>
      <p:sp>
        <p:nvSpPr>
          <p:cNvPr id="2340" name="Rectangle 491"/>
          <p:cNvSpPr/>
          <p:nvPr/>
        </p:nvSpPr>
        <p:spPr>
          <a:xfrm>
            <a:off x="7484040" y="4373280"/>
            <a:ext cx="181080" cy="140040"/>
          </a:xfrm>
          <a:prstGeom prst="rect">
            <a:avLst/>
          </a:prstGeom>
          <a:solidFill>
            <a:srgbClr val="ffffff"/>
          </a:solidFill>
          <a:ln w="29160">
            <a:solidFill>
              <a:srgbClr val="000000"/>
            </a:solidFill>
            <a:round/>
          </a:ln>
        </p:spPr>
      </p:sp>
      <p:sp>
        <p:nvSpPr>
          <p:cNvPr id="2341" name="Rectangle 492"/>
          <p:cNvSpPr/>
          <p:nvPr/>
        </p:nvSpPr>
        <p:spPr>
          <a:xfrm>
            <a:off x="7661520" y="4373280"/>
            <a:ext cx="181080" cy="140040"/>
          </a:xfrm>
          <a:prstGeom prst="rect">
            <a:avLst/>
          </a:prstGeom>
          <a:solidFill>
            <a:srgbClr val="ffffff"/>
          </a:solidFill>
          <a:ln w="29160">
            <a:solidFill>
              <a:srgbClr val="000000"/>
            </a:solidFill>
            <a:round/>
          </a:ln>
        </p:spPr>
      </p:sp>
      <p:sp>
        <p:nvSpPr>
          <p:cNvPr id="2342" name="Rectangle 493"/>
          <p:cNvSpPr/>
          <p:nvPr/>
        </p:nvSpPr>
        <p:spPr>
          <a:xfrm>
            <a:off x="7839360" y="4373280"/>
            <a:ext cx="180720" cy="140040"/>
          </a:xfrm>
          <a:prstGeom prst="rect">
            <a:avLst/>
          </a:prstGeom>
          <a:solidFill>
            <a:srgbClr val="ffffff"/>
          </a:solidFill>
          <a:ln w="29160">
            <a:solidFill>
              <a:srgbClr val="000000"/>
            </a:solidFill>
            <a:round/>
          </a:ln>
        </p:spPr>
      </p:sp>
      <p:sp>
        <p:nvSpPr>
          <p:cNvPr id="2343" name="Rectangle 494"/>
          <p:cNvSpPr/>
          <p:nvPr/>
        </p:nvSpPr>
        <p:spPr>
          <a:xfrm>
            <a:off x="8017200" y="4373280"/>
            <a:ext cx="180720" cy="140040"/>
          </a:xfrm>
          <a:prstGeom prst="rect">
            <a:avLst/>
          </a:prstGeom>
          <a:solidFill>
            <a:srgbClr val="ffffff"/>
          </a:solidFill>
          <a:ln w="29160">
            <a:solidFill>
              <a:srgbClr val="000000"/>
            </a:solidFill>
            <a:round/>
          </a:ln>
        </p:spPr>
      </p:sp>
      <p:sp>
        <p:nvSpPr>
          <p:cNvPr id="2344" name="Rectangle 495"/>
          <p:cNvSpPr/>
          <p:nvPr/>
        </p:nvSpPr>
        <p:spPr>
          <a:xfrm>
            <a:off x="8194680" y="4373280"/>
            <a:ext cx="181080" cy="140040"/>
          </a:xfrm>
          <a:prstGeom prst="rect">
            <a:avLst/>
          </a:prstGeom>
          <a:solidFill>
            <a:srgbClr val="ffffff"/>
          </a:solidFill>
          <a:ln w="29160">
            <a:solidFill>
              <a:srgbClr val="000000"/>
            </a:solidFill>
            <a:round/>
          </a:ln>
        </p:spPr>
      </p:sp>
      <p:sp>
        <p:nvSpPr>
          <p:cNvPr id="2345" name="Rectangle 496"/>
          <p:cNvSpPr/>
          <p:nvPr/>
        </p:nvSpPr>
        <p:spPr>
          <a:xfrm>
            <a:off x="8372520" y="4373280"/>
            <a:ext cx="180720" cy="140040"/>
          </a:xfrm>
          <a:prstGeom prst="rect">
            <a:avLst/>
          </a:prstGeom>
          <a:solidFill>
            <a:srgbClr val="ffffff"/>
          </a:solidFill>
          <a:ln w="29160">
            <a:solidFill>
              <a:srgbClr val="000000"/>
            </a:solidFill>
            <a:round/>
          </a:ln>
        </p:spPr>
      </p:sp>
      <p:sp>
        <p:nvSpPr>
          <p:cNvPr id="2346" name="Rectangle 497"/>
          <p:cNvSpPr/>
          <p:nvPr/>
        </p:nvSpPr>
        <p:spPr>
          <a:xfrm>
            <a:off x="6595560" y="4511160"/>
            <a:ext cx="180720" cy="140040"/>
          </a:xfrm>
          <a:prstGeom prst="rect">
            <a:avLst/>
          </a:prstGeom>
          <a:solidFill>
            <a:srgbClr val="ffffff"/>
          </a:solidFill>
          <a:ln w="29160">
            <a:solidFill>
              <a:srgbClr val="000000"/>
            </a:solidFill>
            <a:round/>
          </a:ln>
        </p:spPr>
      </p:sp>
      <p:sp>
        <p:nvSpPr>
          <p:cNvPr id="2347" name="Rectangle 498"/>
          <p:cNvSpPr/>
          <p:nvPr/>
        </p:nvSpPr>
        <p:spPr>
          <a:xfrm>
            <a:off x="6773040" y="4511160"/>
            <a:ext cx="181080" cy="140040"/>
          </a:xfrm>
          <a:prstGeom prst="rect">
            <a:avLst/>
          </a:prstGeom>
          <a:solidFill>
            <a:srgbClr val="000000"/>
          </a:solidFill>
          <a:ln w="29160">
            <a:solidFill>
              <a:srgbClr val="000000"/>
            </a:solidFill>
            <a:round/>
          </a:ln>
        </p:spPr>
      </p:sp>
      <p:sp>
        <p:nvSpPr>
          <p:cNvPr id="2348" name="Rectangle 499"/>
          <p:cNvSpPr/>
          <p:nvPr/>
        </p:nvSpPr>
        <p:spPr>
          <a:xfrm>
            <a:off x="6950880" y="4511160"/>
            <a:ext cx="181080" cy="140040"/>
          </a:xfrm>
          <a:prstGeom prst="rect">
            <a:avLst/>
          </a:prstGeom>
          <a:solidFill>
            <a:srgbClr val="ffffff"/>
          </a:solidFill>
          <a:ln w="29160">
            <a:solidFill>
              <a:srgbClr val="000000"/>
            </a:solidFill>
            <a:round/>
          </a:ln>
        </p:spPr>
      </p:sp>
      <p:sp>
        <p:nvSpPr>
          <p:cNvPr id="2349" name="Rectangle 500"/>
          <p:cNvSpPr/>
          <p:nvPr/>
        </p:nvSpPr>
        <p:spPr>
          <a:xfrm>
            <a:off x="7128720" y="4511160"/>
            <a:ext cx="180720" cy="140040"/>
          </a:xfrm>
          <a:prstGeom prst="rect">
            <a:avLst/>
          </a:prstGeom>
          <a:solidFill>
            <a:srgbClr val="000000"/>
          </a:solidFill>
          <a:ln w="29160">
            <a:solidFill>
              <a:srgbClr val="000000"/>
            </a:solidFill>
            <a:round/>
          </a:ln>
        </p:spPr>
      </p:sp>
      <p:sp>
        <p:nvSpPr>
          <p:cNvPr id="2350" name="Rectangle 501"/>
          <p:cNvSpPr/>
          <p:nvPr/>
        </p:nvSpPr>
        <p:spPr>
          <a:xfrm>
            <a:off x="7306200" y="4511160"/>
            <a:ext cx="181080" cy="140040"/>
          </a:xfrm>
          <a:prstGeom prst="rect">
            <a:avLst/>
          </a:prstGeom>
          <a:solidFill>
            <a:srgbClr val="000000"/>
          </a:solidFill>
          <a:ln w="29160">
            <a:solidFill>
              <a:srgbClr val="000000"/>
            </a:solidFill>
            <a:round/>
          </a:ln>
        </p:spPr>
      </p:sp>
      <p:sp>
        <p:nvSpPr>
          <p:cNvPr id="2351" name="Rectangle 502"/>
          <p:cNvSpPr/>
          <p:nvPr/>
        </p:nvSpPr>
        <p:spPr>
          <a:xfrm>
            <a:off x="7484040" y="4511160"/>
            <a:ext cx="181080" cy="140040"/>
          </a:xfrm>
          <a:prstGeom prst="rect">
            <a:avLst/>
          </a:prstGeom>
          <a:solidFill>
            <a:srgbClr val="ffffff"/>
          </a:solidFill>
          <a:ln w="29160">
            <a:solidFill>
              <a:srgbClr val="000000"/>
            </a:solidFill>
            <a:round/>
          </a:ln>
        </p:spPr>
      </p:sp>
      <p:sp>
        <p:nvSpPr>
          <p:cNvPr id="2352" name="Rectangle 503"/>
          <p:cNvSpPr/>
          <p:nvPr/>
        </p:nvSpPr>
        <p:spPr>
          <a:xfrm>
            <a:off x="7661520" y="4511160"/>
            <a:ext cx="181080" cy="140040"/>
          </a:xfrm>
          <a:prstGeom prst="rect">
            <a:avLst/>
          </a:prstGeom>
          <a:solidFill>
            <a:srgbClr val="ffffff"/>
          </a:solidFill>
          <a:ln w="29160">
            <a:solidFill>
              <a:srgbClr val="000000"/>
            </a:solidFill>
            <a:round/>
          </a:ln>
        </p:spPr>
      </p:sp>
      <p:sp>
        <p:nvSpPr>
          <p:cNvPr id="2353" name="Rectangle 504"/>
          <p:cNvSpPr/>
          <p:nvPr/>
        </p:nvSpPr>
        <p:spPr>
          <a:xfrm>
            <a:off x="7839360" y="4511160"/>
            <a:ext cx="180720" cy="140040"/>
          </a:xfrm>
          <a:prstGeom prst="rect">
            <a:avLst/>
          </a:prstGeom>
          <a:solidFill>
            <a:srgbClr val="ffffff"/>
          </a:solidFill>
          <a:ln w="29160">
            <a:solidFill>
              <a:srgbClr val="000000"/>
            </a:solidFill>
            <a:round/>
          </a:ln>
        </p:spPr>
      </p:sp>
      <p:sp>
        <p:nvSpPr>
          <p:cNvPr id="2354" name="Rectangle 505"/>
          <p:cNvSpPr/>
          <p:nvPr/>
        </p:nvSpPr>
        <p:spPr>
          <a:xfrm>
            <a:off x="8017200" y="4511160"/>
            <a:ext cx="180720" cy="140040"/>
          </a:xfrm>
          <a:prstGeom prst="rect">
            <a:avLst/>
          </a:prstGeom>
          <a:solidFill>
            <a:srgbClr val="ffffff"/>
          </a:solidFill>
          <a:ln w="29160">
            <a:solidFill>
              <a:srgbClr val="000000"/>
            </a:solidFill>
            <a:round/>
          </a:ln>
        </p:spPr>
      </p:sp>
      <p:sp>
        <p:nvSpPr>
          <p:cNvPr id="2355" name="Rectangle 506"/>
          <p:cNvSpPr/>
          <p:nvPr/>
        </p:nvSpPr>
        <p:spPr>
          <a:xfrm>
            <a:off x="8194680" y="4511160"/>
            <a:ext cx="181080" cy="140040"/>
          </a:xfrm>
          <a:prstGeom prst="rect">
            <a:avLst/>
          </a:prstGeom>
          <a:solidFill>
            <a:srgbClr val="ffffff"/>
          </a:solidFill>
          <a:ln w="29160">
            <a:solidFill>
              <a:srgbClr val="000000"/>
            </a:solidFill>
            <a:round/>
          </a:ln>
        </p:spPr>
      </p:sp>
      <p:sp>
        <p:nvSpPr>
          <p:cNvPr id="2356" name="Rectangle 507"/>
          <p:cNvSpPr/>
          <p:nvPr/>
        </p:nvSpPr>
        <p:spPr>
          <a:xfrm>
            <a:off x="8372520" y="4511160"/>
            <a:ext cx="180720" cy="140040"/>
          </a:xfrm>
          <a:prstGeom prst="rect">
            <a:avLst/>
          </a:prstGeom>
          <a:solidFill>
            <a:srgbClr val="ffffff"/>
          </a:solidFill>
          <a:ln w="29160">
            <a:solidFill>
              <a:srgbClr val="000000"/>
            </a:solidFill>
            <a:round/>
          </a:ln>
        </p:spPr>
      </p:sp>
      <p:sp>
        <p:nvSpPr>
          <p:cNvPr id="2357" name="Rectangle 508"/>
          <p:cNvSpPr/>
          <p:nvPr/>
        </p:nvSpPr>
        <p:spPr>
          <a:xfrm>
            <a:off x="6595560" y="4649040"/>
            <a:ext cx="180720" cy="140040"/>
          </a:xfrm>
          <a:prstGeom prst="rect">
            <a:avLst/>
          </a:prstGeom>
          <a:solidFill>
            <a:srgbClr val="000000"/>
          </a:solidFill>
          <a:ln w="29160">
            <a:solidFill>
              <a:srgbClr val="000000"/>
            </a:solidFill>
            <a:round/>
          </a:ln>
        </p:spPr>
      </p:sp>
      <p:sp>
        <p:nvSpPr>
          <p:cNvPr id="2358" name="Rectangle 509"/>
          <p:cNvSpPr/>
          <p:nvPr/>
        </p:nvSpPr>
        <p:spPr>
          <a:xfrm>
            <a:off x="6773040" y="4649040"/>
            <a:ext cx="181080" cy="140040"/>
          </a:xfrm>
          <a:prstGeom prst="rect">
            <a:avLst/>
          </a:prstGeom>
          <a:solidFill>
            <a:srgbClr val="ffffff"/>
          </a:solidFill>
          <a:ln w="29160">
            <a:solidFill>
              <a:srgbClr val="000000"/>
            </a:solidFill>
            <a:round/>
          </a:ln>
        </p:spPr>
      </p:sp>
      <p:sp>
        <p:nvSpPr>
          <p:cNvPr id="2359" name="Rectangle 510"/>
          <p:cNvSpPr/>
          <p:nvPr/>
        </p:nvSpPr>
        <p:spPr>
          <a:xfrm>
            <a:off x="6950880" y="4649040"/>
            <a:ext cx="181080" cy="140040"/>
          </a:xfrm>
          <a:prstGeom prst="rect">
            <a:avLst/>
          </a:prstGeom>
          <a:solidFill>
            <a:srgbClr val="ffffff"/>
          </a:solidFill>
          <a:ln w="29160">
            <a:solidFill>
              <a:srgbClr val="000000"/>
            </a:solidFill>
            <a:round/>
          </a:ln>
        </p:spPr>
      </p:sp>
      <p:sp>
        <p:nvSpPr>
          <p:cNvPr id="2360" name="Rectangle 511"/>
          <p:cNvSpPr/>
          <p:nvPr/>
        </p:nvSpPr>
        <p:spPr>
          <a:xfrm>
            <a:off x="7128720" y="4649040"/>
            <a:ext cx="180720" cy="140040"/>
          </a:xfrm>
          <a:prstGeom prst="rect">
            <a:avLst/>
          </a:prstGeom>
          <a:solidFill>
            <a:srgbClr val="000000"/>
          </a:solidFill>
          <a:ln w="29160">
            <a:solidFill>
              <a:srgbClr val="000000"/>
            </a:solidFill>
            <a:round/>
          </a:ln>
        </p:spPr>
      </p:sp>
      <p:sp>
        <p:nvSpPr>
          <p:cNvPr id="2361" name="Rectangle 512"/>
          <p:cNvSpPr/>
          <p:nvPr/>
        </p:nvSpPr>
        <p:spPr>
          <a:xfrm>
            <a:off x="7306200" y="4649040"/>
            <a:ext cx="181080" cy="140040"/>
          </a:xfrm>
          <a:prstGeom prst="rect">
            <a:avLst/>
          </a:prstGeom>
          <a:solidFill>
            <a:srgbClr val="000000"/>
          </a:solidFill>
          <a:ln w="29160">
            <a:solidFill>
              <a:srgbClr val="000000"/>
            </a:solidFill>
            <a:round/>
          </a:ln>
        </p:spPr>
      </p:sp>
      <p:sp>
        <p:nvSpPr>
          <p:cNvPr id="2362" name="Rectangle 513"/>
          <p:cNvSpPr/>
          <p:nvPr/>
        </p:nvSpPr>
        <p:spPr>
          <a:xfrm>
            <a:off x="7484040" y="4649040"/>
            <a:ext cx="181080" cy="140040"/>
          </a:xfrm>
          <a:prstGeom prst="rect">
            <a:avLst/>
          </a:prstGeom>
          <a:solidFill>
            <a:srgbClr val="ffffff"/>
          </a:solidFill>
          <a:ln w="29160">
            <a:solidFill>
              <a:srgbClr val="000000"/>
            </a:solidFill>
            <a:round/>
          </a:ln>
        </p:spPr>
      </p:sp>
      <p:sp>
        <p:nvSpPr>
          <p:cNvPr id="2363" name="Rectangle 514"/>
          <p:cNvSpPr/>
          <p:nvPr/>
        </p:nvSpPr>
        <p:spPr>
          <a:xfrm>
            <a:off x="7661520" y="4649040"/>
            <a:ext cx="181080" cy="140040"/>
          </a:xfrm>
          <a:prstGeom prst="rect">
            <a:avLst/>
          </a:prstGeom>
          <a:solidFill>
            <a:srgbClr val="000000"/>
          </a:solidFill>
          <a:ln w="29160">
            <a:solidFill>
              <a:srgbClr val="000000"/>
            </a:solidFill>
            <a:round/>
          </a:ln>
        </p:spPr>
      </p:sp>
      <p:sp>
        <p:nvSpPr>
          <p:cNvPr id="2364" name="Rectangle 515"/>
          <p:cNvSpPr/>
          <p:nvPr/>
        </p:nvSpPr>
        <p:spPr>
          <a:xfrm>
            <a:off x="7839360" y="4649040"/>
            <a:ext cx="180720" cy="140040"/>
          </a:xfrm>
          <a:prstGeom prst="rect">
            <a:avLst/>
          </a:prstGeom>
          <a:solidFill>
            <a:srgbClr val="ffffff"/>
          </a:solidFill>
          <a:ln w="29160">
            <a:solidFill>
              <a:srgbClr val="000000"/>
            </a:solidFill>
            <a:round/>
          </a:ln>
        </p:spPr>
      </p:sp>
      <p:sp>
        <p:nvSpPr>
          <p:cNvPr id="2365" name="Rectangle 516"/>
          <p:cNvSpPr/>
          <p:nvPr/>
        </p:nvSpPr>
        <p:spPr>
          <a:xfrm>
            <a:off x="8017200" y="4649040"/>
            <a:ext cx="180720" cy="140040"/>
          </a:xfrm>
          <a:prstGeom prst="rect">
            <a:avLst/>
          </a:prstGeom>
          <a:solidFill>
            <a:srgbClr val="ffffff"/>
          </a:solidFill>
          <a:ln w="29160">
            <a:solidFill>
              <a:srgbClr val="000000"/>
            </a:solidFill>
            <a:round/>
          </a:ln>
        </p:spPr>
      </p:sp>
      <p:sp>
        <p:nvSpPr>
          <p:cNvPr id="2366" name="Rectangle 517"/>
          <p:cNvSpPr/>
          <p:nvPr/>
        </p:nvSpPr>
        <p:spPr>
          <a:xfrm>
            <a:off x="8194680" y="4649040"/>
            <a:ext cx="181080" cy="140040"/>
          </a:xfrm>
          <a:prstGeom prst="rect">
            <a:avLst/>
          </a:prstGeom>
          <a:solidFill>
            <a:srgbClr val="ffffff"/>
          </a:solidFill>
          <a:ln w="29160">
            <a:solidFill>
              <a:srgbClr val="000000"/>
            </a:solidFill>
            <a:round/>
          </a:ln>
        </p:spPr>
      </p:sp>
      <p:sp>
        <p:nvSpPr>
          <p:cNvPr id="2367" name="Rectangle 518"/>
          <p:cNvSpPr/>
          <p:nvPr/>
        </p:nvSpPr>
        <p:spPr>
          <a:xfrm>
            <a:off x="8372520" y="4649040"/>
            <a:ext cx="180720" cy="140040"/>
          </a:xfrm>
          <a:prstGeom prst="rect">
            <a:avLst/>
          </a:prstGeom>
          <a:solidFill>
            <a:srgbClr val="ffffff"/>
          </a:solidFill>
          <a:ln w="29160">
            <a:solidFill>
              <a:srgbClr val="000000"/>
            </a:solidFill>
            <a:round/>
          </a:ln>
        </p:spPr>
      </p:sp>
      <p:sp>
        <p:nvSpPr>
          <p:cNvPr id="2368" name="Rectangle 519"/>
          <p:cNvSpPr/>
          <p:nvPr/>
        </p:nvSpPr>
        <p:spPr>
          <a:xfrm>
            <a:off x="6595560" y="4786560"/>
            <a:ext cx="180720" cy="140040"/>
          </a:xfrm>
          <a:prstGeom prst="rect">
            <a:avLst/>
          </a:prstGeom>
          <a:solidFill>
            <a:srgbClr val="000000"/>
          </a:solidFill>
          <a:ln w="29160">
            <a:solidFill>
              <a:srgbClr val="000000"/>
            </a:solidFill>
            <a:round/>
          </a:ln>
        </p:spPr>
      </p:sp>
      <p:sp>
        <p:nvSpPr>
          <p:cNvPr id="2369" name="Rectangle 520"/>
          <p:cNvSpPr/>
          <p:nvPr/>
        </p:nvSpPr>
        <p:spPr>
          <a:xfrm>
            <a:off x="6773040" y="4786560"/>
            <a:ext cx="181080" cy="140040"/>
          </a:xfrm>
          <a:prstGeom prst="rect">
            <a:avLst/>
          </a:prstGeom>
          <a:solidFill>
            <a:srgbClr val="000000"/>
          </a:solidFill>
          <a:ln w="29160">
            <a:solidFill>
              <a:srgbClr val="000000"/>
            </a:solidFill>
            <a:round/>
          </a:ln>
        </p:spPr>
      </p:sp>
      <p:sp>
        <p:nvSpPr>
          <p:cNvPr id="2370" name="Rectangle 521"/>
          <p:cNvSpPr/>
          <p:nvPr/>
        </p:nvSpPr>
        <p:spPr>
          <a:xfrm>
            <a:off x="6950880" y="4786560"/>
            <a:ext cx="181080" cy="140040"/>
          </a:xfrm>
          <a:prstGeom prst="rect">
            <a:avLst/>
          </a:prstGeom>
          <a:solidFill>
            <a:srgbClr val="000000"/>
          </a:solidFill>
          <a:ln w="29160">
            <a:solidFill>
              <a:srgbClr val="000000"/>
            </a:solidFill>
            <a:round/>
          </a:ln>
        </p:spPr>
      </p:sp>
      <p:sp>
        <p:nvSpPr>
          <p:cNvPr id="2371" name="Rectangle 522"/>
          <p:cNvSpPr/>
          <p:nvPr/>
        </p:nvSpPr>
        <p:spPr>
          <a:xfrm>
            <a:off x="7128720" y="4786560"/>
            <a:ext cx="180720" cy="140040"/>
          </a:xfrm>
          <a:prstGeom prst="rect">
            <a:avLst/>
          </a:prstGeom>
          <a:solidFill>
            <a:srgbClr val="000000"/>
          </a:solidFill>
          <a:ln w="29160">
            <a:solidFill>
              <a:srgbClr val="000000"/>
            </a:solidFill>
            <a:round/>
          </a:ln>
        </p:spPr>
      </p:sp>
      <p:sp>
        <p:nvSpPr>
          <p:cNvPr id="2372" name="Rectangle 523"/>
          <p:cNvSpPr/>
          <p:nvPr/>
        </p:nvSpPr>
        <p:spPr>
          <a:xfrm>
            <a:off x="7306200" y="4786560"/>
            <a:ext cx="181080" cy="140040"/>
          </a:xfrm>
          <a:prstGeom prst="rect">
            <a:avLst/>
          </a:prstGeom>
          <a:solidFill>
            <a:srgbClr val="000000"/>
          </a:solidFill>
          <a:ln w="29160">
            <a:solidFill>
              <a:srgbClr val="000000"/>
            </a:solidFill>
            <a:round/>
          </a:ln>
        </p:spPr>
      </p:sp>
      <p:sp>
        <p:nvSpPr>
          <p:cNvPr id="2373" name="Rectangle 524"/>
          <p:cNvSpPr/>
          <p:nvPr/>
        </p:nvSpPr>
        <p:spPr>
          <a:xfrm>
            <a:off x="7484040" y="4786560"/>
            <a:ext cx="181080" cy="140040"/>
          </a:xfrm>
          <a:prstGeom prst="rect">
            <a:avLst/>
          </a:prstGeom>
          <a:solidFill>
            <a:srgbClr val="ffffff"/>
          </a:solidFill>
          <a:ln w="29160">
            <a:solidFill>
              <a:srgbClr val="000000"/>
            </a:solidFill>
            <a:round/>
          </a:ln>
        </p:spPr>
      </p:sp>
      <p:sp>
        <p:nvSpPr>
          <p:cNvPr id="2374" name="Rectangle 525"/>
          <p:cNvSpPr/>
          <p:nvPr/>
        </p:nvSpPr>
        <p:spPr>
          <a:xfrm>
            <a:off x="7661520" y="4786560"/>
            <a:ext cx="181080" cy="140040"/>
          </a:xfrm>
          <a:prstGeom prst="rect">
            <a:avLst/>
          </a:prstGeom>
          <a:solidFill>
            <a:srgbClr val="ffffff"/>
          </a:solidFill>
          <a:ln w="29160">
            <a:solidFill>
              <a:srgbClr val="000000"/>
            </a:solidFill>
            <a:round/>
          </a:ln>
        </p:spPr>
      </p:sp>
      <p:sp>
        <p:nvSpPr>
          <p:cNvPr id="2375" name="Rectangle 526"/>
          <p:cNvSpPr/>
          <p:nvPr/>
        </p:nvSpPr>
        <p:spPr>
          <a:xfrm>
            <a:off x="7839360" y="4786560"/>
            <a:ext cx="180720" cy="140040"/>
          </a:xfrm>
          <a:prstGeom prst="rect">
            <a:avLst/>
          </a:prstGeom>
          <a:solidFill>
            <a:srgbClr val="ffffff"/>
          </a:solidFill>
          <a:ln w="29160">
            <a:solidFill>
              <a:srgbClr val="000000"/>
            </a:solidFill>
            <a:round/>
          </a:ln>
        </p:spPr>
      </p:sp>
      <p:sp>
        <p:nvSpPr>
          <p:cNvPr id="2376" name="Rectangle 527"/>
          <p:cNvSpPr/>
          <p:nvPr/>
        </p:nvSpPr>
        <p:spPr>
          <a:xfrm>
            <a:off x="8017200" y="4786560"/>
            <a:ext cx="180720" cy="140040"/>
          </a:xfrm>
          <a:prstGeom prst="rect">
            <a:avLst/>
          </a:prstGeom>
          <a:solidFill>
            <a:srgbClr val="ffffff"/>
          </a:solidFill>
          <a:ln w="29160">
            <a:solidFill>
              <a:srgbClr val="000000"/>
            </a:solidFill>
            <a:round/>
          </a:ln>
        </p:spPr>
      </p:sp>
      <p:sp>
        <p:nvSpPr>
          <p:cNvPr id="2377" name="Rectangle 528"/>
          <p:cNvSpPr/>
          <p:nvPr/>
        </p:nvSpPr>
        <p:spPr>
          <a:xfrm>
            <a:off x="8194680" y="4786560"/>
            <a:ext cx="181080" cy="140040"/>
          </a:xfrm>
          <a:prstGeom prst="rect">
            <a:avLst/>
          </a:prstGeom>
          <a:solidFill>
            <a:srgbClr val="000000"/>
          </a:solidFill>
          <a:ln w="29160">
            <a:solidFill>
              <a:srgbClr val="000000"/>
            </a:solidFill>
            <a:round/>
          </a:ln>
        </p:spPr>
      </p:sp>
      <p:sp>
        <p:nvSpPr>
          <p:cNvPr id="2378" name="Rectangle 529"/>
          <p:cNvSpPr/>
          <p:nvPr/>
        </p:nvSpPr>
        <p:spPr>
          <a:xfrm>
            <a:off x="8372520" y="4786560"/>
            <a:ext cx="180720" cy="140040"/>
          </a:xfrm>
          <a:prstGeom prst="rect">
            <a:avLst/>
          </a:prstGeom>
          <a:solidFill>
            <a:srgbClr val="ffffff"/>
          </a:solidFill>
          <a:ln w="29160">
            <a:solidFill>
              <a:srgbClr val="000000"/>
            </a:solidFill>
            <a:round/>
          </a:ln>
        </p:spPr>
      </p:sp>
      <p:sp>
        <p:nvSpPr>
          <p:cNvPr id="2379" name="Rectangle 530"/>
          <p:cNvSpPr/>
          <p:nvPr/>
        </p:nvSpPr>
        <p:spPr>
          <a:xfrm>
            <a:off x="7839360" y="4916520"/>
            <a:ext cx="180720" cy="140040"/>
          </a:xfrm>
          <a:prstGeom prst="rect">
            <a:avLst/>
          </a:prstGeom>
          <a:solidFill>
            <a:srgbClr val="ffffff"/>
          </a:solidFill>
          <a:ln w="29160">
            <a:solidFill>
              <a:srgbClr val="000000"/>
            </a:solidFill>
            <a:round/>
          </a:ln>
        </p:spPr>
      </p:sp>
      <p:sp>
        <p:nvSpPr>
          <p:cNvPr id="2380" name="Rectangle 531"/>
          <p:cNvSpPr/>
          <p:nvPr/>
        </p:nvSpPr>
        <p:spPr>
          <a:xfrm>
            <a:off x="6595560" y="4916520"/>
            <a:ext cx="180720" cy="140040"/>
          </a:xfrm>
          <a:prstGeom prst="rect">
            <a:avLst/>
          </a:prstGeom>
          <a:solidFill>
            <a:srgbClr val="000000"/>
          </a:solidFill>
          <a:ln w="29160">
            <a:solidFill>
              <a:srgbClr val="000000"/>
            </a:solidFill>
            <a:round/>
          </a:ln>
        </p:spPr>
      </p:sp>
      <p:sp>
        <p:nvSpPr>
          <p:cNvPr id="2381" name="Rectangle 532"/>
          <p:cNvSpPr/>
          <p:nvPr/>
        </p:nvSpPr>
        <p:spPr>
          <a:xfrm>
            <a:off x="6773040" y="4916520"/>
            <a:ext cx="181080" cy="140040"/>
          </a:xfrm>
          <a:prstGeom prst="rect">
            <a:avLst/>
          </a:prstGeom>
          <a:solidFill>
            <a:srgbClr val="000000"/>
          </a:solidFill>
          <a:ln w="29160">
            <a:solidFill>
              <a:srgbClr val="000000"/>
            </a:solidFill>
            <a:round/>
          </a:ln>
        </p:spPr>
      </p:sp>
      <p:sp>
        <p:nvSpPr>
          <p:cNvPr id="2382" name="Rectangle 533"/>
          <p:cNvSpPr/>
          <p:nvPr/>
        </p:nvSpPr>
        <p:spPr>
          <a:xfrm>
            <a:off x="6950880" y="4916520"/>
            <a:ext cx="181080" cy="140040"/>
          </a:xfrm>
          <a:prstGeom prst="rect">
            <a:avLst/>
          </a:prstGeom>
          <a:solidFill>
            <a:srgbClr val="000000"/>
          </a:solidFill>
          <a:ln w="29160">
            <a:solidFill>
              <a:srgbClr val="000000"/>
            </a:solidFill>
            <a:round/>
          </a:ln>
        </p:spPr>
      </p:sp>
      <p:sp>
        <p:nvSpPr>
          <p:cNvPr id="2383" name="Rectangle 534"/>
          <p:cNvSpPr/>
          <p:nvPr/>
        </p:nvSpPr>
        <p:spPr>
          <a:xfrm>
            <a:off x="7128720" y="4916520"/>
            <a:ext cx="180720" cy="140040"/>
          </a:xfrm>
          <a:prstGeom prst="rect">
            <a:avLst/>
          </a:prstGeom>
          <a:solidFill>
            <a:srgbClr val="000000"/>
          </a:solidFill>
          <a:ln w="29160">
            <a:solidFill>
              <a:srgbClr val="000000"/>
            </a:solidFill>
            <a:round/>
          </a:ln>
        </p:spPr>
      </p:sp>
      <p:sp>
        <p:nvSpPr>
          <p:cNvPr id="2384" name="Rectangle 535"/>
          <p:cNvSpPr/>
          <p:nvPr/>
        </p:nvSpPr>
        <p:spPr>
          <a:xfrm>
            <a:off x="7306200" y="4916520"/>
            <a:ext cx="181080" cy="140040"/>
          </a:xfrm>
          <a:prstGeom prst="rect">
            <a:avLst/>
          </a:prstGeom>
          <a:solidFill>
            <a:srgbClr val="ffffff"/>
          </a:solidFill>
          <a:ln w="29160">
            <a:solidFill>
              <a:srgbClr val="000000"/>
            </a:solidFill>
            <a:round/>
          </a:ln>
        </p:spPr>
      </p:sp>
      <p:sp>
        <p:nvSpPr>
          <p:cNvPr id="2385" name="Rectangle 536"/>
          <p:cNvSpPr/>
          <p:nvPr/>
        </p:nvSpPr>
        <p:spPr>
          <a:xfrm>
            <a:off x="7484040" y="4916520"/>
            <a:ext cx="181080" cy="140040"/>
          </a:xfrm>
          <a:prstGeom prst="rect">
            <a:avLst/>
          </a:prstGeom>
          <a:solidFill>
            <a:srgbClr val="ffffff"/>
          </a:solidFill>
          <a:ln w="29160">
            <a:solidFill>
              <a:srgbClr val="000000"/>
            </a:solidFill>
            <a:round/>
          </a:ln>
        </p:spPr>
      </p:sp>
      <p:sp>
        <p:nvSpPr>
          <p:cNvPr id="2386" name="Rectangle 537"/>
          <p:cNvSpPr/>
          <p:nvPr/>
        </p:nvSpPr>
        <p:spPr>
          <a:xfrm>
            <a:off x="7661520" y="4916520"/>
            <a:ext cx="181080" cy="140040"/>
          </a:xfrm>
          <a:prstGeom prst="rect">
            <a:avLst/>
          </a:prstGeom>
          <a:solidFill>
            <a:srgbClr val="ffffff"/>
          </a:solidFill>
          <a:ln w="29160">
            <a:solidFill>
              <a:srgbClr val="000000"/>
            </a:solidFill>
            <a:round/>
          </a:ln>
        </p:spPr>
      </p:sp>
      <p:sp>
        <p:nvSpPr>
          <p:cNvPr id="2387" name="Rectangle 538"/>
          <p:cNvSpPr/>
          <p:nvPr/>
        </p:nvSpPr>
        <p:spPr>
          <a:xfrm>
            <a:off x="8017200" y="4916520"/>
            <a:ext cx="180720" cy="140040"/>
          </a:xfrm>
          <a:prstGeom prst="rect">
            <a:avLst/>
          </a:prstGeom>
          <a:solidFill>
            <a:srgbClr val="ffffff"/>
          </a:solidFill>
          <a:ln w="29160">
            <a:solidFill>
              <a:srgbClr val="000000"/>
            </a:solidFill>
            <a:round/>
          </a:ln>
        </p:spPr>
      </p:sp>
      <p:sp>
        <p:nvSpPr>
          <p:cNvPr id="2388" name="Rectangle 539"/>
          <p:cNvSpPr/>
          <p:nvPr/>
        </p:nvSpPr>
        <p:spPr>
          <a:xfrm>
            <a:off x="8194680" y="4916520"/>
            <a:ext cx="181080" cy="140040"/>
          </a:xfrm>
          <a:prstGeom prst="rect">
            <a:avLst/>
          </a:prstGeom>
          <a:solidFill>
            <a:srgbClr val="ffffff"/>
          </a:solidFill>
          <a:ln w="29160">
            <a:solidFill>
              <a:srgbClr val="000000"/>
            </a:solidFill>
            <a:round/>
          </a:ln>
        </p:spPr>
      </p:sp>
      <p:sp>
        <p:nvSpPr>
          <p:cNvPr id="2389" name="Rectangle 540"/>
          <p:cNvSpPr/>
          <p:nvPr/>
        </p:nvSpPr>
        <p:spPr>
          <a:xfrm>
            <a:off x="8372520" y="4916520"/>
            <a:ext cx="180720" cy="140040"/>
          </a:xfrm>
          <a:prstGeom prst="rect">
            <a:avLst/>
          </a:prstGeom>
          <a:solidFill>
            <a:srgbClr val="ffffff"/>
          </a:solidFill>
          <a:ln w="29160">
            <a:solidFill>
              <a:srgbClr val="000000"/>
            </a:solidFill>
            <a:round/>
          </a:ln>
        </p:spPr>
      </p:sp>
      <p:sp>
        <p:nvSpPr>
          <p:cNvPr id="2390" name="Rectangle 541"/>
          <p:cNvSpPr/>
          <p:nvPr/>
        </p:nvSpPr>
        <p:spPr>
          <a:xfrm>
            <a:off x="6595560" y="5054040"/>
            <a:ext cx="180720" cy="140040"/>
          </a:xfrm>
          <a:prstGeom prst="rect">
            <a:avLst/>
          </a:prstGeom>
          <a:solidFill>
            <a:srgbClr val="000000"/>
          </a:solidFill>
          <a:ln w="29160">
            <a:solidFill>
              <a:srgbClr val="000000"/>
            </a:solidFill>
            <a:round/>
          </a:ln>
        </p:spPr>
      </p:sp>
      <p:sp>
        <p:nvSpPr>
          <p:cNvPr id="2391" name="Rectangle 542"/>
          <p:cNvSpPr/>
          <p:nvPr/>
        </p:nvSpPr>
        <p:spPr>
          <a:xfrm>
            <a:off x="6773040" y="5054040"/>
            <a:ext cx="181080" cy="140040"/>
          </a:xfrm>
          <a:prstGeom prst="rect">
            <a:avLst/>
          </a:prstGeom>
          <a:solidFill>
            <a:srgbClr val="000000"/>
          </a:solidFill>
          <a:ln w="29160">
            <a:solidFill>
              <a:srgbClr val="000000"/>
            </a:solidFill>
            <a:round/>
          </a:ln>
        </p:spPr>
      </p:sp>
      <p:sp>
        <p:nvSpPr>
          <p:cNvPr id="2392" name="Rectangle 543"/>
          <p:cNvSpPr/>
          <p:nvPr/>
        </p:nvSpPr>
        <p:spPr>
          <a:xfrm>
            <a:off x="6950880" y="5054040"/>
            <a:ext cx="181080" cy="140040"/>
          </a:xfrm>
          <a:prstGeom prst="rect">
            <a:avLst/>
          </a:prstGeom>
          <a:solidFill>
            <a:srgbClr val="000000"/>
          </a:solidFill>
          <a:ln w="29160">
            <a:solidFill>
              <a:srgbClr val="000000"/>
            </a:solidFill>
            <a:round/>
          </a:ln>
        </p:spPr>
      </p:sp>
      <p:sp>
        <p:nvSpPr>
          <p:cNvPr id="2393" name="Rectangle 544"/>
          <p:cNvSpPr/>
          <p:nvPr/>
        </p:nvSpPr>
        <p:spPr>
          <a:xfrm>
            <a:off x="7128720" y="5054040"/>
            <a:ext cx="180720" cy="140040"/>
          </a:xfrm>
          <a:prstGeom prst="rect">
            <a:avLst/>
          </a:prstGeom>
          <a:solidFill>
            <a:srgbClr val="ffffff"/>
          </a:solidFill>
          <a:ln w="29160">
            <a:solidFill>
              <a:srgbClr val="000000"/>
            </a:solidFill>
            <a:round/>
          </a:ln>
        </p:spPr>
      </p:sp>
      <p:sp>
        <p:nvSpPr>
          <p:cNvPr id="2394" name="Rectangle 545"/>
          <p:cNvSpPr/>
          <p:nvPr/>
        </p:nvSpPr>
        <p:spPr>
          <a:xfrm>
            <a:off x="7306200" y="5054040"/>
            <a:ext cx="181080" cy="140040"/>
          </a:xfrm>
          <a:prstGeom prst="rect">
            <a:avLst/>
          </a:prstGeom>
          <a:solidFill>
            <a:srgbClr val="000000"/>
          </a:solidFill>
          <a:ln w="29160">
            <a:solidFill>
              <a:srgbClr val="000000"/>
            </a:solidFill>
            <a:round/>
          </a:ln>
        </p:spPr>
      </p:sp>
      <p:sp>
        <p:nvSpPr>
          <p:cNvPr id="2395" name="Rectangle 546"/>
          <p:cNvSpPr/>
          <p:nvPr/>
        </p:nvSpPr>
        <p:spPr>
          <a:xfrm>
            <a:off x="7484040" y="5054040"/>
            <a:ext cx="181080" cy="140040"/>
          </a:xfrm>
          <a:prstGeom prst="rect">
            <a:avLst/>
          </a:prstGeom>
          <a:solidFill>
            <a:srgbClr val="ffffff"/>
          </a:solidFill>
          <a:ln w="29160">
            <a:solidFill>
              <a:srgbClr val="000000"/>
            </a:solidFill>
            <a:round/>
          </a:ln>
        </p:spPr>
      </p:sp>
      <p:sp>
        <p:nvSpPr>
          <p:cNvPr id="2396" name="Rectangle 547"/>
          <p:cNvSpPr/>
          <p:nvPr/>
        </p:nvSpPr>
        <p:spPr>
          <a:xfrm>
            <a:off x="7661520" y="5054040"/>
            <a:ext cx="181080" cy="140040"/>
          </a:xfrm>
          <a:prstGeom prst="rect">
            <a:avLst/>
          </a:prstGeom>
          <a:solidFill>
            <a:srgbClr val="ffffff"/>
          </a:solidFill>
          <a:ln w="29160">
            <a:solidFill>
              <a:srgbClr val="000000"/>
            </a:solidFill>
            <a:round/>
          </a:ln>
        </p:spPr>
      </p:sp>
      <p:sp>
        <p:nvSpPr>
          <p:cNvPr id="2397" name="Rectangle 548"/>
          <p:cNvSpPr/>
          <p:nvPr/>
        </p:nvSpPr>
        <p:spPr>
          <a:xfrm>
            <a:off x="7839360" y="5054040"/>
            <a:ext cx="180720" cy="140040"/>
          </a:xfrm>
          <a:prstGeom prst="rect">
            <a:avLst/>
          </a:prstGeom>
          <a:solidFill>
            <a:srgbClr val="ffffff"/>
          </a:solidFill>
          <a:ln w="29160">
            <a:solidFill>
              <a:srgbClr val="000000"/>
            </a:solidFill>
            <a:round/>
          </a:ln>
        </p:spPr>
      </p:sp>
      <p:sp>
        <p:nvSpPr>
          <p:cNvPr id="2398" name="Rectangle 549"/>
          <p:cNvSpPr/>
          <p:nvPr/>
        </p:nvSpPr>
        <p:spPr>
          <a:xfrm>
            <a:off x="8017200" y="5054040"/>
            <a:ext cx="180720" cy="140040"/>
          </a:xfrm>
          <a:prstGeom prst="rect">
            <a:avLst/>
          </a:prstGeom>
          <a:solidFill>
            <a:srgbClr val="ffffff"/>
          </a:solidFill>
          <a:ln w="29160">
            <a:solidFill>
              <a:srgbClr val="000000"/>
            </a:solidFill>
            <a:round/>
          </a:ln>
        </p:spPr>
      </p:sp>
      <p:sp>
        <p:nvSpPr>
          <p:cNvPr id="2399" name="Rectangle 550"/>
          <p:cNvSpPr/>
          <p:nvPr/>
        </p:nvSpPr>
        <p:spPr>
          <a:xfrm>
            <a:off x="8194680" y="5054040"/>
            <a:ext cx="181080" cy="140040"/>
          </a:xfrm>
          <a:prstGeom prst="rect">
            <a:avLst/>
          </a:prstGeom>
          <a:solidFill>
            <a:srgbClr val="000000"/>
          </a:solidFill>
          <a:ln w="29160">
            <a:solidFill>
              <a:srgbClr val="000000"/>
            </a:solidFill>
            <a:round/>
          </a:ln>
        </p:spPr>
      </p:sp>
      <p:sp>
        <p:nvSpPr>
          <p:cNvPr id="2400" name="Rectangle 551"/>
          <p:cNvSpPr/>
          <p:nvPr/>
        </p:nvSpPr>
        <p:spPr>
          <a:xfrm>
            <a:off x="8372520" y="5054040"/>
            <a:ext cx="180720" cy="140040"/>
          </a:xfrm>
          <a:prstGeom prst="rect">
            <a:avLst/>
          </a:prstGeom>
          <a:solidFill>
            <a:srgbClr val="ffffff"/>
          </a:solidFill>
          <a:ln w="29160">
            <a:solidFill>
              <a:srgbClr val="000000"/>
            </a:solidFill>
            <a:round/>
          </a:ln>
        </p:spPr>
      </p:sp>
      <p:sp>
        <p:nvSpPr>
          <p:cNvPr id="2401" name="Rectangle 552"/>
          <p:cNvSpPr/>
          <p:nvPr/>
        </p:nvSpPr>
        <p:spPr>
          <a:xfrm>
            <a:off x="6595560" y="5191920"/>
            <a:ext cx="180720" cy="140040"/>
          </a:xfrm>
          <a:prstGeom prst="rect">
            <a:avLst/>
          </a:prstGeom>
          <a:solidFill>
            <a:srgbClr val="000000"/>
          </a:solidFill>
          <a:ln w="29160">
            <a:solidFill>
              <a:srgbClr val="000000"/>
            </a:solidFill>
            <a:round/>
          </a:ln>
        </p:spPr>
      </p:sp>
      <p:sp>
        <p:nvSpPr>
          <p:cNvPr id="2402" name="Rectangle 553"/>
          <p:cNvSpPr/>
          <p:nvPr/>
        </p:nvSpPr>
        <p:spPr>
          <a:xfrm>
            <a:off x="6773040" y="5191920"/>
            <a:ext cx="181080" cy="140040"/>
          </a:xfrm>
          <a:prstGeom prst="rect">
            <a:avLst/>
          </a:prstGeom>
          <a:solidFill>
            <a:srgbClr val="000000"/>
          </a:solidFill>
          <a:ln w="29160">
            <a:solidFill>
              <a:srgbClr val="000000"/>
            </a:solidFill>
            <a:round/>
          </a:ln>
        </p:spPr>
      </p:sp>
      <p:sp>
        <p:nvSpPr>
          <p:cNvPr id="2403" name="Rectangle 554"/>
          <p:cNvSpPr/>
          <p:nvPr/>
        </p:nvSpPr>
        <p:spPr>
          <a:xfrm>
            <a:off x="6950880" y="5191920"/>
            <a:ext cx="181080" cy="140040"/>
          </a:xfrm>
          <a:prstGeom prst="rect">
            <a:avLst/>
          </a:prstGeom>
          <a:solidFill>
            <a:srgbClr val="000000"/>
          </a:solidFill>
          <a:ln w="29160">
            <a:solidFill>
              <a:srgbClr val="000000"/>
            </a:solidFill>
            <a:round/>
          </a:ln>
        </p:spPr>
      </p:sp>
      <p:sp>
        <p:nvSpPr>
          <p:cNvPr id="2404" name="Rectangle 555"/>
          <p:cNvSpPr/>
          <p:nvPr/>
        </p:nvSpPr>
        <p:spPr>
          <a:xfrm>
            <a:off x="7128720" y="5191920"/>
            <a:ext cx="180720" cy="140040"/>
          </a:xfrm>
          <a:prstGeom prst="rect">
            <a:avLst/>
          </a:prstGeom>
          <a:solidFill>
            <a:srgbClr val="ffffff"/>
          </a:solidFill>
          <a:ln w="29160">
            <a:solidFill>
              <a:srgbClr val="000000"/>
            </a:solidFill>
            <a:round/>
          </a:ln>
        </p:spPr>
      </p:sp>
      <p:sp>
        <p:nvSpPr>
          <p:cNvPr id="2405" name="Rectangle 556"/>
          <p:cNvSpPr/>
          <p:nvPr/>
        </p:nvSpPr>
        <p:spPr>
          <a:xfrm>
            <a:off x="7306200" y="5191920"/>
            <a:ext cx="181080" cy="140040"/>
          </a:xfrm>
          <a:prstGeom prst="rect">
            <a:avLst/>
          </a:prstGeom>
          <a:solidFill>
            <a:srgbClr val="000000"/>
          </a:solidFill>
          <a:ln w="29160">
            <a:solidFill>
              <a:srgbClr val="000000"/>
            </a:solidFill>
            <a:round/>
          </a:ln>
        </p:spPr>
      </p:sp>
      <p:sp>
        <p:nvSpPr>
          <p:cNvPr id="2406" name="Rectangle 557"/>
          <p:cNvSpPr/>
          <p:nvPr/>
        </p:nvSpPr>
        <p:spPr>
          <a:xfrm>
            <a:off x="7484040" y="5191920"/>
            <a:ext cx="181080" cy="140040"/>
          </a:xfrm>
          <a:prstGeom prst="rect">
            <a:avLst/>
          </a:prstGeom>
          <a:solidFill>
            <a:srgbClr val="ffffff"/>
          </a:solidFill>
          <a:ln w="29160">
            <a:solidFill>
              <a:srgbClr val="000000"/>
            </a:solidFill>
            <a:round/>
          </a:ln>
        </p:spPr>
      </p:sp>
      <p:sp>
        <p:nvSpPr>
          <p:cNvPr id="2407" name="Rectangle 558"/>
          <p:cNvSpPr/>
          <p:nvPr/>
        </p:nvSpPr>
        <p:spPr>
          <a:xfrm>
            <a:off x="7661520" y="5191920"/>
            <a:ext cx="181080" cy="140040"/>
          </a:xfrm>
          <a:prstGeom prst="rect">
            <a:avLst/>
          </a:prstGeom>
          <a:solidFill>
            <a:srgbClr val="ffffff"/>
          </a:solidFill>
          <a:ln w="29160">
            <a:solidFill>
              <a:srgbClr val="000000"/>
            </a:solidFill>
            <a:round/>
          </a:ln>
        </p:spPr>
      </p:sp>
      <p:sp>
        <p:nvSpPr>
          <p:cNvPr id="2408" name="Rectangle 559"/>
          <p:cNvSpPr/>
          <p:nvPr/>
        </p:nvSpPr>
        <p:spPr>
          <a:xfrm>
            <a:off x="7839360" y="5191920"/>
            <a:ext cx="180720" cy="140040"/>
          </a:xfrm>
          <a:prstGeom prst="rect">
            <a:avLst/>
          </a:prstGeom>
          <a:solidFill>
            <a:srgbClr val="ffffff"/>
          </a:solidFill>
          <a:ln w="29160">
            <a:solidFill>
              <a:srgbClr val="000000"/>
            </a:solidFill>
            <a:round/>
          </a:ln>
        </p:spPr>
      </p:sp>
      <p:sp>
        <p:nvSpPr>
          <p:cNvPr id="2409" name="Rectangle 560"/>
          <p:cNvSpPr/>
          <p:nvPr/>
        </p:nvSpPr>
        <p:spPr>
          <a:xfrm>
            <a:off x="8017200" y="5191920"/>
            <a:ext cx="180720" cy="140040"/>
          </a:xfrm>
          <a:prstGeom prst="rect">
            <a:avLst/>
          </a:prstGeom>
          <a:solidFill>
            <a:srgbClr val="ffffff"/>
          </a:solidFill>
          <a:ln w="29160">
            <a:solidFill>
              <a:srgbClr val="000000"/>
            </a:solidFill>
            <a:round/>
          </a:ln>
        </p:spPr>
      </p:sp>
      <p:sp>
        <p:nvSpPr>
          <p:cNvPr id="2410" name="Rectangle 561"/>
          <p:cNvSpPr/>
          <p:nvPr/>
        </p:nvSpPr>
        <p:spPr>
          <a:xfrm>
            <a:off x="8194680" y="5191920"/>
            <a:ext cx="181080" cy="140040"/>
          </a:xfrm>
          <a:prstGeom prst="rect">
            <a:avLst/>
          </a:prstGeom>
          <a:solidFill>
            <a:srgbClr val="ffffff"/>
          </a:solidFill>
          <a:ln w="29160">
            <a:solidFill>
              <a:srgbClr val="000000"/>
            </a:solidFill>
            <a:round/>
          </a:ln>
        </p:spPr>
      </p:sp>
      <p:sp>
        <p:nvSpPr>
          <p:cNvPr id="2411" name="Rectangle 562"/>
          <p:cNvSpPr/>
          <p:nvPr/>
        </p:nvSpPr>
        <p:spPr>
          <a:xfrm>
            <a:off x="8372520" y="5191920"/>
            <a:ext cx="180720" cy="140040"/>
          </a:xfrm>
          <a:prstGeom prst="rect">
            <a:avLst/>
          </a:prstGeom>
          <a:solidFill>
            <a:srgbClr val="ffffff"/>
          </a:solidFill>
          <a:ln w="29160">
            <a:solidFill>
              <a:srgbClr val="000000"/>
            </a:solidFill>
            <a:round/>
          </a:ln>
        </p:spPr>
      </p:sp>
      <p:sp>
        <p:nvSpPr>
          <p:cNvPr id="2412" name="Rectangle 563"/>
          <p:cNvSpPr/>
          <p:nvPr/>
        </p:nvSpPr>
        <p:spPr>
          <a:xfrm>
            <a:off x="6595560" y="5329800"/>
            <a:ext cx="180720" cy="140040"/>
          </a:xfrm>
          <a:prstGeom prst="rect">
            <a:avLst/>
          </a:prstGeom>
          <a:solidFill>
            <a:srgbClr val="000000"/>
          </a:solidFill>
          <a:ln w="29160">
            <a:solidFill>
              <a:srgbClr val="000000"/>
            </a:solidFill>
            <a:round/>
          </a:ln>
        </p:spPr>
      </p:sp>
      <p:sp>
        <p:nvSpPr>
          <p:cNvPr id="2413" name="Rectangle 564"/>
          <p:cNvSpPr/>
          <p:nvPr/>
        </p:nvSpPr>
        <p:spPr>
          <a:xfrm>
            <a:off x="6773040" y="5329800"/>
            <a:ext cx="181080" cy="140040"/>
          </a:xfrm>
          <a:prstGeom prst="rect">
            <a:avLst/>
          </a:prstGeom>
          <a:solidFill>
            <a:srgbClr val="000000"/>
          </a:solidFill>
          <a:ln w="29160">
            <a:solidFill>
              <a:srgbClr val="000000"/>
            </a:solidFill>
            <a:round/>
          </a:ln>
        </p:spPr>
      </p:sp>
      <p:sp>
        <p:nvSpPr>
          <p:cNvPr id="2414" name="Rectangle 565"/>
          <p:cNvSpPr/>
          <p:nvPr/>
        </p:nvSpPr>
        <p:spPr>
          <a:xfrm>
            <a:off x="6950880" y="5329800"/>
            <a:ext cx="181080" cy="140040"/>
          </a:xfrm>
          <a:prstGeom prst="rect">
            <a:avLst/>
          </a:prstGeom>
          <a:solidFill>
            <a:srgbClr val="000000"/>
          </a:solidFill>
          <a:ln w="29160">
            <a:solidFill>
              <a:srgbClr val="000000"/>
            </a:solidFill>
            <a:round/>
          </a:ln>
        </p:spPr>
      </p:sp>
      <p:sp>
        <p:nvSpPr>
          <p:cNvPr id="2415" name="Rectangle 566"/>
          <p:cNvSpPr/>
          <p:nvPr/>
        </p:nvSpPr>
        <p:spPr>
          <a:xfrm>
            <a:off x="7128720" y="5329800"/>
            <a:ext cx="180720" cy="140040"/>
          </a:xfrm>
          <a:prstGeom prst="rect">
            <a:avLst/>
          </a:prstGeom>
          <a:solidFill>
            <a:srgbClr val="000000"/>
          </a:solidFill>
          <a:ln w="29160">
            <a:solidFill>
              <a:srgbClr val="000000"/>
            </a:solidFill>
            <a:round/>
          </a:ln>
        </p:spPr>
      </p:sp>
      <p:sp>
        <p:nvSpPr>
          <p:cNvPr id="2416" name="Rectangle 567"/>
          <p:cNvSpPr/>
          <p:nvPr/>
        </p:nvSpPr>
        <p:spPr>
          <a:xfrm>
            <a:off x="7306200" y="5329800"/>
            <a:ext cx="181080" cy="140040"/>
          </a:xfrm>
          <a:prstGeom prst="rect">
            <a:avLst/>
          </a:prstGeom>
          <a:solidFill>
            <a:srgbClr val="000000"/>
          </a:solidFill>
          <a:ln w="29160">
            <a:solidFill>
              <a:srgbClr val="000000"/>
            </a:solidFill>
            <a:round/>
          </a:ln>
        </p:spPr>
      </p:sp>
      <p:sp>
        <p:nvSpPr>
          <p:cNvPr id="2417" name="Rectangle 568"/>
          <p:cNvSpPr/>
          <p:nvPr/>
        </p:nvSpPr>
        <p:spPr>
          <a:xfrm>
            <a:off x="7484040" y="5329800"/>
            <a:ext cx="181080" cy="140040"/>
          </a:xfrm>
          <a:prstGeom prst="rect">
            <a:avLst/>
          </a:prstGeom>
          <a:solidFill>
            <a:srgbClr val="ffffff"/>
          </a:solidFill>
          <a:ln w="29160">
            <a:solidFill>
              <a:srgbClr val="000000"/>
            </a:solidFill>
            <a:round/>
          </a:ln>
        </p:spPr>
      </p:sp>
      <p:sp>
        <p:nvSpPr>
          <p:cNvPr id="2418" name="Rectangle 569"/>
          <p:cNvSpPr/>
          <p:nvPr/>
        </p:nvSpPr>
        <p:spPr>
          <a:xfrm>
            <a:off x="7661520" y="5329800"/>
            <a:ext cx="181080" cy="140040"/>
          </a:xfrm>
          <a:prstGeom prst="rect">
            <a:avLst/>
          </a:prstGeom>
          <a:solidFill>
            <a:srgbClr val="ffffff"/>
          </a:solidFill>
          <a:ln w="29160">
            <a:solidFill>
              <a:srgbClr val="000000"/>
            </a:solidFill>
            <a:round/>
          </a:ln>
        </p:spPr>
      </p:sp>
      <p:sp>
        <p:nvSpPr>
          <p:cNvPr id="2419" name="Rectangle 570"/>
          <p:cNvSpPr/>
          <p:nvPr/>
        </p:nvSpPr>
        <p:spPr>
          <a:xfrm>
            <a:off x="7839360" y="5329800"/>
            <a:ext cx="180720" cy="140040"/>
          </a:xfrm>
          <a:prstGeom prst="rect">
            <a:avLst/>
          </a:prstGeom>
          <a:solidFill>
            <a:srgbClr val="000000"/>
          </a:solidFill>
          <a:ln w="29160">
            <a:solidFill>
              <a:srgbClr val="000000"/>
            </a:solidFill>
            <a:round/>
          </a:ln>
        </p:spPr>
      </p:sp>
      <p:sp>
        <p:nvSpPr>
          <p:cNvPr id="2420" name="Rectangle 571"/>
          <p:cNvSpPr/>
          <p:nvPr/>
        </p:nvSpPr>
        <p:spPr>
          <a:xfrm>
            <a:off x="8017200" y="5329800"/>
            <a:ext cx="180720" cy="140040"/>
          </a:xfrm>
          <a:prstGeom prst="rect">
            <a:avLst/>
          </a:prstGeom>
          <a:solidFill>
            <a:srgbClr val="ffffff"/>
          </a:solidFill>
          <a:ln w="29160">
            <a:solidFill>
              <a:srgbClr val="000000"/>
            </a:solidFill>
            <a:round/>
          </a:ln>
        </p:spPr>
      </p:sp>
      <p:sp>
        <p:nvSpPr>
          <p:cNvPr id="2421" name="Rectangle 572"/>
          <p:cNvSpPr/>
          <p:nvPr/>
        </p:nvSpPr>
        <p:spPr>
          <a:xfrm>
            <a:off x="8194680" y="5329800"/>
            <a:ext cx="181080" cy="140040"/>
          </a:xfrm>
          <a:prstGeom prst="rect">
            <a:avLst/>
          </a:prstGeom>
          <a:solidFill>
            <a:srgbClr val="ffffff"/>
          </a:solidFill>
          <a:ln w="29160">
            <a:solidFill>
              <a:srgbClr val="000000"/>
            </a:solidFill>
            <a:round/>
          </a:ln>
        </p:spPr>
      </p:sp>
      <p:sp>
        <p:nvSpPr>
          <p:cNvPr id="2422" name="Rectangle 573"/>
          <p:cNvSpPr/>
          <p:nvPr/>
        </p:nvSpPr>
        <p:spPr>
          <a:xfrm>
            <a:off x="8372520" y="5329800"/>
            <a:ext cx="180720" cy="140040"/>
          </a:xfrm>
          <a:prstGeom prst="rect">
            <a:avLst/>
          </a:prstGeom>
          <a:solidFill>
            <a:srgbClr val="ffffff"/>
          </a:solidFill>
          <a:ln w="29160">
            <a:solidFill>
              <a:srgbClr val="000000"/>
            </a:solidFill>
            <a:round/>
          </a:ln>
        </p:spPr>
      </p:sp>
      <p:sp>
        <p:nvSpPr>
          <p:cNvPr id="2423" name="Rectangle 574"/>
          <p:cNvSpPr/>
          <p:nvPr/>
        </p:nvSpPr>
        <p:spPr>
          <a:xfrm>
            <a:off x="6595560" y="5467320"/>
            <a:ext cx="180720" cy="140040"/>
          </a:xfrm>
          <a:prstGeom prst="rect">
            <a:avLst/>
          </a:prstGeom>
          <a:solidFill>
            <a:srgbClr val="ffffff"/>
          </a:solidFill>
          <a:ln w="29160">
            <a:solidFill>
              <a:srgbClr val="000000"/>
            </a:solidFill>
            <a:round/>
          </a:ln>
        </p:spPr>
      </p:sp>
      <p:sp>
        <p:nvSpPr>
          <p:cNvPr id="2424" name="Rectangle 575"/>
          <p:cNvSpPr/>
          <p:nvPr/>
        </p:nvSpPr>
        <p:spPr>
          <a:xfrm>
            <a:off x="6773040" y="5467320"/>
            <a:ext cx="181080" cy="140040"/>
          </a:xfrm>
          <a:prstGeom prst="rect">
            <a:avLst/>
          </a:prstGeom>
          <a:solidFill>
            <a:srgbClr val="ffffff"/>
          </a:solidFill>
          <a:ln w="29160">
            <a:solidFill>
              <a:srgbClr val="000000"/>
            </a:solidFill>
            <a:round/>
          </a:ln>
        </p:spPr>
      </p:sp>
      <p:sp>
        <p:nvSpPr>
          <p:cNvPr id="2425" name="Rectangle 576"/>
          <p:cNvSpPr/>
          <p:nvPr/>
        </p:nvSpPr>
        <p:spPr>
          <a:xfrm>
            <a:off x="6950880" y="5467320"/>
            <a:ext cx="181080" cy="140040"/>
          </a:xfrm>
          <a:prstGeom prst="rect">
            <a:avLst/>
          </a:prstGeom>
          <a:solidFill>
            <a:srgbClr val="000000"/>
          </a:solidFill>
          <a:ln w="29160">
            <a:solidFill>
              <a:srgbClr val="000000"/>
            </a:solidFill>
            <a:round/>
          </a:ln>
        </p:spPr>
      </p:sp>
      <p:sp>
        <p:nvSpPr>
          <p:cNvPr id="2426" name="Rectangle 577"/>
          <p:cNvSpPr/>
          <p:nvPr/>
        </p:nvSpPr>
        <p:spPr>
          <a:xfrm>
            <a:off x="7128720" y="5467320"/>
            <a:ext cx="180720" cy="140040"/>
          </a:xfrm>
          <a:prstGeom prst="rect">
            <a:avLst/>
          </a:prstGeom>
          <a:solidFill>
            <a:srgbClr val="000000"/>
          </a:solidFill>
          <a:ln w="29160">
            <a:solidFill>
              <a:srgbClr val="000000"/>
            </a:solidFill>
            <a:round/>
          </a:ln>
        </p:spPr>
      </p:sp>
      <p:sp>
        <p:nvSpPr>
          <p:cNvPr id="2427" name="Rectangle 578"/>
          <p:cNvSpPr/>
          <p:nvPr/>
        </p:nvSpPr>
        <p:spPr>
          <a:xfrm>
            <a:off x="7306200" y="5467320"/>
            <a:ext cx="181080" cy="140040"/>
          </a:xfrm>
          <a:prstGeom prst="rect">
            <a:avLst/>
          </a:prstGeom>
          <a:solidFill>
            <a:srgbClr val="ffffff"/>
          </a:solidFill>
          <a:ln w="29160">
            <a:solidFill>
              <a:srgbClr val="000000"/>
            </a:solidFill>
            <a:round/>
          </a:ln>
        </p:spPr>
      </p:sp>
      <p:sp>
        <p:nvSpPr>
          <p:cNvPr id="2428" name="Rectangle 579"/>
          <p:cNvSpPr/>
          <p:nvPr/>
        </p:nvSpPr>
        <p:spPr>
          <a:xfrm>
            <a:off x="7484040" y="5467320"/>
            <a:ext cx="181080" cy="140040"/>
          </a:xfrm>
          <a:prstGeom prst="rect">
            <a:avLst/>
          </a:prstGeom>
          <a:solidFill>
            <a:srgbClr val="ffffff"/>
          </a:solidFill>
          <a:ln w="29160">
            <a:solidFill>
              <a:srgbClr val="000000"/>
            </a:solidFill>
            <a:round/>
          </a:ln>
        </p:spPr>
      </p:sp>
      <p:sp>
        <p:nvSpPr>
          <p:cNvPr id="2429" name="Rectangle 580"/>
          <p:cNvSpPr/>
          <p:nvPr/>
        </p:nvSpPr>
        <p:spPr>
          <a:xfrm>
            <a:off x="7661520" y="5467320"/>
            <a:ext cx="181080" cy="140040"/>
          </a:xfrm>
          <a:prstGeom prst="rect">
            <a:avLst/>
          </a:prstGeom>
          <a:solidFill>
            <a:srgbClr val="ffffff"/>
          </a:solidFill>
          <a:ln w="29160">
            <a:solidFill>
              <a:srgbClr val="000000"/>
            </a:solidFill>
            <a:round/>
          </a:ln>
        </p:spPr>
      </p:sp>
      <p:sp>
        <p:nvSpPr>
          <p:cNvPr id="2430" name="Rectangle 581"/>
          <p:cNvSpPr/>
          <p:nvPr/>
        </p:nvSpPr>
        <p:spPr>
          <a:xfrm>
            <a:off x="7839360" y="5467320"/>
            <a:ext cx="180720" cy="140040"/>
          </a:xfrm>
          <a:prstGeom prst="rect">
            <a:avLst/>
          </a:prstGeom>
          <a:solidFill>
            <a:srgbClr val="ffffff"/>
          </a:solidFill>
          <a:ln w="29160">
            <a:solidFill>
              <a:srgbClr val="000000"/>
            </a:solidFill>
            <a:round/>
          </a:ln>
        </p:spPr>
      </p:sp>
      <p:sp>
        <p:nvSpPr>
          <p:cNvPr id="2431" name="Rectangle 582"/>
          <p:cNvSpPr/>
          <p:nvPr/>
        </p:nvSpPr>
        <p:spPr>
          <a:xfrm>
            <a:off x="8017200" y="5467320"/>
            <a:ext cx="180720" cy="140040"/>
          </a:xfrm>
          <a:prstGeom prst="rect">
            <a:avLst/>
          </a:prstGeom>
          <a:solidFill>
            <a:srgbClr val="ffffff"/>
          </a:solidFill>
          <a:ln w="29160">
            <a:solidFill>
              <a:srgbClr val="000000"/>
            </a:solidFill>
            <a:round/>
          </a:ln>
        </p:spPr>
      </p:sp>
      <p:sp>
        <p:nvSpPr>
          <p:cNvPr id="2432" name="Rectangle 583"/>
          <p:cNvSpPr/>
          <p:nvPr/>
        </p:nvSpPr>
        <p:spPr>
          <a:xfrm>
            <a:off x="8194680" y="5467320"/>
            <a:ext cx="181080" cy="140040"/>
          </a:xfrm>
          <a:prstGeom prst="rect">
            <a:avLst/>
          </a:prstGeom>
          <a:solidFill>
            <a:srgbClr val="ffffff"/>
          </a:solidFill>
          <a:ln w="29160">
            <a:solidFill>
              <a:srgbClr val="000000"/>
            </a:solidFill>
            <a:round/>
          </a:ln>
        </p:spPr>
      </p:sp>
      <p:sp>
        <p:nvSpPr>
          <p:cNvPr id="2433" name="Rectangle 584"/>
          <p:cNvSpPr/>
          <p:nvPr/>
        </p:nvSpPr>
        <p:spPr>
          <a:xfrm>
            <a:off x="8372520" y="5467320"/>
            <a:ext cx="180720" cy="140040"/>
          </a:xfrm>
          <a:prstGeom prst="rect">
            <a:avLst/>
          </a:prstGeom>
          <a:solidFill>
            <a:srgbClr val="ffffff"/>
          </a:solidFill>
          <a:ln w="29160">
            <a:solidFill>
              <a:srgbClr val="000000"/>
            </a:solidFill>
            <a:round/>
          </a:ln>
        </p:spPr>
      </p:sp>
      <p:sp>
        <p:nvSpPr>
          <p:cNvPr id="2434" name="Rectangle 585"/>
          <p:cNvSpPr/>
          <p:nvPr/>
        </p:nvSpPr>
        <p:spPr>
          <a:xfrm>
            <a:off x="6595560" y="5605200"/>
            <a:ext cx="180720" cy="140040"/>
          </a:xfrm>
          <a:prstGeom prst="rect">
            <a:avLst/>
          </a:prstGeom>
          <a:solidFill>
            <a:srgbClr val="000000"/>
          </a:solidFill>
          <a:ln w="29160">
            <a:solidFill>
              <a:srgbClr val="000000"/>
            </a:solidFill>
            <a:round/>
          </a:ln>
        </p:spPr>
      </p:sp>
      <p:sp>
        <p:nvSpPr>
          <p:cNvPr id="2435" name="Rectangle 586"/>
          <p:cNvSpPr/>
          <p:nvPr/>
        </p:nvSpPr>
        <p:spPr>
          <a:xfrm>
            <a:off x="6773040" y="5605200"/>
            <a:ext cx="181080" cy="140040"/>
          </a:xfrm>
          <a:prstGeom prst="rect">
            <a:avLst/>
          </a:prstGeom>
          <a:solidFill>
            <a:srgbClr val="000000"/>
          </a:solidFill>
          <a:ln w="29160">
            <a:solidFill>
              <a:srgbClr val="000000"/>
            </a:solidFill>
            <a:round/>
          </a:ln>
        </p:spPr>
      </p:sp>
      <p:sp>
        <p:nvSpPr>
          <p:cNvPr id="2436" name="Rectangle 587"/>
          <p:cNvSpPr/>
          <p:nvPr/>
        </p:nvSpPr>
        <p:spPr>
          <a:xfrm>
            <a:off x="6950880" y="5605200"/>
            <a:ext cx="181080" cy="140040"/>
          </a:xfrm>
          <a:prstGeom prst="rect">
            <a:avLst/>
          </a:prstGeom>
          <a:solidFill>
            <a:srgbClr val="ffffff"/>
          </a:solidFill>
          <a:ln w="29160">
            <a:solidFill>
              <a:srgbClr val="000000"/>
            </a:solidFill>
            <a:round/>
          </a:ln>
        </p:spPr>
      </p:sp>
      <p:sp>
        <p:nvSpPr>
          <p:cNvPr id="2437" name="Rectangle 588"/>
          <p:cNvSpPr/>
          <p:nvPr/>
        </p:nvSpPr>
        <p:spPr>
          <a:xfrm>
            <a:off x="7128720" y="5605200"/>
            <a:ext cx="180720" cy="140040"/>
          </a:xfrm>
          <a:prstGeom prst="rect">
            <a:avLst/>
          </a:prstGeom>
          <a:solidFill>
            <a:srgbClr val="ffffff"/>
          </a:solidFill>
          <a:ln w="29160">
            <a:solidFill>
              <a:srgbClr val="000000"/>
            </a:solidFill>
            <a:round/>
          </a:ln>
        </p:spPr>
      </p:sp>
      <p:sp>
        <p:nvSpPr>
          <p:cNvPr id="2438" name="Rectangle 589"/>
          <p:cNvSpPr/>
          <p:nvPr/>
        </p:nvSpPr>
        <p:spPr>
          <a:xfrm>
            <a:off x="7306200" y="5605200"/>
            <a:ext cx="181080" cy="140040"/>
          </a:xfrm>
          <a:prstGeom prst="rect">
            <a:avLst/>
          </a:prstGeom>
          <a:solidFill>
            <a:srgbClr val="000000"/>
          </a:solidFill>
          <a:ln w="29160">
            <a:solidFill>
              <a:srgbClr val="000000"/>
            </a:solidFill>
            <a:round/>
          </a:ln>
        </p:spPr>
      </p:sp>
      <p:sp>
        <p:nvSpPr>
          <p:cNvPr id="2439" name="Rectangle 590"/>
          <p:cNvSpPr/>
          <p:nvPr/>
        </p:nvSpPr>
        <p:spPr>
          <a:xfrm>
            <a:off x="7484040" y="5605200"/>
            <a:ext cx="181080" cy="140040"/>
          </a:xfrm>
          <a:prstGeom prst="rect">
            <a:avLst/>
          </a:prstGeom>
          <a:solidFill>
            <a:srgbClr val="ffffff"/>
          </a:solidFill>
          <a:ln w="29160">
            <a:solidFill>
              <a:srgbClr val="000000"/>
            </a:solidFill>
            <a:round/>
          </a:ln>
        </p:spPr>
      </p:sp>
      <p:sp>
        <p:nvSpPr>
          <p:cNvPr id="2440" name="Rectangle 591"/>
          <p:cNvSpPr/>
          <p:nvPr/>
        </p:nvSpPr>
        <p:spPr>
          <a:xfrm>
            <a:off x="7661520" y="5605200"/>
            <a:ext cx="181080" cy="140040"/>
          </a:xfrm>
          <a:prstGeom prst="rect">
            <a:avLst/>
          </a:prstGeom>
          <a:solidFill>
            <a:srgbClr val="ffffff"/>
          </a:solidFill>
          <a:ln w="29160">
            <a:solidFill>
              <a:srgbClr val="000000"/>
            </a:solidFill>
            <a:round/>
          </a:ln>
        </p:spPr>
      </p:sp>
      <p:sp>
        <p:nvSpPr>
          <p:cNvPr id="2441" name="Rectangle 592"/>
          <p:cNvSpPr/>
          <p:nvPr/>
        </p:nvSpPr>
        <p:spPr>
          <a:xfrm>
            <a:off x="7839360" y="5605200"/>
            <a:ext cx="180720" cy="140040"/>
          </a:xfrm>
          <a:prstGeom prst="rect">
            <a:avLst/>
          </a:prstGeom>
          <a:solidFill>
            <a:srgbClr val="ffffff"/>
          </a:solidFill>
          <a:ln w="29160">
            <a:solidFill>
              <a:srgbClr val="000000"/>
            </a:solidFill>
            <a:round/>
          </a:ln>
        </p:spPr>
      </p:sp>
      <p:sp>
        <p:nvSpPr>
          <p:cNvPr id="2442" name="Rectangle 593"/>
          <p:cNvSpPr/>
          <p:nvPr/>
        </p:nvSpPr>
        <p:spPr>
          <a:xfrm>
            <a:off x="8017200" y="5605200"/>
            <a:ext cx="180720" cy="140040"/>
          </a:xfrm>
          <a:prstGeom prst="rect">
            <a:avLst/>
          </a:prstGeom>
          <a:solidFill>
            <a:srgbClr val="ffffff"/>
          </a:solidFill>
          <a:ln w="29160">
            <a:solidFill>
              <a:srgbClr val="000000"/>
            </a:solidFill>
            <a:round/>
          </a:ln>
        </p:spPr>
      </p:sp>
      <p:sp>
        <p:nvSpPr>
          <p:cNvPr id="2443" name="Rectangle 594"/>
          <p:cNvSpPr/>
          <p:nvPr/>
        </p:nvSpPr>
        <p:spPr>
          <a:xfrm>
            <a:off x="8194680" y="5605200"/>
            <a:ext cx="181080" cy="140040"/>
          </a:xfrm>
          <a:prstGeom prst="rect">
            <a:avLst/>
          </a:prstGeom>
          <a:solidFill>
            <a:srgbClr val="000000"/>
          </a:solidFill>
          <a:ln w="29160">
            <a:solidFill>
              <a:srgbClr val="000000"/>
            </a:solidFill>
            <a:round/>
          </a:ln>
        </p:spPr>
      </p:sp>
      <p:sp>
        <p:nvSpPr>
          <p:cNvPr id="2444" name="Rectangle 595"/>
          <p:cNvSpPr/>
          <p:nvPr/>
        </p:nvSpPr>
        <p:spPr>
          <a:xfrm>
            <a:off x="8372520" y="5605200"/>
            <a:ext cx="180720" cy="140040"/>
          </a:xfrm>
          <a:prstGeom prst="rect">
            <a:avLst/>
          </a:prstGeom>
          <a:solidFill>
            <a:srgbClr val="ffffff"/>
          </a:solidFill>
          <a:ln w="29160">
            <a:solidFill>
              <a:srgbClr val="000000"/>
            </a:solidFill>
            <a:round/>
          </a:ln>
        </p:spPr>
      </p:sp>
      <p:sp>
        <p:nvSpPr>
          <p:cNvPr id="2445" name="Rectangle 596"/>
          <p:cNvSpPr/>
          <p:nvPr/>
        </p:nvSpPr>
        <p:spPr>
          <a:xfrm>
            <a:off x="6595560" y="5743080"/>
            <a:ext cx="180720" cy="140040"/>
          </a:xfrm>
          <a:prstGeom prst="rect">
            <a:avLst/>
          </a:prstGeom>
          <a:solidFill>
            <a:srgbClr val="ffffff"/>
          </a:solidFill>
          <a:ln w="29160">
            <a:solidFill>
              <a:srgbClr val="000000"/>
            </a:solidFill>
            <a:round/>
          </a:ln>
        </p:spPr>
      </p:sp>
      <p:sp>
        <p:nvSpPr>
          <p:cNvPr id="2446" name="Rectangle 597"/>
          <p:cNvSpPr/>
          <p:nvPr/>
        </p:nvSpPr>
        <p:spPr>
          <a:xfrm>
            <a:off x="6773040" y="5743080"/>
            <a:ext cx="181080" cy="140040"/>
          </a:xfrm>
          <a:prstGeom prst="rect">
            <a:avLst/>
          </a:prstGeom>
          <a:solidFill>
            <a:srgbClr val="000000"/>
          </a:solidFill>
          <a:ln w="29160">
            <a:solidFill>
              <a:srgbClr val="000000"/>
            </a:solidFill>
            <a:round/>
          </a:ln>
        </p:spPr>
      </p:sp>
      <p:sp>
        <p:nvSpPr>
          <p:cNvPr id="2447" name="Rectangle 598"/>
          <p:cNvSpPr/>
          <p:nvPr/>
        </p:nvSpPr>
        <p:spPr>
          <a:xfrm>
            <a:off x="6950880" y="5743080"/>
            <a:ext cx="181080" cy="140040"/>
          </a:xfrm>
          <a:prstGeom prst="rect">
            <a:avLst/>
          </a:prstGeom>
          <a:solidFill>
            <a:srgbClr val="ffffff"/>
          </a:solidFill>
          <a:ln w="29160">
            <a:solidFill>
              <a:srgbClr val="000000"/>
            </a:solidFill>
            <a:round/>
          </a:ln>
        </p:spPr>
      </p:sp>
      <p:sp>
        <p:nvSpPr>
          <p:cNvPr id="2448" name="Rectangle 599"/>
          <p:cNvSpPr/>
          <p:nvPr/>
        </p:nvSpPr>
        <p:spPr>
          <a:xfrm>
            <a:off x="7128720" y="5743080"/>
            <a:ext cx="180720" cy="140040"/>
          </a:xfrm>
          <a:prstGeom prst="rect">
            <a:avLst/>
          </a:prstGeom>
          <a:solidFill>
            <a:srgbClr val="000000"/>
          </a:solidFill>
          <a:ln w="29160">
            <a:solidFill>
              <a:srgbClr val="000000"/>
            </a:solidFill>
            <a:round/>
          </a:ln>
        </p:spPr>
      </p:sp>
      <p:sp>
        <p:nvSpPr>
          <p:cNvPr id="2449" name="Rectangle 600"/>
          <p:cNvSpPr/>
          <p:nvPr/>
        </p:nvSpPr>
        <p:spPr>
          <a:xfrm>
            <a:off x="7306200" y="5743080"/>
            <a:ext cx="181080" cy="140040"/>
          </a:xfrm>
          <a:prstGeom prst="rect">
            <a:avLst/>
          </a:prstGeom>
          <a:solidFill>
            <a:srgbClr val="000000"/>
          </a:solidFill>
          <a:ln w="29160">
            <a:solidFill>
              <a:srgbClr val="000000"/>
            </a:solidFill>
            <a:round/>
          </a:ln>
        </p:spPr>
      </p:sp>
      <p:sp>
        <p:nvSpPr>
          <p:cNvPr id="2450" name="Rectangle 601"/>
          <p:cNvSpPr/>
          <p:nvPr/>
        </p:nvSpPr>
        <p:spPr>
          <a:xfrm>
            <a:off x="7484040" y="5743080"/>
            <a:ext cx="181080" cy="140040"/>
          </a:xfrm>
          <a:prstGeom prst="rect">
            <a:avLst/>
          </a:prstGeom>
          <a:solidFill>
            <a:srgbClr val="ffffff"/>
          </a:solidFill>
          <a:ln w="29160">
            <a:solidFill>
              <a:srgbClr val="000000"/>
            </a:solidFill>
            <a:round/>
          </a:ln>
        </p:spPr>
      </p:sp>
      <p:sp>
        <p:nvSpPr>
          <p:cNvPr id="2451" name="Rectangle 602"/>
          <p:cNvSpPr/>
          <p:nvPr/>
        </p:nvSpPr>
        <p:spPr>
          <a:xfrm>
            <a:off x="7661520" y="5743080"/>
            <a:ext cx="181080" cy="140040"/>
          </a:xfrm>
          <a:prstGeom prst="rect">
            <a:avLst/>
          </a:prstGeom>
          <a:solidFill>
            <a:srgbClr val="ffffff"/>
          </a:solidFill>
          <a:ln w="29160">
            <a:solidFill>
              <a:srgbClr val="000000"/>
            </a:solidFill>
            <a:round/>
          </a:ln>
        </p:spPr>
      </p:sp>
      <p:sp>
        <p:nvSpPr>
          <p:cNvPr id="2452" name="Rectangle 603"/>
          <p:cNvSpPr/>
          <p:nvPr/>
        </p:nvSpPr>
        <p:spPr>
          <a:xfrm>
            <a:off x="7839360" y="5743080"/>
            <a:ext cx="180720" cy="140040"/>
          </a:xfrm>
          <a:prstGeom prst="rect">
            <a:avLst/>
          </a:prstGeom>
          <a:solidFill>
            <a:srgbClr val="ffffff"/>
          </a:solidFill>
          <a:ln w="29160">
            <a:solidFill>
              <a:srgbClr val="000000"/>
            </a:solidFill>
            <a:round/>
          </a:ln>
        </p:spPr>
      </p:sp>
      <p:sp>
        <p:nvSpPr>
          <p:cNvPr id="2453" name="Rectangle 604"/>
          <p:cNvSpPr/>
          <p:nvPr/>
        </p:nvSpPr>
        <p:spPr>
          <a:xfrm>
            <a:off x="8017200" y="5743080"/>
            <a:ext cx="180720" cy="140040"/>
          </a:xfrm>
          <a:prstGeom prst="rect">
            <a:avLst/>
          </a:prstGeom>
          <a:solidFill>
            <a:srgbClr val="ffffff"/>
          </a:solidFill>
          <a:ln w="29160">
            <a:solidFill>
              <a:srgbClr val="000000"/>
            </a:solidFill>
            <a:round/>
          </a:ln>
        </p:spPr>
      </p:sp>
      <p:sp>
        <p:nvSpPr>
          <p:cNvPr id="2454" name="Rectangle 605"/>
          <p:cNvSpPr/>
          <p:nvPr/>
        </p:nvSpPr>
        <p:spPr>
          <a:xfrm>
            <a:off x="8194680" y="5743080"/>
            <a:ext cx="181080" cy="140040"/>
          </a:xfrm>
          <a:prstGeom prst="rect">
            <a:avLst/>
          </a:prstGeom>
          <a:solidFill>
            <a:srgbClr val="ffffff"/>
          </a:solidFill>
          <a:ln w="29160">
            <a:solidFill>
              <a:srgbClr val="000000"/>
            </a:solidFill>
            <a:round/>
          </a:ln>
        </p:spPr>
      </p:sp>
      <p:sp>
        <p:nvSpPr>
          <p:cNvPr id="2455" name="Rectangle 606"/>
          <p:cNvSpPr/>
          <p:nvPr/>
        </p:nvSpPr>
        <p:spPr>
          <a:xfrm>
            <a:off x="8372520" y="5743080"/>
            <a:ext cx="180720" cy="140040"/>
          </a:xfrm>
          <a:prstGeom prst="rect">
            <a:avLst/>
          </a:prstGeom>
          <a:solidFill>
            <a:srgbClr val="ffffff"/>
          </a:solidFill>
          <a:ln w="29160">
            <a:solidFill>
              <a:srgbClr val="000000"/>
            </a:solidFill>
            <a:round/>
          </a:ln>
        </p:spPr>
      </p:sp>
      <p:sp>
        <p:nvSpPr>
          <p:cNvPr id="2456" name="Rectangle 607"/>
          <p:cNvSpPr/>
          <p:nvPr/>
        </p:nvSpPr>
        <p:spPr>
          <a:xfrm>
            <a:off x="6595560" y="5880960"/>
            <a:ext cx="180720" cy="139680"/>
          </a:xfrm>
          <a:prstGeom prst="rect">
            <a:avLst/>
          </a:prstGeom>
          <a:solidFill>
            <a:srgbClr val="ffffff"/>
          </a:solidFill>
          <a:ln w="29160">
            <a:solidFill>
              <a:srgbClr val="000000"/>
            </a:solidFill>
            <a:round/>
          </a:ln>
        </p:spPr>
      </p:sp>
      <p:sp>
        <p:nvSpPr>
          <p:cNvPr id="2457" name="Rectangle 608"/>
          <p:cNvSpPr/>
          <p:nvPr/>
        </p:nvSpPr>
        <p:spPr>
          <a:xfrm>
            <a:off x="6773040" y="5880960"/>
            <a:ext cx="181080" cy="139680"/>
          </a:xfrm>
          <a:prstGeom prst="rect">
            <a:avLst/>
          </a:prstGeom>
          <a:solidFill>
            <a:srgbClr val="ffffff"/>
          </a:solidFill>
          <a:ln w="29160">
            <a:solidFill>
              <a:srgbClr val="000000"/>
            </a:solidFill>
            <a:round/>
          </a:ln>
        </p:spPr>
      </p:sp>
      <p:sp>
        <p:nvSpPr>
          <p:cNvPr id="2458" name="Rectangle 609"/>
          <p:cNvSpPr/>
          <p:nvPr/>
        </p:nvSpPr>
        <p:spPr>
          <a:xfrm>
            <a:off x="6950880" y="5880960"/>
            <a:ext cx="181080" cy="139680"/>
          </a:xfrm>
          <a:prstGeom prst="rect">
            <a:avLst/>
          </a:prstGeom>
          <a:solidFill>
            <a:srgbClr val="ffffff"/>
          </a:solidFill>
          <a:ln w="29160">
            <a:solidFill>
              <a:srgbClr val="000000"/>
            </a:solidFill>
            <a:round/>
          </a:ln>
        </p:spPr>
      </p:sp>
      <p:sp>
        <p:nvSpPr>
          <p:cNvPr id="2459" name="Rectangle 610"/>
          <p:cNvSpPr/>
          <p:nvPr/>
        </p:nvSpPr>
        <p:spPr>
          <a:xfrm>
            <a:off x="7128720" y="5880960"/>
            <a:ext cx="180720" cy="139680"/>
          </a:xfrm>
          <a:prstGeom prst="rect">
            <a:avLst/>
          </a:prstGeom>
          <a:solidFill>
            <a:srgbClr val="ffffff"/>
          </a:solidFill>
          <a:ln w="29160">
            <a:solidFill>
              <a:srgbClr val="000000"/>
            </a:solidFill>
            <a:round/>
          </a:ln>
        </p:spPr>
      </p:sp>
      <p:sp>
        <p:nvSpPr>
          <p:cNvPr id="2460" name="Rectangle 611"/>
          <p:cNvSpPr/>
          <p:nvPr/>
        </p:nvSpPr>
        <p:spPr>
          <a:xfrm>
            <a:off x="7306200" y="5880960"/>
            <a:ext cx="181080" cy="139680"/>
          </a:xfrm>
          <a:prstGeom prst="rect">
            <a:avLst/>
          </a:prstGeom>
          <a:solidFill>
            <a:srgbClr val="ffffff"/>
          </a:solidFill>
          <a:ln w="29160">
            <a:solidFill>
              <a:srgbClr val="000000"/>
            </a:solidFill>
            <a:round/>
          </a:ln>
        </p:spPr>
      </p:sp>
      <p:sp>
        <p:nvSpPr>
          <p:cNvPr id="2461" name="Rectangle 612"/>
          <p:cNvSpPr/>
          <p:nvPr/>
        </p:nvSpPr>
        <p:spPr>
          <a:xfrm>
            <a:off x="7484040" y="5880960"/>
            <a:ext cx="181080" cy="139680"/>
          </a:xfrm>
          <a:prstGeom prst="rect">
            <a:avLst/>
          </a:prstGeom>
          <a:solidFill>
            <a:srgbClr val="000000"/>
          </a:solidFill>
          <a:ln w="29160">
            <a:solidFill>
              <a:srgbClr val="000000"/>
            </a:solidFill>
            <a:round/>
          </a:ln>
        </p:spPr>
      </p:sp>
      <p:sp>
        <p:nvSpPr>
          <p:cNvPr id="2462" name="Rectangle 613"/>
          <p:cNvSpPr/>
          <p:nvPr/>
        </p:nvSpPr>
        <p:spPr>
          <a:xfrm>
            <a:off x="7661520" y="5880960"/>
            <a:ext cx="181080" cy="139680"/>
          </a:xfrm>
          <a:prstGeom prst="rect">
            <a:avLst/>
          </a:prstGeom>
          <a:solidFill>
            <a:srgbClr val="000000"/>
          </a:solidFill>
          <a:ln w="29160">
            <a:solidFill>
              <a:srgbClr val="000000"/>
            </a:solidFill>
            <a:round/>
          </a:ln>
        </p:spPr>
      </p:sp>
      <p:sp>
        <p:nvSpPr>
          <p:cNvPr id="2463" name="Rectangle 614"/>
          <p:cNvSpPr/>
          <p:nvPr/>
        </p:nvSpPr>
        <p:spPr>
          <a:xfrm>
            <a:off x="7839360" y="5880960"/>
            <a:ext cx="180720" cy="139680"/>
          </a:xfrm>
          <a:prstGeom prst="rect">
            <a:avLst/>
          </a:prstGeom>
          <a:solidFill>
            <a:srgbClr val="000000"/>
          </a:solidFill>
          <a:ln w="29160">
            <a:solidFill>
              <a:srgbClr val="000000"/>
            </a:solidFill>
            <a:round/>
          </a:ln>
        </p:spPr>
      </p:sp>
      <p:sp>
        <p:nvSpPr>
          <p:cNvPr id="2464" name="Rectangle 615"/>
          <p:cNvSpPr/>
          <p:nvPr/>
        </p:nvSpPr>
        <p:spPr>
          <a:xfrm>
            <a:off x="8017200" y="5880960"/>
            <a:ext cx="180720" cy="139680"/>
          </a:xfrm>
          <a:prstGeom prst="rect">
            <a:avLst/>
          </a:prstGeom>
          <a:solidFill>
            <a:srgbClr val="ffffff"/>
          </a:solidFill>
          <a:ln w="29160">
            <a:solidFill>
              <a:srgbClr val="000000"/>
            </a:solidFill>
            <a:round/>
          </a:ln>
        </p:spPr>
      </p:sp>
      <p:sp>
        <p:nvSpPr>
          <p:cNvPr id="2465" name="Rectangle 616"/>
          <p:cNvSpPr/>
          <p:nvPr/>
        </p:nvSpPr>
        <p:spPr>
          <a:xfrm>
            <a:off x="8194680" y="5880960"/>
            <a:ext cx="181080" cy="139680"/>
          </a:xfrm>
          <a:prstGeom prst="rect">
            <a:avLst/>
          </a:prstGeom>
          <a:solidFill>
            <a:srgbClr val="ffffff"/>
          </a:solidFill>
          <a:ln w="29160">
            <a:solidFill>
              <a:srgbClr val="000000"/>
            </a:solidFill>
            <a:round/>
          </a:ln>
        </p:spPr>
      </p:sp>
      <p:sp>
        <p:nvSpPr>
          <p:cNvPr id="2466" name="Rectangle 617"/>
          <p:cNvSpPr/>
          <p:nvPr/>
        </p:nvSpPr>
        <p:spPr>
          <a:xfrm>
            <a:off x="8372520" y="5880960"/>
            <a:ext cx="180720" cy="139680"/>
          </a:xfrm>
          <a:prstGeom prst="rect">
            <a:avLst/>
          </a:prstGeom>
          <a:solidFill>
            <a:srgbClr val="000000"/>
          </a:solidFill>
          <a:ln w="29160">
            <a:solidFill>
              <a:srgbClr val="000000"/>
            </a:solidFill>
            <a:round/>
          </a:ln>
        </p:spPr>
      </p:sp>
      <p:sp>
        <p:nvSpPr>
          <p:cNvPr id="2467" name="Rectangle 618"/>
          <p:cNvSpPr/>
          <p:nvPr/>
        </p:nvSpPr>
        <p:spPr>
          <a:xfrm>
            <a:off x="6595560" y="6018480"/>
            <a:ext cx="180720" cy="139680"/>
          </a:xfrm>
          <a:prstGeom prst="rect">
            <a:avLst/>
          </a:prstGeom>
          <a:solidFill>
            <a:srgbClr val="ffffff"/>
          </a:solidFill>
          <a:ln w="29160">
            <a:solidFill>
              <a:srgbClr val="000000"/>
            </a:solidFill>
            <a:round/>
          </a:ln>
        </p:spPr>
      </p:sp>
      <p:sp>
        <p:nvSpPr>
          <p:cNvPr id="2468" name="Rectangle 619"/>
          <p:cNvSpPr/>
          <p:nvPr/>
        </p:nvSpPr>
        <p:spPr>
          <a:xfrm>
            <a:off x="6773040" y="6018480"/>
            <a:ext cx="181080" cy="139680"/>
          </a:xfrm>
          <a:prstGeom prst="rect">
            <a:avLst/>
          </a:prstGeom>
          <a:solidFill>
            <a:srgbClr val="ffffff"/>
          </a:solidFill>
          <a:ln w="29160">
            <a:solidFill>
              <a:srgbClr val="000000"/>
            </a:solidFill>
            <a:round/>
          </a:ln>
        </p:spPr>
      </p:sp>
      <p:sp>
        <p:nvSpPr>
          <p:cNvPr id="2469" name="Rectangle 620"/>
          <p:cNvSpPr/>
          <p:nvPr/>
        </p:nvSpPr>
        <p:spPr>
          <a:xfrm>
            <a:off x="6950880" y="6018480"/>
            <a:ext cx="181080" cy="139680"/>
          </a:xfrm>
          <a:prstGeom prst="rect">
            <a:avLst/>
          </a:prstGeom>
          <a:solidFill>
            <a:srgbClr val="ffffff"/>
          </a:solidFill>
          <a:ln w="29160">
            <a:solidFill>
              <a:srgbClr val="000000"/>
            </a:solidFill>
            <a:round/>
          </a:ln>
        </p:spPr>
      </p:sp>
      <p:sp>
        <p:nvSpPr>
          <p:cNvPr id="2470" name="Rectangle 621"/>
          <p:cNvSpPr/>
          <p:nvPr/>
        </p:nvSpPr>
        <p:spPr>
          <a:xfrm>
            <a:off x="7128720" y="6018480"/>
            <a:ext cx="180720" cy="139680"/>
          </a:xfrm>
          <a:prstGeom prst="rect">
            <a:avLst/>
          </a:prstGeom>
          <a:solidFill>
            <a:srgbClr val="ffffff"/>
          </a:solidFill>
          <a:ln w="29160">
            <a:solidFill>
              <a:srgbClr val="000000"/>
            </a:solidFill>
            <a:round/>
          </a:ln>
        </p:spPr>
      </p:sp>
      <p:sp>
        <p:nvSpPr>
          <p:cNvPr id="2471" name="Rectangle 622"/>
          <p:cNvSpPr/>
          <p:nvPr/>
        </p:nvSpPr>
        <p:spPr>
          <a:xfrm>
            <a:off x="7306200" y="6018480"/>
            <a:ext cx="181080" cy="139680"/>
          </a:xfrm>
          <a:prstGeom prst="rect">
            <a:avLst/>
          </a:prstGeom>
          <a:solidFill>
            <a:srgbClr val="ffffff"/>
          </a:solidFill>
          <a:ln w="29160">
            <a:solidFill>
              <a:srgbClr val="000000"/>
            </a:solidFill>
            <a:round/>
          </a:ln>
        </p:spPr>
      </p:sp>
      <p:sp>
        <p:nvSpPr>
          <p:cNvPr id="2472" name="Rectangle 623"/>
          <p:cNvSpPr/>
          <p:nvPr/>
        </p:nvSpPr>
        <p:spPr>
          <a:xfrm>
            <a:off x="7484040" y="6018480"/>
            <a:ext cx="181080" cy="139680"/>
          </a:xfrm>
          <a:prstGeom prst="rect">
            <a:avLst/>
          </a:prstGeom>
          <a:solidFill>
            <a:srgbClr val="ffffff"/>
          </a:solidFill>
          <a:ln w="29160">
            <a:solidFill>
              <a:srgbClr val="000000"/>
            </a:solidFill>
            <a:round/>
          </a:ln>
        </p:spPr>
      </p:sp>
      <p:sp>
        <p:nvSpPr>
          <p:cNvPr id="2473" name="Rectangle 624"/>
          <p:cNvSpPr/>
          <p:nvPr/>
        </p:nvSpPr>
        <p:spPr>
          <a:xfrm>
            <a:off x="7661520" y="6018480"/>
            <a:ext cx="181080" cy="139680"/>
          </a:xfrm>
          <a:prstGeom prst="rect">
            <a:avLst/>
          </a:prstGeom>
          <a:solidFill>
            <a:srgbClr val="000000"/>
          </a:solidFill>
          <a:ln w="29160">
            <a:solidFill>
              <a:srgbClr val="000000"/>
            </a:solidFill>
            <a:round/>
          </a:ln>
        </p:spPr>
      </p:sp>
      <p:sp>
        <p:nvSpPr>
          <p:cNvPr id="2474" name="Rectangle 625"/>
          <p:cNvSpPr/>
          <p:nvPr/>
        </p:nvSpPr>
        <p:spPr>
          <a:xfrm>
            <a:off x="7839360" y="6018480"/>
            <a:ext cx="180720" cy="139680"/>
          </a:xfrm>
          <a:prstGeom prst="rect">
            <a:avLst/>
          </a:prstGeom>
          <a:solidFill>
            <a:srgbClr val="000000"/>
          </a:solidFill>
          <a:ln w="29160">
            <a:solidFill>
              <a:srgbClr val="000000"/>
            </a:solidFill>
            <a:round/>
          </a:ln>
        </p:spPr>
      </p:sp>
      <p:sp>
        <p:nvSpPr>
          <p:cNvPr id="2475" name="Rectangle 626"/>
          <p:cNvSpPr/>
          <p:nvPr/>
        </p:nvSpPr>
        <p:spPr>
          <a:xfrm>
            <a:off x="8017200" y="6018480"/>
            <a:ext cx="180720" cy="139680"/>
          </a:xfrm>
          <a:prstGeom prst="rect">
            <a:avLst/>
          </a:prstGeom>
          <a:solidFill>
            <a:srgbClr val="000000"/>
          </a:solidFill>
          <a:ln w="29160">
            <a:solidFill>
              <a:srgbClr val="000000"/>
            </a:solidFill>
            <a:round/>
          </a:ln>
        </p:spPr>
      </p:sp>
      <p:sp>
        <p:nvSpPr>
          <p:cNvPr id="2476" name="Rectangle 627"/>
          <p:cNvSpPr/>
          <p:nvPr/>
        </p:nvSpPr>
        <p:spPr>
          <a:xfrm>
            <a:off x="8194680" y="6018480"/>
            <a:ext cx="181080" cy="139680"/>
          </a:xfrm>
          <a:prstGeom prst="rect">
            <a:avLst/>
          </a:prstGeom>
          <a:solidFill>
            <a:srgbClr val="000000"/>
          </a:solidFill>
          <a:ln w="29160">
            <a:solidFill>
              <a:srgbClr val="000000"/>
            </a:solidFill>
            <a:round/>
          </a:ln>
        </p:spPr>
      </p:sp>
      <p:sp>
        <p:nvSpPr>
          <p:cNvPr id="2477" name="Rectangle 628"/>
          <p:cNvSpPr/>
          <p:nvPr/>
        </p:nvSpPr>
        <p:spPr>
          <a:xfrm>
            <a:off x="8372520" y="6018480"/>
            <a:ext cx="180720" cy="139680"/>
          </a:xfrm>
          <a:prstGeom prst="rect">
            <a:avLst/>
          </a:prstGeom>
          <a:solidFill>
            <a:srgbClr val="000000"/>
          </a:solidFill>
          <a:ln w="29160">
            <a:solidFill>
              <a:srgbClr val="000000"/>
            </a:solidFill>
            <a:round/>
          </a:ln>
        </p:spPr>
      </p:sp>
      <p:sp>
        <p:nvSpPr>
          <p:cNvPr id="2478" name="Rectangle 629"/>
          <p:cNvSpPr/>
          <p:nvPr/>
        </p:nvSpPr>
        <p:spPr>
          <a:xfrm>
            <a:off x="6595560" y="6156000"/>
            <a:ext cx="180720" cy="140040"/>
          </a:xfrm>
          <a:prstGeom prst="rect">
            <a:avLst/>
          </a:prstGeom>
          <a:solidFill>
            <a:srgbClr val="ffffff"/>
          </a:solidFill>
          <a:ln w="29160">
            <a:solidFill>
              <a:srgbClr val="000000"/>
            </a:solidFill>
            <a:round/>
          </a:ln>
        </p:spPr>
      </p:sp>
      <p:sp>
        <p:nvSpPr>
          <p:cNvPr id="2479" name="Rectangle 630"/>
          <p:cNvSpPr/>
          <p:nvPr/>
        </p:nvSpPr>
        <p:spPr>
          <a:xfrm>
            <a:off x="6773040" y="6156000"/>
            <a:ext cx="181080" cy="140040"/>
          </a:xfrm>
          <a:prstGeom prst="rect">
            <a:avLst/>
          </a:prstGeom>
          <a:solidFill>
            <a:srgbClr val="ffffff"/>
          </a:solidFill>
          <a:ln w="29160">
            <a:solidFill>
              <a:srgbClr val="000000"/>
            </a:solidFill>
            <a:round/>
          </a:ln>
        </p:spPr>
      </p:sp>
      <p:sp>
        <p:nvSpPr>
          <p:cNvPr id="2480" name="Rectangle 631"/>
          <p:cNvSpPr/>
          <p:nvPr/>
        </p:nvSpPr>
        <p:spPr>
          <a:xfrm>
            <a:off x="6950880" y="6156000"/>
            <a:ext cx="181080" cy="140040"/>
          </a:xfrm>
          <a:prstGeom prst="rect">
            <a:avLst/>
          </a:prstGeom>
          <a:solidFill>
            <a:srgbClr val="ffffff"/>
          </a:solidFill>
          <a:ln w="29160">
            <a:solidFill>
              <a:srgbClr val="000000"/>
            </a:solidFill>
            <a:round/>
          </a:ln>
        </p:spPr>
      </p:sp>
      <p:sp>
        <p:nvSpPr>
          <p:cNvPr id="2481" name="Rectangle 632"/>
          <p:cNvSpPr/>
          <p:nvPr/>
        </p:nvSpPr>
        <p:spPr>
          <a:xfrm>
            <a:off x="7128720" y="6156000"/>
            <a:ext cx="180720" cy="140040"/>
          </a:xfrm>
          <a:prstGeom prst="rect">
            <a:avLst/>
          </a:prstGeom>
          <a:solidFill>
            <a:srgbClr val="ffffff"/>
          </a:solidFill>
          <a:ln w="29160">
            <a:solidFill>
              <a:srgbClr val="000000"/>
            </a:solidFill>
            <a:round/>
          </a:ln>
        </p:spPr>
      </p:sp>
      <p:sp>
        <p:nvSpPr>
          <p:cNvPr id="2482" name="Rectangle 633"/>
          <p:cNvSpPr/>
          <p:nvPr/>
        </p:nvSpPr>
        <p:spPr>
          <a:xfrm>
            <a:off x="7306200" y="6156000"/>
            <a:ext cx="181080" cy="140040"/>
          </a:xfrm>
          <a:prstGeom prst="rect">
            <a:avLst/>
          </a:prstGeom>
          <a:solidFill>
            <a:srgbClr val="ffffff"/>
          </a:solidFill>
          <a:ln w="29160">
            <a:solidFill>
              <a:srgbClr val="000000"/>
            </a:solidFill>
            <a:round/>
          </a:ln>
        </p:spPr>
      </p:sp>
      <p:sp>
        <p:nvSpPr>
          <p:cNvPr id="2483" name="Rectangle 634"/>
          <p:cNvSpPr/>
          <p:nvPr/>
        </p:nvSpPr>
        <p:spPr>
          <a:xfrm>
            <a:off x="7484040" y="6156000"/>
            <a:ext cx="181080" cy="140040"/>
          </a:xfrm>
          <a:prstGeom prst="rect">
            <a:avLst/>
          </a:prstGeom>
          <a:solidFill>
            <a:srgbClr val="000000"/>
          </a:solidFill>
          <a:ln w="29160">
            <a:solidFill>
              <a:srgbClr val="000000"/>
            </a:solidFill>
            <a:round/>
          </a:ln>
        </p:spPr>
      </p:sp>
      <p:sp>
        <p:nvSpPr>
          <p:cNvPr id="2484" name="Rectangle 635"/>
          <p:cNvSpPr/>
          <p:nvPr/>
        </p:nvSpPr>
        <p:spPr>
          <a:xfrm>
            <a:off x="7661520" y="6156000"/>
            <a:ext cx="181080" cy="140040"/>
          </a:xfrm>
          <a:prstGeom prst="rect">
            <a:avLst/>
          </a:prstGeom>
          <a:solidFill>
            <a:srgbClr val="000000"/>
          </a:solidFill>
          <a:ln w="29160">
            <a:solidFill>
              <a:srgbClr val="000000"/>
            </a:solidFill>
            <a:round/>
          </a:ln>
        </p:spPr>
      </p:sp>
      <p:sp>
        <p:nvSpPr>
          <p:cNvPr id="2485" name="Rectangle 636"/>
          <p:cNvSpPr/>
          <p:nvPr/>
        </p:nvSpPr>
        <p:spPr>
          <a:xfrm>
            <a:off x="7839360" y="6156000"/>
            <a:ext cx="180720" cy="140040"/>
          </a:xfrm>
          <a:prstGeom prst="rect">
            <a:avLst/>
          </a:prstGeom>
          <a:solidFill>
            <a:srgbClr val="ffffff"/>
          </a:solidFill>
          <a:ln w="29160">
            <a:solidFill>
              <a:srgbClr val="000000"/>
            </a:solidFill>
            <a:round/>
          </a:ln>
        </p:spPr>
      </p:sp>
      <p:sp>
        <p:nvSpPr>
          <p:cNvPr id="2486" name="Rectangle 637"/>
          <p:cNvSpPr/>
          <p:nvPr/>
        </p:nvSpPr>
        <p:spPr>
          <a:xfrm>
            <a:off x="8017200" y="6156000"/>
            <a:ext cx="180720" cy="140040"/>
          </a:xfrm>
          <a:prstGeom prst="rect">
            <a:avLst/>
          </a:prstGeom>
          <a:solidFill>
            <a:srgbClr val="ffffff"/>
          </a:solidFill>
          <a:ln w="29160">
            <a:solidFill>
              <a:srgbClr val="000000"/>
            </a:solidFill>
            <a:round/>
          </a:ln>
        </p:spPr>
      </p:sp>
      <p:sp>
        <p:nvSpPr>
          <p:cNvPr id="2487" name="Rectangle 638"/>
          <p:cNvSpPr/>
          <p:nvPr/>
        </p:nvSpPr>
        <p:spPr>
          <a:xfrm>
            <a:off x="8194680" y="6156000"/>
            <a:ext cx="181080" cy="140040"/>
          </a:xfrm>
          <a:prstGeom prst="rect">
            <a:avLst/>
          </a:prstGeom>
          <a:solidFill>
            <a:srgbClr val="000000"/>
          </a:solidFill>
          <a:ln w="29160">
            <a:solidFill>
              <a:srgbClr val="000000"/>
            </a:solidFill>
            <a:round/>
          </a:ln>
        </p:spPr>
      </p:sp>
      <p:sp>
        <p:nvSpPr>
          <p:cNvPr id="2488" name="Rectangle 639"/>
          <p:cNvSpPr/>
          <p:nvPr/>
        </p:nvSpPr>
        <p:spPr>
          <a:xfrm>
            <a:off x="8372520" y="6156000"/>
            <a:ext cx="180720" cy="140040"/>
          </a:xfrm>
          <a:prstGeom prst="rect">
            <a:avLst/>
          </a:prstGeom>
          <a:solidFill>
            <a:srgbClr val="ffffff"/>
          </a:solidFill>
          <a:ln w="29160">
            <a:solidFill>
              <a:srgbClr val="000000"/>
            </a:solidFill>
            <a:round/>
          </a:ln>
        </p:spPr>
      </p:sp>
      <p:sp>
        <p:nvSpPr>
          <p:cNvPr id="2489" name="Rectangle 640"/>
          <p:cNvSpPr/>
          <p:nvPr/>
        </p:nvSpPr>
        <p:spPr>
          <a:xfrm>
            <a:off x="6595560" y="6293880"/>
            <a:ext cx="180720" cy="140040"/>
          </a:xfrm>
          <a:prstGeom prst="rect">
            <a:avLst/>
          </a:prstGeom>
          <a:solidFill>
            <a:srgbClr val="ffffff"/>
          </a:solidFill>
          <a:ln w="29160">
            <a:solidFill>
              <a:srgbClr val="000000"/>
            </a:solidFill>
            <a:round/>
          </a:ln>
        </p:spPr>
      </p:sp>
      <p:sp>
        <p:nvSpPr>
          <p:cNvPr id="2490" name="Rectangle 641"/>
          <p:cNvSpPr/>
          <p:nvPr/>
        </p:nvSpPr>
        <p:spPr>
          <a:xfrm>
            <a:off x="6773040" y="6293880"/>
            <a:ext cx="181080" cy="140040"/>
          </a:xfrm>
          <a:prstGeom prst="rect">
            <a:avLst/>
          </a:prstGeom>
          <a:solidFill>
            <a:srgbClr val="ffffff"/>
          </a:solidFill>
          <a:ln w="29160">
            <a:solidFill>
              <a:srgbClr val="000000"/>
            </a:solidFill>
            <a:round/>
          </a:ln>
        </p:spPr>
      </p:sp>
      <p:sp>
        <p:nvSpPr>
          <p:cNvPr id="2491" name="Rectangle 642"/>
          <p:cNvSpPr/>
          <p:nvPr/>
        </p:nvSpPr>
        <p:spPr>
          <a:xfrm>
            <a:off x="6950880" y="6293880"/>
            <a:ext cx="181080" cy="140040"/>
          </a:xfrm>
          <a:prstGeom prst="rect">
            <a:avLst/>
          </a:prstGeom>
          <a:solidFill>
            <a:srgbClr val="ffffff"/>
          </a:solidFill>
          <a:ln w="29160">
            <a:solidFill>
              <a:srgbClr val="000000"/>
            </a:solidFill>
            <a:round/>
          </a:ln>
        </p:spPr>
      </p:sp>
      <p:sp>
        <p:nvSpPr>
          <p:cNvPr id="2492" name="Rectangle 643"/>
          <p:cNvSpPr/>
          <p:nvPr/>
        </p:nvSpPr>
        <p:spPr>
          <a:xfrm>
            <a:off x="7128720" y="6293880"/>
            <a:ext cx="180720" cy="140040"/>
          </a:xfrm>
          <a:prstGeom prst="rect">
            <a:avLst/>
          </a:prstGeom>
          <a:solidFill>
            <a:srgbClr val="ffffff"/>
          </a:solidFill>
          <a:ln w="29160">
            <a:solidFill>
              <a:srgbClr val="000000"/>
            </a:solidFill>
            <a:round/>
          </a:ln>
        </p:spPr>
      </p:sp>
      <p:sp>
        <p:nvSpPr>
          <p:cNvPr id="2493" name="Rectangle 644"/>
          <p:cNvSpPr/>
          <p:nvPr/>
        </p:nvSpPr>
        <p:spPr>
          <a:xfrm>
            <a:off x="7306200" y="6293880"/>
            <a:ext cx="181080" cy="140040"/>
          </a:xfrm>
          <a:prstGeom prst="rect">
            <a:avLst/>
          </a:prstGeom>
          <a:solidFill>
            <a:srgbClr val="ffffff"/>
          </a:solidFill>
          <a:ln w="29160">
            <a:solidFill>
              <a:srgbClr val="000000"/>
            </a:solidFill>
            <a:round/>
          </a:ln>
        </p:spPr>
      </p:sp>
      <p:sp>
        <p:nvSpPr>
          <p:cNvPr id="2494" name="Rectangle 645"/>
          <p:cNvSpPr/>
          <p:nvPr/>
        </p:nvSpPr>
        <p:spPr>
          <a:xfrm>
            <a:off x="7484040" y="6293880"/>
            <a:ext cx="181080" cy="140040"/>
          </a:xfrm>
          <a:prstGeom prst="rect">
            <a:avLst/>
          </a:prstGeom>
          <a:solidFill>
            <a:srgbClr val="ffffff"/>
          </a:solidFill>
          <a:ln w="29160">
            <a:solidFill>
              <a:srgbClr val="000000"/>
            </a:solidFill>
            <a:round/>
          </a:ln>
        </p:spPr>
      </p:sp>
      <p:sp>
        <p:nvSpPr>
          <p:cNvPr id="2495" name="Rectangle 646"/>
          <p:cNvSpPr/>
          <p:nvPr/>
        </p:nvSpPr>
        <p:spPr>
          <a:xfrm>
            <a:off x="7661520" y="6293880"/>
            <a:ext cx="181080" cy="140040"/>
          </a:xfrm>
          <a:prstGeom prst="rect">
            <a:avLst/>
          </a:prstGeom>
          <a:solidFill>
            <a:srgbClr val="000000"/>
          </a:solidFill>
          <a:ln w="29160">
            <a:solidFill>
              <a:srgbClr val="000000"/>
            </a:solidFill>
            <a:round/>
          </a:ln>
        </p:spPr>
      </p:sp>
      <p:sp>
        <p:nvSpPr>
          <p:cNvPr id="2496" name="Rectangle 647"/>
          <p:cNvSpPr/>
          <p:nvPr/>
        </p:nvSpPr>
        <p:spPr>
          <a:xfrm>
            <a:off x="7839360" y="6293880"/>
            <a:ext cx="180720" cy="140040"/>
          </a:xfrm>
          <a:prstGeom prst="rect">
            <a:avLst/>
          </a:prstGeom>
          <a:solidFill>
            <a:srgbClr val="000000"/>
          </a:solidFill>
          <a:ln w="29160">
            <a:solidFill>
              <a:srgbClr val="000000"/>
            </a:solidFill>
            <a:round/>
          </a:ln>
        </p:spPr>
      </p:sp>
      <p:sp>
        <p:nvSpPr>
          <p:cNvPr id="2497" name="Rectangle 648"/>
          <p:cNvSpPr/>
          <p:nvPr/>
        </p:nvSpPr>
        <p:spPr>
          <a:xfrm>
            <a:off x="8017200" y="6293880"/>
            <a:ext cx="180720" cy="140040"/>
          </a:xfrm>
          <a:prstGeom prst="rect">
            <a:avLst/>
          </a:prstGeom>
          <a:solidFill>
            <a:srgbClr val="000000"/>
          </a:solidFill>
          <a:ln w="29160">
            <a:solidFill>
              <a:srgbClr val="000000"/>
            </a:solidFill>
            <a:round/>
          </a:ln>
        </p:spPr>
      </p:sp>
      <p:sp>
        <p:nvSpPr>
          <p:cNvPr id="2498" name="Rectangle 649"/>
          <p:cNvSpPr/>
          <p:nvPr/>
        </p:nvSpPr>
        <p:spPr>
          <a:xfrm>
            <a:off x="8194680" y="6293880"/>
            <a:ext cx="181080" cy="140040"/>
          </a:xfrm>
          <a:prstGeom prst="rect">
            <a:avLst/>
          </a:prstGeom>
          <a:solidFill>
            <a:srgbClr val="ffffff"/>
          </a:solidFill>
          <a:ln w="29160">
            <a:solidFill>
              <a:srgbClr val="000000"/>
            </a:solidFill>
            <a:round/>
          </a:ln>
        </p:spPr>
      </p:sp>
      <p:sp>
        <p:nvSpPr>
          <p:cNvPr id="2499" name="Rectangle 650"/>
          <p:cNvSpPr/>
          <p:nvPr/>
        </p:nvSpPr>
        <p:spPr>
          <a:xfrm>
            <a:off x="8372520" y="6293880"/>
            <a:ext cx="180720" cy="140040"/>
          </a:xfrm>
          <a:prstGeom prst="rect">
            <a:avLst/>
          </a:prstGeom>
          <a:solidFill>
            <a:srgbClr val="000000"/>
          </a:solidFill>
          <a:ln w="29160">
            <a:solidFill>
              <a:srgbClr val="000000"/>
            </a:solidFill>
            <a:round/>
          </a:ln>
        </p:spPr>
      </p:sp>
      <p:sp>
        <p:nvSpPr>
          <p:cNvPr id="2500" name="Rectangle 651"/>
          <p:cNvSpPr/>
          <p:nvPr/>
        </p:nvSpPr>
        <p:spPr>
          <a:xfrm>
            <a:off x="6595560" y="6431760"/>
            <a:ext cx="180720" cy="140040"/>
          </a:xfrm>
          <a:prstGeom prst="rect">
            <a:avLst/>
          </a:prstGeom>
          <a:solidFill>
            <a:srgbClr val="000000"/>
          </a:solidFill>
          <a:ln w="29160">
            <a:solidFill>
              <a:srgbClr val="000000"/>
            </a:solidFill>
            <a:round/>
          </a:ln>
        </p:spPr>
      </p:sp>
      <p:sp>
        <p:nvSpPr>
          <p:cNvPr id="2501" name="Rectangle 652"/>
          <p:cNvSpPr/>
          <p:nvPr/>
        </p:nvSpPr>
        <p:spPr>
          <a:xfrm>
            <a:off x="6773040" y="6431760"/>
            <a:ext cx="181080" cy="140040"/>
          </a:xfrm>
          <a:prstGeom prst="rect">
            <a:avLst/>
          </a:prstGeom>
          <a:solidFill>
            <a:srgbClr val="ffffff"/>
          </a:solidFill>
          <a:ln w="29160">
            <a:solidFill>
              <a:srgbClr val="000000"/>
            </a:solidFill>
            <a:round/>
          </a:ln>
        </p:spPr>
      </p:sp>
      <p:sp>
        <p:nvSpPr>
          <p:cNvPr id="2502" name="Rectangle 653"/>
          <p:cNvSpPr/>
          <p:nvPr/>
        </p:nvSpPr>
        <p:spPr>
          <a:xfrm>
            <a:off x="6950880" y="6431760"/>
            <a:ext cx="181080" cy="140040"/>
          </a:xfrm>
          <a:prstGeom prst="rect">
            <a:avLst/>
          </a:prstGeom>
          <a:solidFill>
            <a:srgbClr val="000000"/>
          </a:solidFill>
          <a:ln w="29160">
            <a:solidFill>
              <a:srgbClr val="000000"/>
            </a:solidFill>
            <a:round/>
          </a:ln>
        </p:spPr>
      </p:sp>
      <p:sp>
        <p:nvSpPr>
          <p:cNvPr id="2503" name="Rectangle 654"/>
          <p:cNvSpPr/>
          <p:nvPr/>
        </p:nvSpPr>
        <p:spPr>
          <a:xfrm>
            <a:off x="7128720" y="6431760"/>
            <a:ext cx="180720" cy="140040"/>
          </a:xfrm>
          <a:prstGeom prst="rect">
            <a:avLst/>
          </a:prstGeom>
          <a:solidFill>
            <a:srgbClr val="000000"/>
          </a:solidFill>
          <a:ln w="29160">
            <a:solidFill>
              <a:srgbClr val="000000"/>
            </a:solidFill>
            <a:round/>
          </a:ln>
        </p:spPr>
      </p:sp>
      <p:sp>
        <p:nvSpPr>
          <p:cNvPr id="2504" name="Rectangle 655"/>
          <p:cNvSpPr/>
          <p:nvPr/>
        </p:nvSpPr>
        <p:spPr>
          <a:xfrm>
            <a:off x="7306200" y="6431760"/>
            <a:ext cx="181080" cy="140040"/>
          </a:xfrm>
          <a:prstGeom prst="rect">
            <a:avLst/>
          </a:prstGeom>
          <a:solidFill>
            <a:srgbClr val="000000"/>
          </a:solidFill>
          <a:ln w="29160">
            <a:solidFill>
              <a:srgbClr val="000000"/>
            </a:solidFill>
            <a:round/>
          </a:ln>
        </p:spPr>
      </p:sp>
      <p:sp>
        <p:nvSpPr>
          <p:cNvPr id="2505" name="Rectangle 656"/>
          <p:cNvSpPr/>
          <p:nvPr/>
        </p:nvSpPr>
        <p:spPr>
          <a:xfrm>
            <a:off x="7484040" y="6431760"/>
            <a:ext cx="181080" cy="140040"/>
          </a:xfrm>
          <a:prstGeom prst="rect">
            <a:avLst/>
          </a:prstGeom>
          <a:solidFill>
            <a:srgbClr val="ffffff"/>
          </a:solidFill>
          <a:ln w="29160">
            <a:solidFill>
              <a:srgbClr val="000000"/>
            </a:solidFill>
            <a:round/>
          </a:ln>
        </p:spPr>
      </p:sp>
      <p:sp>
        <p:nvSpPr>
          <p:cNvPr id="2506" name="Rectangle 657"/>
          <p:cNvSpPr/>
          <p:nvPr/>
        </p:nvSpPr>
        <p:spPr>
          <a:xfrm>
            <a:off x="7661520" y="6431760"/>
            <a:ext cx="181080" cy="140040"/>
          </a:xfrm>
          <a:prstGeom prst="rect">
            <a:avLst/>
          </a:prstGeom>
          <a:solidFill>
            <a:srgbClr val="ffffff"/>
          </a:solidFill>
          <a:ln w="29160">
            <a:solidFill>
              <a:srgbClr val="000000"/>
            </a:solidFill>
            <a:round/>
          </a:ln>
        </p:spPr>
      </p:sp>
      <p:sp>
        <p:nvSpPr>
          <p:cNvPr id="2507" name="Rectangle 658"/>
          <p:cNvSpPr/>
          <p:nvPr/>
        </p:nvSpPr>
        <p:spPr>
          <a:xfrm>
            <a:off x="7839360" y="6431760"/>
            <a:ext cx="180720" cy="140040"/>
          </a:xfrm>
          <a:prstGeom prst="rect">
            <a:avLst/>
          </a:prstGeom>
          <a:solidFill>
            <a:srgbClr val="ffffff"/>
          </a:solidFill>
          <a:ln w="29160">
            <a:solidFill>
              <a:srgbClr val="000000"/>
            </a:solidFill>
            <a:round/>
          </a:ln>
        </p:spPr>
      </p:sp>
      <p:sp>
        <p:nvSpPr>
          <p:cNvPr id="2508" name="Rectangle 659"/>
          <p:cNvSpPr/>
          <p:nvPr/>
        </p:nvSpPr>
        <p:spPr>
          <a:xfrm>
            <a:off x="8017200" y="6431760"/>
            <a:ext cx="180720" cy="140040"/>
          </a:xfrm>
          <a:prstGeom prst="rect">
            <a:avLst/>
          </a:prstGeom>
          <a:solidFill>
            <a:srgbClr val="ffffff"/>
          </a:solidFill>
          <a:ln w="29160">
            <a:solidFill>
              <a:srgbClr val="000000"/>
            </a:solidFill>
            <a:round/>
          </a:ln>
        </p:spPr>
      </p:sp>
      <p:sp>
        <p:nvSpPr>
          <p:cNvPr id="2509" name="Rectangle 660"/>
          <p:cNvSpPr/>
          <p:nvPr/>
        </p:nvSpPr>
        <p:spPr>
          <a:xfrm>
            <a:off x="8194680" y="6431760"/>
            <a:ext cx="181080" cy="140040"/>
          </a:xfrm>
          <a:prstGeom prst="rect">
            <a:avLst/>
          </a:prstGeom>
          <a:solidFill>
            <a:srgbClr val="ffffff"/>
          </a:solidFill>
          <a:ln w="29160">
            <a:solidFill>
              <a:srgbClr val="000000"/>
            </a:solidFill>
            <a:round/>
          </a:ln>
        </p:spPr>
      </p:sp>
      <p:sp>
        <p:nvSpPr>
          <p:cNvPr id="2510" name="Rectangle 661"/>
          <p:cNvSpPr/>
          <p:nvPr/>
        </p:nvSpPr>
        <p:spPr>
          <a:xfrm>
            <a:off x="8372520" y="6431760"/>
            <a:ext cx="180720" cy="140040"/>
          </a:xfrm>
          <a:prstGeom prst="rect">
            <a:avLst/>
          </a:prstGeom>
          <a:solidFill>
            <a:srgbClr val="ffffff"/>
          </a:solidFill>
          <a:ln w="29160">
            <a:solidFill>
              <a:srgbClr val="000000"/>
            </a:solidFill>
            <a:round/>
          </a:ln>
        </p:spPr>
      </p:sp>
      <p:sp>
        <p:nvSpPr>
          <p:cNvPr id="2511" name="Rectangle 662"/>
          <p:cNvSpPr/>
          <p:nvPr/>
        </p:nvSpPr>
        <p:spPr>
          <a:xfrm>
            <a:off x="6595560" y="6569280"/>
            <a:ext cx="180720" cy="140040"/>
          </a:xfrm>
          <a:prstGeom prst="rect">
            <a:avLst/>
          </a:prstGeom>
          <a:solidFill>
            <a:srgbClr val="ffffff"/>
          </a:solidFill>
          <a:ln w="29160">
            <a:solidFill>
              <a:srgbClr val="000000"/>
            </a:solidFill>
            <a:round/>
          </a:ln>
        </p:spPr>
      </p:sp>
      <p:sp>
        <p:nvSpPr>
          <p:cNvPr id="2512" name="Rectangle 663"/>
          <p:cNvSpPr/>
          <p:nvPr/>
        </p:nvSpPr>
        <p:spPr>
          <a:xfrm>
            <a:off x="6773040" y="6569280"/>
            <a:ext cx="181080" cy="140040"/>
          </a:xfrm>
          <a:prstGeom prst="rect">
            <a:avLst/>
          </a:prstGeom>
          <a:solidFill>
            <a:srgbClr val="000000"/>
          </a:solidFill>
          <a:ln w="29160">
            <a:solidFill>
              <a:srgbClr val="000000"/>
            </a:solidFill>
            <a:round/>
          </a:ln>
        </p:spPr>
      </p:sp>
      <p:sp>
        <p:nvSpPr>
          <p:cNvPr id="2513" name="Rectangle 664"/>
          <p:cNvSpPr/>
          <p:nvPr/>
        </p:nvSpPr>
        <p:spPr>
          <a:xfrm>
            <a:off x="6950880" y="6569280"/>
            <a:ext cx="181080" cy="140040"/>
          </a:xfrm>
          <a:prstGeom prst="rect">
            <a:avLst/>
          </a:prstGeom>
          <a:solidFill>
            <a:srgbClr val="000000"/>
          </a:solidFill>
          <a:ln w="29160">
            <a:solidFill>
              <a:srgbClr val="000000"/>
            </a:solidFill>
            <a:round/>
          </a:ln>
        </p:spPr>
      </p:sp>
      <p:sp>
        <p:nvSpPr>
          <p:cNvPr id="2514" name="Rectangle 665"/>
          <p:cNvSpPr/>
          <p:nvPr/>
        </p:nvSpPr>
        <p:spPr>
          <a:xfrm>
            <a:off x="7128720" y="6569280"/>
            <a:ext cx="180720" cy="140040"/>
          </a:xfrm>
          <a:prstGeom prst="rect">
            <a:avLst/>
          </a:prstGeom>
          <a:solidFill>
            <a:srgbClr val="ffffff"/>
          </a:solidFill>
          <a:ln w="29160">
            <a:solidFill>
              <a:srgbClr val="000000"/>
            </a:solidFill>
            <a:round/>
          </a:ln>
        </p:spPr>
      </p:sp>
      <p:sp>
        <p:nvSpPr>
          <p:cNvPr id="2515" name="Rectangle 666"/>
          <p:cNvSpPr/>
          <p:nvPr/>
        </p:nvSpPr>
        <p:spPr>
          <a:xfrm>
            <a:off x="7306200" y="6569280"/>
            <a:ext cx="181080" cy="140040"/>
          </a:xfrm>
          <a:prstGeom prst="rect">
            <a:avLst/>
          </a:prstGeom>
          <a:solidFill>
            <a:srgbClr val="000000"/>
          </a:solidFill>
          <a:ln w="29160">
            <a:solidFill>
              <a:srgbClr val="000000"/>
            </a:solidFill>
            <a:round/>
          </a:ln>
        </p:spPr>
      </p:sp>
      <p:sp>
        <p:nvSpPr>
          <p:cNvPr id="2516" name="Rectangle 667"/>
          <p:cNvSpPr/>
          <p:nvPr/>
        </p:nvSpPr>
        <p:spPr>
          <a:xfrm>
            <a:off x="7484040" y="6569280"/>
            <a:ext cx="181080" cy="140040"/>
          </a:xfrm>
          <a:prstGeom prst="rect">
            <a:avLst/>
          </a:prstGeom>
          <a:solidFill>
            <a:srgbClr val="ffffff"/>
          </a:solidFill>
          <a:ln w="29160">
            <a:solidFill>
              <a:srgbClr val="000000"/>
            </a:solidFill>
            <a:round/>
          </a:ln>
        </p:spPr>
      </p:sp>
      <p:sp>
        <p:nvSpPr>
          <p:cNvPr id="2517" name="Rectangle 668"/>
          <p:cNvSpPr/>
          <p:nvPr/>
        </p:nvSpPr>
        <p:spPr>
          <a:xfrm>
            <a:off x="7661520" y="6569280"/>
            <a:ext cx="181080" cy="140040"/>
          </a:xfrm>
          <a:prstGeom prst="rect">
            <a:avLst/>
          </a:prstGeom>
          <a:solidFill>
            <a:srgbClr val="ffffff"/>
          </a:solidFill>
          <a:ln w="29160">
            <a:solidFill>
              <a:srgbClr val="000000"/>
            </a:solidFill>
            <a:round/>
          </a:ln>
        </p:spPr>
      </p:sp>
      <p:sp>
        <p:nvSpPr>
          <p:cNvPr id="2518" name="Rectangle 669"/>
          <p:cNvSpPr/>
          <p:nvPr/>
        </p:nvSpPr>
        <p:spPr>
          <a:xfrm>
            <a:off x="7839360" y="6569280"/>
            <a:ext cx="180720" cy="140040"/>
          </a:xfrm>
          <a:prstGeom prst="rect">
            <a:avLst/>
          </a:prstGeom>
          <a:solidFill>
            <a:srgbClr val="ffffff"/>
          </a:solidFill>
          <a:ln w="29160">
            <a:solidFill>
              <a:srgbClr val="000000"/>
            </a:solidFill>
            <a:round/>
          </a:ln>
        </p:spPr>
      </p:sp>
      <p:sp>
        <p:nvSpPr>
          <p:cNvPr id="2519" name="Rectangle 670"/>
          <p:cNvSpPr/>
          <p:nvPr/>
        </p:nvSpPr>
        <p:spPr>
          <a:xfrm>
            <a:off x="8017200" y="6569280"/>
            <a:ext cx="180720" cy="140040"/>
          </a:xfrm>
          <a:prstGeom prst="rect">
            <a:avLst/>
          </a:prstGeom>
          <a:solidFill>
            <a:srgbClr val="ffffff"/>
          </a:solidFill>
          <a:ln w="29160">
            <a:solidFill>
              <a:srgbClr val="000000"/>
            </a:solidFill>
            <a:round/>
          </a:ln>
        </p:spPr>
      </p:sp>
      <p:sp>
        <p:nvSpPr>
          <p:cNvPr id="2520" name="Rectangle 671"/>
          <p:cNvSpPr/>
          <p:nvPr/>
        </p:nvSpPr>
        <p:spPr>
          <a:xfrm>
            <a:off x="8194680" y="6569280"/>
            <a:ext cx="181080" cy="140040"/>
          </a:xfrm>
          <a:prstGeom prst="rect">
            <a:avLst/>
          </a:prstGeom>
          <a:solidFill>
            <a:srgbClr val="ffffff"/>
          </a:solidFill>
          <a:ln w="29160">
            <a:solidFill>
              <a:srgbClr val="000000"/>
            </a:solidFill>
            <a:round/>
          </a:ln>
        </p:spPr>
      </p:sp>
      <p:sp>
        <p:nvSpPr>
          <p:cNvPr id="2521" name="Rectangle 672"/>
          <p:cNvSpPr/>
          <p:nvPr/>
        </p:nvSpPr>
        <p:spPr>
          <a:xfrm>
            <a:off x="8372520" y="6569280"/>
            <a:ext cx="180720" cy="140040"/>
          </a:xfrm>
          <a:prstGeom prst="rect">
            <a:avLst/>
          </a:prstGeom>
          <a:solidFill>
            <a:srgbClr val="ffffff"/>
          </a:solidFill>
          <a:ln w="29160">
            <a:solidFill>
              <a:srgbClr val="000000"/>
            </a:solidFill>
            <a:round/>
          </a:ln>
        </p:spPr>
      </p:sp>
      <p:sp>
        <p:nvSpPr>
          <p:cNvPr id="2522" name="Rectangle 673"/>
          <p:cNvSpPr/>
          <p:nvPr/>
        </p:nvSpPr>
        <p:spPr>
          <a:xfrm>
            <a:off x="6595560" y="6707160"/>
            <a:ext cx="180720" cy="140040"/>
          </a:xfrm>
          <a:prstGeom prst="rect">
            <a:avLst/>
          </a:prstGeom>
          <a:solidFill>
            <a:srgbClr val="ffffff"/>
          </a:solidFill>
          <a:ln w="29160">
            <a:solidFill>
              <a:srgbClr val="000000"/>
            </a:solidFill>
            <a:round/>
          </a:ln>
        </p:spPr>
      </p:sp>
      <p:sp>
        <p:nvSpPr>
          <p:cNvPr id="2523" name="Rectangle 674"/>
          <p:cNvSpPr/>
          <p:nvPr/>
        </p:nvSpPr>
        <p:spPr>
          <a:xfrm>
            <a:off x="6773040" y="6707160"/>
            <a:ext cx="181080" cy="140040"/>
          </a:xfrm>
          <a:prstGeom prst="rect">
            <a:avLst/>
          </a:prstGeom>
          <a:solidFill>
            <a:srgbClr val="000000"/>
          </a:solidFill>
          <a:ln w="29160">
            <a:solidFill>
              <a:srgbClr val="000000"/>
            </a:solidFill>
            <a:round/>
          </a:ln>
        </p:spPr>
      </p:sp>
      <p:sp>
        <p:nvSpPr>
          <p:cNvPr id="2524" name="Rectangle 675"/>
          <p:cNvSpPr/>
          <p:nvPr/>
        </p:nvSpPr>
        <p:spPr>
          <a:xfrm>
            <a:off x="6950880" y="6707160"/>
            <a:ext cx="181080" cy="140040"/>
          </a:xfrm>
          <a:prstGeom prst="rect">
            <a:avLst/>
          </a:prstGeom>
          <a:solidFill>
            <a:srgbClr val="ffffff"/>
          </a:solidFill>
          <a:ln w="29160">
            <a:solidFill>
              <a:srgbClr val="000000"/>
            </a:solidFill>
            <a:round/>
          </a:ln>
        </p:spPr>
      </p:sp>
      <p:sp>
        <p:nvSpPr>
          <p:cNvPr id="2525" name="Rectangle 676"/>
          <p:cNvSpPr/>
          <p:nvPr/>
        </p:nvSpPr>
        <p:spPr>
          <a:xfrm>
            <a:off x="7128720" y="6707160"/>
            <a:ext cx="180720" cy="140040"/>
          </a:xfrm>
          <a:prstGeom prst="rect">
            <a:avLst/>
          </a:prstGeom>
          <a:solidFill>
            <a:srgbClr val="000000"/>
          </a:solidFill>
          <a:ln w="29160">
            <a:solidFill>
              <a:srgbClr val="000000"/>
            </a:solidFill>
            <a:round/>
          </a:ln>
        </p:spPr>
      </p:sp>
      <p:sp>
        <p:nvSpPr>
          <p:cNvPr id="2526" name="Rectangle 677"/>
          <p:cNvSpPr/>
          <p:nvPr/>
        </p:nvSpPr>
        <p:spPr>
          <a:xfrm>
            <a:off x="7306200" y="6707160"/>
            <a:ext cx="181080" cy="140040"/>
          </a:xfrm>
          <a:prstGeom prst="rect">
            <a:avLst/>
          </a:prstGeom>
          <a:solidFill>
            <a:srgbClr val="000000"/>
          </a:solidFill>
          <a:ln w="29160">
            <a:solidFill>
              <a:srgbClr val="000000"/>
            </a:solidFill>
            <a:round/>
          </a:ln>
        </p:spPr>
      </p:sp>
      <p:sp>
        <p:nvSpPr>
          <p:cNvPr id="2527" name="Rectangle 678"/>
          <p:cNvSpPr/>
          <p:nvPr/>
        </p:nvSpPr>
        <p:spPr>
          <a:xfrm>
            <a:off x="7484040" y="6707160"/>
            <a:ext cx="181080" cy="140040"/>
          </a:xfrm>
          <a:prstGeom prst="rect">
            <a:avLst/>
          </a:prstGeom>
          <a:solidFill>
            <a:srgbClr val="ffffff"/>
          </a:solidFill>
          <a:ln w="29160">
            <a:solidFill>
              <a:srgbClr val="000000"/>
            </a:solidFill>
            <a:round/>
          </a:ln>
        </p:spPr>
      </p:sp>
      <p:sp>
        <p:nvSpPr>
          <p:cNvPr id="2528" name="Rectangle 679"/>
          <p:cNvSpPr/>
          <p:nvPr/>
        </p:nvSpPr>
        <p:spPr>
          <a:xfrm>
            <a:off x="7661520" y="6707160"/>
            <a:ext cx="181080" cy="140040"/>
          </a:xfrm>
          <a:prstGeom prst="rect">
            <a:avLst/>
          </a:prstGeom>
          <a:solidFill>
            <a:srgbClr val="ffffff"/>
          </a:solidFill>
          <a:ln w="29160">
            <a:solidFill>
              <a:srgbClr val="000000"/>
            </a:solidFill>
            <a:round/>
          </a:ln>
        </p:spPr>
      </p:sp>
      <p:sp>
        <p:nvSpPr>
          <p:cNvPr id="2529" name="Rectangle 680"/>
          <p:cNvSpPr/>
          <p:nvPr/>
        </p:nvSpPr>
        <p:spPr>
          <a:xfrm>
            <a:off x="7839360" y="6707160"/>
            <a:ext cx="180720" cy="140040"/>
          </a:xfrm>
          <a:prstGeom prst="rect">
            <a:avLst/>
          </a:prstGeom>
          <a:solidFill>
            <a:srgbClr val="ffffff"/>
          </a:solidFill>
          <a:ln w="29160">
            <a:solidFill>
              <a:srgbClr val="000000"/>
            </a:solidFill>
            <a:round/>
          </a:ln>
        </p:spPr>
      </p:sp>
      <p:sp>
        <p:nvSpPr>
          <p:cNvPr id="2530" name="Rectangle 681"/>
          <p:cNvSpPr/>
          <p:nvPr/>
        </p:nvSpPr>
        <p:spPr>
          <a:xfrm>
            <a:off x="8017200" y="6707160"/>
            <a:ext cx="180720" cy="140040"/>
          </a:xfrm>
          <a:prstGeom prst="rect">
            <a:avLst/>
          </a:prstGeom>
          <a:solidFill>
            <a:srgbClr val="ffffff"/>
          </a:solidFill>
          <a:ln w="29160">
            <a:solidFill>
              <a:srgbClr val="000000"/>
            </a:solidFill>
            <a:round/>
          </a:ln>
        </p:spPr>
      </p:sp>
      <p:sp>
        <p:nvSpPr>
          <p:cNvPr id="2531" name="Rectangle 682"/>
          <p:cNvSpPr/>
          <p:nvPr/>
        </p:nvSpPr>
        <p:spPr>
          <a:xfrm>
            <a:off x="8194680" y="6707160"/>
            <a:ext cx="181080" cy="140040"/>
          </a:xfrm>
          <a:prstGeom prst="rect">
            <a:avLst/>
          </a:prstGeom>
          <a:solidFill>
            <a:srgbClr val="ffffff"/>
          </a:solidFill>
          <a:ln w="29160">
            <a:solidFill>
              <a:srgbClr val="000000"/>
            </a:solidFill>
            <a:round/>
          </a:ln>
        </p:spPr>
      </p:sp>
      <p:sp>
        <p:nvSpPr>
          <p:cNvPr id="2532" name="Rectangle 683"/>
          <p:cNvSpPr/>
          <p:nvPr/>
        </p:nvSpPr>
        <p:spPr>
          <a:xfrm>
            <a:off x="8372520" y="6707160"/>
            <a:ext cx="180720" cy="140040"/>
          </a:xfrm>
          <a:prstGeom prst="rect">
            <a:avLst/>
          </a:prstGeom>
          <a:solidFill>
            <a:srgbClr val="ffffff"/>
          </a:solidFill>
          <a:ln w="29160">
            <a:solidFill>
              <a:srgbClr val="000000"/>
            </a:solidFill>
            <a:round/>
          </a:ln>
        </p:spPr>
      </p:sp>
      <p:sp>
        <p:nvSpPr>
          <p:cNvPr id="2533" name="Rectangle 684"/>
          <p:cNvSpPr/>
          <p:nvPr/>
        </p:nvSpPr>
        <p:spPr>
          <a:xfrm>
            <a:off x="6595560" y="6845040"/>
            <a:ext cx="180720" cy="140040"/>
          </a:xfrm>
          <a:prstGeom prst="rect">
            <a:avLst/>
          </a:prstGeom>
          <a:solidFill>
            <a:srgbClr val="000000"/>
          </a:solidFill>
          <a:ln w="29160">
            <a:solidFill>
              <a:srgbClr val="000000"/>
            </a:solidFill>
            <a:round/>
          </a:ln>
        </p:spPr>
      </p:sp>
      <p:sp>
        <p:nvSpPr>
          <p:cNvPr id="2534" name="Rectangle 685"/>
          <p:cNvSpPr/>
          <p:nvPr/>
        </p:nvSpPr>
        <p:spPr>
          <a:xfrm>
            <a:off x="6773040" y="6845040"/>
            <a:ext cx="181080" cy="140040"/>
          </a:xfrm>
          <a:prstGeom prst="rect">
            <a:avLst/>
          </a:prstGeom>
          <a:solidFill>
            <a:srgbClr val="ffffff"/>
          </a:solidFill>
          <a:ln w="29160">
            <a:solidFill>
              <a:srgbClr val="000000"/>
            </a:solidFill>
            <a:round/>
          </a:ln>
        </p:spPr>
      </p:sp>
      <p:sp>
        <p:nvSpPr>
          <p:cNvPr id="2535" name="Rectangle 686"/>
          <p:cNvSpPr/>
          <p:nvPr/>
        </p:nvSpPr>
        <p:spPr>
          <a:xfrm>
            <a:off x="6950880" y="6845040"/>
            <a:ext cx="181080" cy="140040"/>
          </a:xfrm>
          <a:prstGeom prst="rect">
            <a:avLst/>
          </a:prstGeom>
          <a:solidFill>
            <a:srgbClr val="ffffff"/>
          </a:solidFill>
          <a:ln w="29160">
            <a:solidFill>
              <a:srgbClr val="000000"/>
            </a:solidFill>
            <a:round/>
          </a:ln>
        </p:spPr>
      </p:sp>
      <p:sp>
        <p:nvSpPr>
          <p:cNvPr id="2536" name="Rectangle 687"/>
          <p:cNvSpPr/>
          <p:nvPr/>
        </p:nvSpPr>
        <p:spPr>
          <a:xfrm>
            <a:off x="7128720" y="6845040"/>
            <a:ext cx="180720" cy="140040"/>
          </a:xfrm>
          <a:prstGeom prst="rect">
            <a:avLst/>
          </a:prstGeom>
          <a:solidFill>
            <a:srgbClr val="000000"/>
          </a:solidFill>
          <a:ln w="29160">
            <a:solidFill>
              <a:srgbClr val="000000"/>
            </a:solidFill>
            <a:round/>
          </a:ln>
        </p:spPr>
      </p:sp>
      <p:sp>
        <p:nvSpPr>
          <p:cNvPr id="2537" name="Rectangle 688"/>
          <p:cNvSpPr/>
          <p:nvPr/>
        </p:nvSpPr>
        <p:spPr>
          <a:xfrm>
            <a:off x="7306200" y="6845040"/>
            <a:ext cx="181080" cy="140040"/>
          </a:xfrm>
          <a:prstGeom prst="rect">
            <a:avLst/>
          </a:prstGeom>
          <a:solidFill>
            <a:srgbClr val="000000"/>
          </a:solidFill>
          <a:ln w="29160">
            <a:solidFill>
              <a:srgbClr val="000000"/>
            </a:solidFill>
            <a:round/>
          </a:ln>
        </p:spPr>
      </p:sp>
      <p:sp>
        <p:nvSpPr>
          <p:cNvPr id="2538" name="Rectangle 689"/>
          <p:cNvSpPr/>
          <p:nvPr/>
        </p:nvSpPr>
        <p:spPr>
          <a:xfrm>
            <a:off x="7484040" y="6845040"/>
            <a:ext cx="181080" cy="140040"/>
          </a:xfrm>
          <a:prstGeom prst="rect">
            <a:avLst/>
          </a:prstGeom>
          <a:solidFill>
            <a:srgbClr val="ffffff"/>
          </a:solidFill>
          <a:ln w="29160">
            <a:solidFill>
              <a:srgbClr val="000000"/>
            </a:solidFill>
            <a:round/>
          </a:ln>
        </p:spPr>
      </p:sp>
      <p:sp>
        <p:nvSpPr>
          <p:cNvPr id="2539" name="Rectangle 690"/>
          <p:cNvSpPr/>
          <p:nvPr/>
        </p:nvSpPr>
        <p:spPr>
          <a:xfrm>
            <a:off x="7661520" y="6845040"/>
            <a:ext cx="181080" cy="140040"/>
          </a:xfrm>
          <a:prstGeom prst="rect">
            <a:avLst/>
          </a:prstGeom>
          <a:solidFill>
            <a:srgbClr val="000000"/>
          </a:solidFill>
          <a:ln w="29160">
            <a:solidFill>
              <a:srgbClr val="000000"/>
            </a:solidFill>
            <a:round/>
          </a:ln>
        </p:spPr>
      </p:sp>
      <p:sp>
        <p:nvSpPr>
          <p:cNvPr id="2540" name="Rectangle 691"/>
          <p:cNvSpPr/>
          <p:nvPr/>
        </p:nvSpPr>
        <p:spPr>
          <a:xfrm>
            <a:off x="7839360" y="6845040"/>
            <a:ext cx="180720" cy="140040"/>
          </a:xfrm>
          <a:prstGeom prst="rect">
            <a:avLst/>
          </a:prstGeom>
          <a:solidFill>
            <a:srgbClr val="ffffff"/>
          </a:solidFill>
          <a:ln w="29160">
            <a:solidFill>
              <a:srgbClr val="000000"/>
            </a:solidFill>
            <a:round/>
          </a:ln>
        </p:spPr>
      </p:sp>
      <p:sp>
        <p:nvSpPr>
          <p:cNvPr id="2541" name="Rectangle 692"/>
          <p:cNvSpPr/>
          <p:nvPr/>
        </p:nvSpPr>
        <p:spPr>
          <a:xfrm>
            <a:off x="8017200" y="6845040"/>
            <a:ext cx="180720" cy="140040"/>
          </a:xfrm>
          <a:prstGeom prst="rect">
            <a:avLst/>
          </a:prstGeom>
          <a:solidFill>
            <a:srgbClr val="ffffff"/>
          </a:solidFill>
          <a:ln w="29160">
            <a:solidFill>
              <a:srgbClr val="000000"/>
            </a:solidFill>
            <a:round/>
          </a:ln>
        </p:spPr>
      </p:sp>
      <p:sp>
        <p:nvSpPr>
          <p:cNvPr id="2542" name="Rectangle 693"/>
          <p:cNvSpPr/>
          <p:nvPr/>
        </p:nvSpPr>
        <p:spPr>
          <a:xfrm>
            <a:off x="8194680" y="6845040"/>
            <a:ext cx="181080" cy="140040"/>
          </a:xfrm>
          <a:prstGeom prst="rect">
            <a:avLst/>
          </a:prstGeom>
          <a:solidFill>
            <a:srgbClr val="ffffff"/>
          </a:solidFill>
          <a:ln w="29160">
            <a:solidFill>
              <a:srgbClr val="000000"/>
            </a:solidFill>
            <a:round/>
          </a:ln>
        </p:spPr>
      </p:sp>
      <p:sp>
        <p:nvSpPr>
          <p:cNvPr id="2543" name="Rectangle 694"/>
          <p:cNvSpPr/>
          <p:nvPr/>
        </p:nvSpPr>
        <p:spPr>
          <a:xfrm>
            <a:off x="8372520" y="6845040"/>
            <a:ext cx="180720" cy="140040"/>
          </a:xfrm>
          <a:prstGeom prst="rect">
            <a:avLst/>
          </a:prstGeom>
          <a:solidFill>
            <a:srgbClr val="ffffff"/>
          </a:solidFill>
          <a:ln w="29160">
            <a:solidFill>
              <a:srgbClr val="000000"/>
            </a:solidFill>
            <a:round/>
          </a:ln>
        </p:spPr>
      </p:sp>
      <p:sp>
        <p:nvSpPr>
          <p:cNvPr id="2544" name="Rectangle 695"/>
          <p:cNvSpPr/>
          <p:nvPr/>
        </p:nvSpPr>
        <p:spPr>
          <a:xfrm>
            <a:off x="6595560" y="6982560"/>
            <a:ext cx="180720" cy="140040"/>
          </a:xfrm>
          <a:prstGeom prst="rect">
            <a:avLst/>
          </a:prstGeom>
          <a:solidFill>
            <a:srgbClr val="000000"/>
          </a:solidFill>
          <a:ln w="29160">
            <a:solidFill>
              <a:srgbClr val="000000"/>
            </a:solidFill>
            <a:round/>
          </a:ln>
        </p:spPr>
      </p:sp>
      <p:sp>
        <p:nvSpPr>
          <p:cNvPr id="2545" name="Rectangle 696"/>
          <p:cNvSpPr/>
          <p:nvPr/>
        </p:nvSpPr>
        <p:spPr>
          <a:xfrm>
            <a:off x="6773040" y="6982560"/>
            <a:ext cx="181080" cy="140040"/>
          </a:xfrm>
          <a:prstGeom prst="rect">
            <a:avLst/>
          </a:prstGeom>
          <a:solidFill>
            <a:srgbClr val="000000"/>
          </a:solidFill>
          <a:ln w="29160">
            <a:solidFill>
              <a:srgbClr val="000000"/>
            </a:solidFill>
            <a:round/>
          </a:ln>
        </p:spPr>
      </p:sp>
      <p:sp>
        <p:nvSpPr>
          <p:cNvPr id="2546" name="Rectangle 697"/>
          <p:cNvSpPr/>
          <p:nvPr/>
        </p:nvSpPr>
        <p:spPr>
          <a:xfrm>
            <a:off x="6950880" y="6982560"/>
            <a:ext cx="181080" cy="140040"/>
          </a:xfrm>
          <a:prstGeom prst="rect">
            <a:avLst/>
          </a:prstGeom>
          <a:solidFill>
            <a:srgbClr val="000000"/>
          </a:solidFill>
          <a:ln w="29160">
            <a:solidFill>
              <a:srgbClr val="000000"/>
            </a:solidFill>
            <a:round/>
          </a:ln>
        </p:spPr>
      </p:sp>
      <p:sp>
        <p:nvSpPr>
          <p:cNvPr id="2547" name="Rectangle 698"/>
          <p:cNvSpPr/>
          <p:nvPr/>
        </p:nvSpPr>
        <p:spPr>
          <a:xfrm>
            <a:off x="7128720" y="6982560"/>
            <a:ext cx="180720" cy="140040"/>
          </a:xfrm>
          <a:prstGeom prst="rect">
            <a:avLst/>
          </a:prstGeom>
          <a:solidFill>
            <a:srgbClr val="000000"/>
          </a:solidFill>
          <a:ln w="29160">
            <a:solidFill>
              <a:srgbClr val="000000"/>
            </a:solidFill>
            <a:round/>
          </a:ln>
        </p:spPr>
      </p:sp>
      <p:sp>
        <p:nvSpPr>
          <p:cNvPr id="2548" name="Rectangle 699"/>
          <p:cNvSpPr/>
          <p:nvPr/>
        </p:nvSpPr>
        <p:spPr>
          <a:xfrm>
            <a:off x="7306200" y="6982560"/>
            <a:ext cx="181080" cy="140040"/>
          </a:xfrm>
          <a:prstGeom prst="rect">
            <a:avLst/>
          </a:prstGeom>
          <a:solidFill>
            <a:srgbClr val="000000"/>
          </a:solidFill>
          <a:ln w="29160">
            <a:solidFill>
              <a:srgbClr val="000000"/>
            </a:solidFill>
            <a:round/>
          </a:ln>
        </p:spPr>
      </p:sp>
      <p:sp>
        <p:nvSpPr>
          <p:cNvPr id="2549" name="Rectangle 700"/>
          <p:cNvSpPr/>
          <p:nvPr/>
        </p:nvSpPr>
        <p:spPr>
          <a:xfrm>
            <a:off x="7484040" y="6982560"/>
            <a:ext cx="181080" cy="140040"/>
          </a:xfrm>
          <a:prstGeom prst="rect">
            <a:avLst/>
          </a:prstGeom>
          <a:solidFill>
            <a:srgbClr val="ffffff"/>
          </a:solidFill>
          <a:ln w="29160">
            <a:solidFill>
              <a:srgbClr val="000000"/>
            </a:solidFill>
            <a:round/>
          </a:ln>
        </p:spPr>
      </p:sp>
      <p:sp>
        <p:nvSpPr>
          <p:cNvPr id="2550" name="Rectangle 701"/>
          <p:cNvSpPr/>
          <p:nvPr/>
        </p:nvSpPr>
        <p:spPr>
          <a:xfrm>
            <a:off x="7661520" y="6982560"/>
            <a:ext cx="181080" cy="140040"/>
          </a:xfrm>
          <a:prstGeom prst="rect">
            <a:avLst/>
          </a:prstGeom>
          <a:solidFill>
            <a:srgbClr val="ffffff"/>
          </a:solidFill>
          <a:ln w="29160">
            <a:solidFill>
              <a:srgbClr val="000000"/>
            </a:solidFill>
            <a:round/>
          </a:ln>
        </p:spPr>
      </p:sp>
      <p:sp>
        <p:nvSpPr>
          <p:cNvPr id="2551" name="Rectangle 702"/>
          <p:cNvSpPr/>
          <p:nvPr/>
        </p:nvSpPr>
        <p:spPr>
          <a:xfrm>
            <a:off x="7839360" y="6982560"/>
            <a:ext cx="180720" cy="140040"/>
          </a:xfrm>
          <a:prstGeom prst="rect">
            <a:avLst/>
          </a:prstGeom>
          <a:solidFill>
            <a:srgbClr val="ffffff"/>
          </a:solidFill>
          <a:ln w="29160">
            <a:solidFill>
              <a:srgbClr val="000000"/>
            </a:solidFill>
            <a:round/>
          </a:ln>
        </p:spPr>
      </p:sp>
      <p:sp>
        <p:nvSpPr>
          <p:cNvPr id="2552" name="Rectangle 703"/>
          <p:cNvSpPr/>
          <p:nvPr/>
        </p:nvSpPr>
        <p:spPr>
          <a:xfrm>
            <a:off x="8017200" y="6982560"/>
            <a:ext cx="180720" cy="140040"/>
          </a:xfrm>
          <a:prstGeom prst="rect">
            <a:avLst/>
          </a:prstGeom>
          <a:solidFill>
            <a:srgbClr val="ffffff"/>
          </a:solidFill>
          <a:ln w="29160">
            <a:solidFill>
              <a:srgbClr val="000000"/>
            </a:solidFill>
            <a:round/>
          </a:ln>
        </p:spPr>
      </p:sp>
      <p:sp>
        <p:nvSpPr>
          <p:cNvPr id="2553" name="Rectangle 704"/>
          <p:cNvSpPr/>
          <p:nvPr/>
        </p:nvSpPr>
        <p:spPr>
          <a:xfrm>
            <a:off x="8194680" y="6982560"/>
            <a:ext cx="181080" cy="140040"/>
          </a:xfrm>
          <a:prstGeom prst="rect">
            <a:avLst/>
          </a:prstGeom>
          <a:solidFill>
            <a:srgbClr val="000000"/>
          </a:solidFill>
          <a:ln w="29160">
            <a:solidFill>
              <a:srgbClr val="000000"/>
            </a:solidFill>
            <a:round/>
          </a:ln>
        </p:spPr>
      </p:sp>
      <p:sp>
        <p:nvSpPr>
          <p:cNvPr id="2554" name="Rectangle 705"/>
          <p:cNvSpPr/>
          <p:nvPr/>
        </p:nvSpPr>
        <p:spPr>
          <a:xfrm>
            <a:off x="8372520" y="6982560"/>
            <a:ext cx="180720" cy="140040"/>
          </a:xfrm>
          <a:prstGeom prst="rect">
            <a:avLst/>
          </a:prstGeom>
          <a:solidFill>
            <a:srgbClr val="ffffff"/>
          </a:solidFill>
          <a:ln w="29160">
            <a:solidFill>
              <a:srgbClr val="000000"/>
            </a:solidFill>
            <a:round/>
          </a:ln>
        </p:spPr>
      </p:sp>
      <p:sp>
        <p:nvSpPr>
          <p:cNvPr id="2555" name="TextShape 706"/>
          <p:cNvSpPr txBox="1"/>
          <p:nvPr/>
        </p:nvSpPr>
        <p:spPr>
          <a:xfrm>
            <a:off x="3051720" y="2270880"/>
            <a:ext cx="587520" cy="346320"/>
          </a:xfrm>
          <a:prstGeom prst="rect">
            <a:avLst/>
          </a:prstGeom>
        </p:spPr>
        <p:txBody>
          <a:bodyPr lIns="90000" rIns="90000" tIns="45000" bIns="45000"/>
          <a:p>
            <a:r>
              <a:rPr b="1" lang="en-US">
                <a:latin typeface="Arial"/>
              </a:rPr>
              <a:t>TFs</a:t>
            </a:r>
            <a:endParaRPr/>
          </a:p>
        </p:txBody>
      </p:sp>
      <p:sp>
        <p:nvSpPr>
          <p:cNvPr id="2556" name="TextShape 707"/>
          <p:cNvSpPr txBox="1"/>
          <p:nvPr/>
        </p:nvSpPr>
        <p:spPr>
          <a:xfrm>
            <a:off x="7295040" y="2270880"/>
            <a:ext cx="587520" cy="346320"/>
          </a:xfrm>
          <a:prstGeom prst="rect">
            <a:avLst/>
          </a:prstGeom>
        </p:spPr>
        <p:txBody>
          <a:bodyPr lIns="90000" rIns="90000" tIns="45000" bIns="45000"/>
          <a:p>
            <a:r>
              <a:rPr b="1" lang="en-US">
                <a:latin typeface="Arial"/>
              </a:rPr>
              <a:t>TFs</a:t>
            </a:r>
            <a:endParaRPr/>
          </a:p>
        </p:txBody>
      </p:sp>
      <p:sp>
        <p:nvSpPr>
          <p:cNvPr id="2557" name="TextShape 708"/>
          <p:cNvSpPr txBox="1"/>
          <p:nvPr/>
        </p:nvSpPr>
        <p:spPr>
          <a:xfrm rot="16231200">
            <a:off x="1504800" y="4836240"/>
            <a:ext cx="878760" cy="346320"/>
          </a:xfrm>
          <a:prstGeom prst="rect">
            <a:avLst/>
          </a:prstGeom>
        </p:spPr>
        <p:txBody>
          <a:bodyPr lIns="90000" rIns="90000" tIns="45000" bIns="45000"/>
          <a:p>
            <a:r>
              <a:rPr b="1" lang="en-US">
                <a:latin typeface="Arial"/>
              </a:rPr>
              <a:t>Genes</a:t>
            </a:r>
            <a:endParaRPr/>
          </a:p>
        </p:txBody>
      </p:sp>
      <p:sp>
        <p:nvSpPr>
          <p:cNvPr id="2558" name="TextShape 709"/>
          <p:cNvSpPr txBox="1"/>
          <p:nvPr/>
        </p:nvSpPr>
        <p:spPr>
          <a:xfrm rot="16231200">
            <a:off x="5897160" y="4836240"/>
            <a:ext cx="878760" cy="346320"/>
          </a:xfrm>
          <a:prstGeom prst="rect">
            <a:avLst/>
          </a:prstGeom>
        </p:spPr>
        <p:txBody>
          <a:bodyPr lIns="90000" rIns="90000" tIns="45000" bIns="45000"/>
          <a:p>
            <a:r>
              <a:rPr b="1" lang="en-US">
                <a:latin typeface="Arial"/>
              </a:rPr>
              <a:t>Genes</a:t>
            </a:r>
            <a:endParaRPr/>
          </a:p>
        </p:txBody>
      </p:sp>
      <p:sp>
        <p:nvSpPr>
          <p:cNvPr id="2559" name="TextShape 710"/>
          <p:cNvSpPr txBox="1"/>
          <p:nvPr/>
        </p:nvSpPr>
        <p:spPr>
          <a:xfrm>
            <a:off x="900720" y="200880"/>
            <a:ext cx="9071640" cy="1262160"/>
          </a:xfrm>
          <a:prstGeom prst="rect">
            <a:avLst/>
          </a:prstGeom>
        </p:spPr>
        <p:txBody>
          <a:bodyPr lIns="0" rIns="0" tIns="0" bIns="0" anchor="ctr"/>
          <a:p>
            <a:pPr algn="ctr"/>
            <a:r>
              <a:rPr b="1" lang="en-US" sz="4800">
                <a:latin typeface="Times New Roman"/>
              </a:rPr>
              <a:t>Transition Matrix Approach</a:t>
            </a:r>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0" name="TextShape 1"/>
          <p:cNvSpPr txBox="1"/>
          <p:nvPr/>
        </p:nvSpPr>
        <p:spPr>
          <a:xfrm>
            <a:off x="2139480" y="1551600"/>
            <a:ext cx="5471640" cy="361080"/>
          </a:xfrm>
          <a:prstGeom prst="rect">
            <a:avLst/>
          </a:prstGeom>
        </p:spPr>
        <p:txBody>
          <a:bodyPr lIns="0" rIns="0" tIns="0" bIns="0"/>
          <a:p>
            <a:pPr>
              <a:buSzPct val="25000"/>
              <a:buFont typeface="StarSymbol"/>
              <a:buChar char=""/>
            </a:pPr>
            <a:r>
              <a:rPr lang="en-US" sz="2400">
                <a:latin typeface="Arial"/>
              </a:rPr>
              <a:t>Consider two adjacency matrices...</a:t>
            </a:r>
            <a:endParaRPr/>
          </a:p>
        </p:txBody>
      </p:sp>
      <p:sp>
        <p:nvSpPr>
          <p:cNvPr id="2561" name="Rectangle 2"/>
          <p:cNvSpPr/>
          <p:nvPr/>
        </p:nvSpPr>
        <p:spPr>
          <a:xfrm>
            <a:off x="3613320" y="2745000"/>
            <a:ext cx="180000" cy="139320"/>
          </a:xfrm>
          <a:prstGeom prst="rect">
            <a:avLst/>
          </a:prstGeom>
          <a:solidFill>
            <a:srgbClr val="ffffff"/>
          </a:solidFill>
          <a:ln w="29160">
            <a:solidFill>
              <a:srgbClr val="000000"/>
            </a:solidFill>
            <a:round/>
          </a:ln>
        </p:spPr>
      </p:sp>
      <p:sp>
        <p:nvSpPr>
          <p:cNvPr id="2562" name="Rectangle 3"/>
          <p:cNvSpPr/>
          <p:nvPr/>
        </p:nvSpPr>
        <p:spPr>
          <a:xfrm>
            <a:off x="3958920" y="2745000"/>
            <a:ext cx="180000" cy="139320"/>
          </a:xfrm>
          <a:prstGeom prst="rect">
            <a:avLst/>
          </a:prstGeom>
          <a:solidFill>
            <a:srgbClr val="000000"/>
          </a:solidFill>
          <a:ln w="29160">
            <a:solidFill>
              <a:srgbClr val="000000"/>
            </a:solidFill>
            <a:round/>
          </a:ln>
        </p:spPr>
      </p:sp>
      <p:sp>
        <p:nvSpPr>
          <p:cNvPr id="2563" name="Rectangle 4"/>
          <p:cNvSpPr/>
          <p:nvPr/>
        </p:nvSpPr>
        <p:spPr>
          <a:xfrm>
            <a:off x="4135680" y="2745000"/>
            <a:ext cx="180360" cy="139320"/>
          </a:xfrm>
          <a:prstGeom prst="rect">
            <a:avLst/>
          </a:prstGeom>
          <a:solidFill>
            <a:srgbClr val="000000"/>
          </a:solidFill>
          <a:ln w="29160">
            <a:solidFill>
              <a:srgbClr val="000000"/>
            </a:solidFill>
            <a:round/>
          </a:ln>
        </p:spPr>
      </p:sp>
      <p:sp>
        <p:nvSpPr>
          <p:cNvPr id="2564" name="Rectangle 5"/>
          <p:cNvSpPr/>
          <p:nvPr/>
        </p:nvSpPr>
        <p:spPr>
          <a:xfrm>
            <a:off x="2368800" y="2745000"/>
            <a:ext cx="180000" cy="139320"/>
          </a:xfrm>
          <a:prstGeom prst="rect">
            <a:avLst/>
          </a:prstGeom>
          <a:solidFill>
            <a:srgbClr val="000000"/>
          </a:solidFill>
          <a:ln w="29160">
            <a:solidFill>
              <a:srgbClr val="000000"/>
            </a:solidFill>
            <a:round/>
          </a:ln>
        </p:spPr>
      </p:sp>
      <p:sp>
        <p:nvSpPr>
          <p:cNvPr id="2565" name="Rectangle 6"/>
          <p:cNvSpPr/>
          <p:nvPr/>
        </p:nvSpPr>
        <p:spPr>
          <a:xfrm>
            <a:off x="2545560" y="2745000"/>
            <a:ext cx="180360" cy="139320"/>
          </a:xfrm>
          <a:prstGeom prst="rect">
            <a:avLst/>
          </a:prstGeom>
          <a:solidFill>
            <a:srgbClr val="000000"/>
          </a:solidFill>
          <a:ln w="29160">
            <a:solidFill>
              <a:srgbClr val="000000"/>
            </a:solidFill>
            <a:round/>
          </a:ln>
        </p:spPr>
      </p:sp>
      <p:sp>
        <p:nvSpPr>
          <p:cNvPr id="2566" name="Rectangle 7"/>
          <p:cNvSpPr/>
          <p:nvPr/>
        </p:nvSpPr>
        <p:spPr>
          <a:xfrm>
            <a:off x="2722680" y="2745000"/>
            <a:ext cx="180000" cy="139320"/>
          </a:xfrm>
          <a:prstGeom prst="rect">
            <a:avLst/>
          </a:prstGeom>
          <a:solidFill>
            <a:srgbClr val="ffffff"/>
          </a:solidFill>
          <a:ln w="29160">
            <a:solidFill>
              <a:srgbClr val="000000"/>
            </a:solidFill>
            <a:round/>
          </a:ln>
        </p:spPr>
      </p:sp>
      <p:sp>
        <p:nvSpPr>
          <p:cNvPr id="2567" name="Rectangle 8"/>
          <p:cNvSpPr/>
          <p:nvPr/>
        </p:nvSpPr>
        <p:spPr>
          <a:xfrm>
            <a:off x="2899800" y="2745000"/>
            <a:ext cx="180000" cy="139320"/>
          </a:xfrm>
          <a:prstGeom prst="rect">
            <a:avLst/>
          </a:prstGeom>
          <a:solidFill>
            <a:srgbClr val="ffffff"/>
          </a:solidFill>
          <a:ln w="29160">
            <a:solidFill>
              <a:srgbClr val="000000"/>
            </a:solidFill>
            <a:round/>
          </a:ln>
        </p:spPr>
      </p:sp>
      <p:sp>
        <p:nvSpPr>
          <p:cNvPr id="2568" name="Rectangle 9"/>
          <p:cNvSpPr/>
          <p:nvPr/>
        </p:nvSpPr>
        <p:spPr>
          <a:xfrm>
            <a:off x="3076560" y="2745000"/>
            <a:ext cx="180000" cy="139320"/>
          </a:xfrm>
          <a:prstGeom prst="rect">
            <a:avLst/>
          </a:prstGeom>
          <a:solidFill>
            <a:srgbClr val="ffffff"/>
          </a:solidFill>
          <a:ln w="29160">
            <a:solidFill>
              <a:srgbClr val="000000"/>
            </a:solidFill>
            <a:round/>
          </a:ln>
        </p:spPr>
      </p:sp>
      <p:sp>
        <p:nvSpPr>
          <p:cNvPr id="2569" name="Rectangle 10"/>
          <p:cNvSpPr/>
          <p:nvPr/>
        </p:nvSpPr>
        <p:spPr>
          <a:xfrm>
            <a:off x="3790440" y="2745000"/>
            <a:ext cx="180000" cy="139320"/>
          </a:xfrm>
          <a:prstGeom prst="rect">
            <a:avLst/>
          </a:prstGeom>
          <a:solidFill>
            <a:srgbClr val="ffffff"/>
          </a:solidFill>
          <a:ln w="29160">
            <a:solidFill>
              <a:srgbClr val="000000"/>
            </a:solidFill>
            <a:round/>
          </a:ln>
        </p:spPr>
      </p:sp>
      <p:sp>
        <p:nvSpPr>
          <p:cNvPr id="2570" name="Rectangle 11"/>
          <p:cNvSpPr/>
          <p:nvPr/>
        </p:nvSpPr>
        <p:spPr>
          <a:xfrm>
            <a:off x="3247200" y="2745000"/>
            <a:ext cx="180360" cy="139320"/>
          </a:xfrm>
          <a:prstGeom prst="rect">
            <a:avLst/>
          </a:prstGeom>
          <a:solidFill>
            <a:srgbClr val="ffffff"/>
          </a:solidFill>
          <a:ln w="29160">
            <a:solidFill>
              <a:srgbClr val="000000"/>
            </a:solidFill>
            <a:round/>
          </a:ln>
        </p:spPr>
      </p:sp>
      <p:sp>
        <p:nvSpPr>
          <p:cNvPr id="2571" name="Rectangle 12"/>
          <p:cNvSpPr/>
          <p:nvPr/>
        </p:nvSpPr>
        <p:spPr>
          <a:xfrm>
            <a:off x="3424320" y="2745000"/>
            <a:ext cx="180000" cy="139320"/>
          </a:xfrm>
          <a:prstGeom prst="rect">
            <a:avLst/>
          </a:prstGeom>
          <a:solidFill>
            <a:srgbClr val="ffffff"/>
          </a:solidFill>
          <a:ln w="29160">
            <a:solidFill>
              <a:srgbClr val="000000"/>
            </a:solidFill>
            <a:round/>
          </a:ln>
        </p:spPr>
      </p:sp>
      <p:sp>
        <p:nvSpPr>
          <p:cNvPr id="2572" name="Rectangle 13"/>
          <p:cNvSpPr/>
          <p:nvPr/>
        </p:nvSpPr>
        <p:spPr>
          <a:xfrm>
            <a:off x="3958920" y="2882160"/>
            <a:ext cx="180000" cy="139320"/>
          </a:xfrm>
          <a:prstGeom prst="rect">
            <a:avLst/>
          </a:prstGeom>
          <a:solidFill>
            <a:srgbClr val="000000"/>
          </a:solidFill>
          <a:ln w="29160">
            <a:solidFill>
              <a:srgbClr val="000000"/>
            </a:solidFill>
            <a:round/>
          </a:ln>
        </p:spPr>
      </p:sp>
      <p:sp>
        <p:nvSpPr>
          <p:cNvPr id="2573" name="Rectangle 14"/>
          <p:cNvSpPr/>
          <p:nvPr/>
        </p:nvSpPr>
        <p:spPr>
          <a:xfrm>
            <a:off x="4135680" y="2882160"/>
            <a:ext cx="180360" cy="139320"/>
          </a:xfrm>
          <a:prstGeom prst="rect">
            <a:avLst/>
          </a:prstGeom>
          <a:solidFill>
            <a:srgbClr val="000000"/>
          </a:solidFill>
          <a:ln w="29160">
            <a:solidFill>
              <a:srgbClr val="000000"/>
            </a:solidFill>
            <a:round/>
          </a:ln>
        </p:spPr>
      </p:sp>
      <p:sp>
        <p:nvSpPr>
          <p:cNvPr id="2574" name="Rectangle 15"/>
          <p:cNvSpPr/>
          <p:nvPr/>
        </p:nvSpPr>
        <p:spPr>
          <a:xfrm>
            <a:off x="2368800" y="2882160"/>
            <a:ext cx="180000" cy="139320"/>
          </a:xfrm>
          <a:prstGeom prst="rect">
            <a:avLst/>
          </a:prstGeom>
          <a:solidFill>
            <a:srgbClr val="000000"/>
          </a:solidFill>
          <a:ln w="29160">
            <a:solidFill>
              <a:srgbClr val="000000"/>
            </a:solidFill>
            <a:round/>
          </a:ln>
        </p:spPr>
      </p:sp>
      <p:sp>
        <p:nvSpPr>
          <p:cNvPr id="2575" name="Rectangle 16"/>
          <p:cNvSpPr/>
          <p:nvPr/>
        </p:nvSpPr>
        <p:spPr>
          <a:xfrm>
            <a:off x="2545560" y="2882160"/>
            <a:ext cx="180360" cy="139320"/>
          </a:xfrm>
          <a:prstGeom prst="rect">
            <a:avLst/>
          </a:prstGeom>
          <a:solidFill>
            <a:srgbClr val="ffffff"/>
          </a:solidFill>
          <a:ln w="29160">
            <a:solidFill>
              <a:srgbClr val="000000"/>
            </a:solidFill>
            <a:round/>
          </a:ln>
        </p:spPr>
      </p:sp>
      <p:sp>
        <p:nvSpPr>
          <p:cNvPr id="2576" name="Rectangle 17"/>
          <p:cNvSpPr/>
          <p:nvPr/>
        </p:nvSpPr>
        <p:spPr>
          <a:xfrm>
            <a:off x="2722680" y="2882160"/>
            <a:ext cx="180000" cy="139320"/>
          </a:xfrm>
          <a:prstGeom prst="rect">
            <a:avLst/>
          </a:prstGeom>
          <a:solidFill>
            <a:srgbClr val="000000"/>
          </a:solidFill>
          <a:ln w="29160">
            <a:solidFill>
              <a:srgbClr val="000000"/>
            </a:solidFill>
            <a:round/>
          </a:ln>
        </p:spPr>
      </p:sp>
      <p:sp>
        <p:nvSpPr>
          <p:cNvPr id="2577" name="Rectangle 18"/>
          <p:cNvSpPr/>
          <p:nvPr/>
        </p:nvSpPr>
        <p:spPr>
          <a:xfrm>
            <a:off x="2899800" y="2882160"/>
            <a:ext cx="180000" cy="139320"/>
          </a:xfrm>
          <a:prstGeom prst="rect">
            <a:avLst/>
          </a:prstGeom>
          <a:solidFill>
            <a:srgbClr val="ffffff"/>
          </a:solidFill>
          <a:ln w="29160">
            <a:solidFill>
              <a:srgbClr val="000000"/>
            </a:solidFill>
            <a:round/>
          </a:ln>
        </p:spPr>
      </p:sp>
      <p:sp>
        <p:nvSpPr>
          <p:cNvPr id="2578" name="Rectangle 19"/>
          <p:cNvSpPr/>
          <p:nvPr/>
        </p:nvSpPr>
        <p:spPr>
          <a:xfrm>
            <a:off x="3076560" y="2882160"/>
            <a:ext cx="180000" cy="139320"/>
          </a:xfrm>
          <a:prstGeom prst="rect">
            <a:avLst/>
          </a:prstGeom>
          <a:solidFill>
            <a:srgbClr val="ffffff"/>
          </a:solidFill>
          <a:ln w="29160">
            <a:solidFill>
              <a:srgbClr val="000000"/>
            </a:solidFill>
            <a:round/>
          </a:ln>
        </p:spPr>
      </p:sp>
      <p:sp>
        <p:nvSpPr>
          <p:cNvPr id="2579" name="Rectangle 20"/>
          <p:cNvSpPr/>
          <p:nvPr/>
        </p:nvSpPr>
        <p:spPr>
          <a:xfrm>
            <a:off x="3613320" y="2882160"/>
            <a:ext cx="180000" cy="139320"/>
          </a:xfrm>
          <a:prstGeom prst="rect">
            <a:avLst/>
          </a:prstGeom>
          <a:solidFill>
            <a:srgbClr val="ffffff"/>
          </a:solidFill>
          <a:ln w="29160">
            <a:solidFill>
              <a:srgbClr val="000000"/>
            </a:solidFill>
            <a:round/>
          </a:ln>
        </p:spPr>
      </p:sp>
      <p:sp>
        <p:nvSpPr>
          <p:cNvPr id="2580" name="Rectangle 21"/>
          <p:cNvSpPr/>
          <p:nvPr/>
        </p:nvSpPr>
        <p:spPr>
          <a:xfrm>
            <a:off x="3790440" y="2882160"/>
            <a:ext cx="180000" cy="139320"/>
          </a:xfrm>
          <a:prstGeom prst="rect">
            <a:avLst/>
          </a:prstGeom>
          <a:solidFill>
            <a:srgbClr val="ffffff"/>
          </a:solidFill>
          <a:ln w="29160">
            <a:solidFill>
              <a:srgbClr val="000000"/>
            </a:solidFill>
            <a:round/>
          </a:ln>
        </p:spPr>
      </p:sp>
      <p:sp>
        <p:nvSpPr>
          <p:cNvPr id="2581" name="Rectangle 22"/>
          <p:cNvSpPr/>
          <p:nvPr/>
        </p:nvSpPr>
        <p:spPr>
          <a:xfrm>
            <a:off x="3247200" y="2882160"/>
            <a:ext cx="180360" cy="139320"/>
          </a:xfrm>
          <a:prstGeom prst="rect">
            <a:avLst/>
          </a:prstGeom>
          <a:solidFill>
            <a:srgbClr val="000000"/>
          </a:solidFill>
          <a:ln w="29160">
            <a:solidFill>
              <a:srgbClr val="000000"/>
            </a:solidFill>
            <a:round/>
          </a:ln>
        </p:spPr>
      </p:sp>
      <p:sp>
        <p:nvSpPr>
          <p:cNvPr id="2582" name="Rectangle 23"/>
          <p:cNvSpPr/>
          <p:nvPr/>
        </p:nvSpPr>
        <p:spPr>
          <a:xfrm>
            <a:off x="3424320" y="2882160"/>
            <a:ext cx="180000" cy="139320"/>
          </a:xfrm>
          <a:prstGeom prst="rect">
            <a:avLst/>
          </a:prstGeom>
          <a:solidFill>
            <a:srgbClr val="ffffff"/>
          </a:solidFill>
          <a:ln w="29160">
            <a:solidFill>
              <a:srgbClr val="000000"/>
            </a:solidFill>
            <a:round/>
          </a:ln>
        </p:spPr>
      </p:sp>
      <p:sp>
        <p:nvSpPr>
          <p:cNvPr id="2583" name="Rectangle 24"/>
          <p:cNvSpPr/>
          <p:nvPr/>
        </p:nvSpPr>
        <p:spPr>
          <a:xfrm>
            <a:off x="3958920" y="3019320"/>
            <a:ext cx="180000" cy="139320"/>
          </a:xfrm>
          <a:prstGeom prst="rect">
            <a:avLst/>
          </a:prstGeom>
          <a:solidFill>
            <a:srgbClr val="000000"/>
          </a:solidFill>
          <a:ln w="29160">
            <a:solidFill>
              <a:srgbClr val="000000"/>
            </a:solidFill>
            <a:round/>
          </a:ln>
        </p:spPr>
      </p:sp>
      <p:sp>
        <p:nvSpPr>
          <p:cNvPr id="2584" name="Rectangle 25"/>
          <p:cNvSpPr/>
          <p:nvPr/>
        </p:nvSpPr>
        <p:spPr>
          <a:xfrm>
            <a:off x="4135680" y="3019320"/>
            <a:ext cx="180360" cy="139320"/>
          </a:xfrm>
          <a:prstGeom prst="rect">
            <a:avLst/>
          </a:prstGeom>
          <a:solidFill>
            <a:srgbClr val="000000"/>
          </a:solidFill>
          <a:ln w="29160">
            <a:solidFill>
              <a:srgbClr val="000000"/>
            </a:solidFill>
            <a:round/>
          </a:ln>
        </p:spPr>
      </p:sp>
      <p:sp>
        <p:nvSpPr>
          <p:cNvPr id="2585" name="Rectangle 26"/>
          <p:cNvSpPr/>
          <p:nvPr/>
        </p:nvSpPr>
        <p:spPr>
          <a:xfrm>
            <a:off x="2368800" y="3019320"/>
            <a:ext cx="180000" cy="139320"/>
          </a:xfrm>
          <a:prstGeom prst="rect">
            <a:avLst/>
          </a:prstGeom>
          <a:solidFill>
            <a:srgbClr val="000000"/>
          </a:solidFill>
          <a:ln w="29160">
            <a:solidFill>
              <a:srgbClr val="000000"/>
            </a:solidFill>
            <a:round/>
          </a:ln>
        </p:spPr>
      </p:sp>
      <p:sp>
        <p:nvSpPr>
          <p:cNvPr id="2586" name="Rectangle 27"/>
          <p:cNvSpPr/>
          <p:nvPr/>
        </p:nvSpPr>
        <p:spPr>
          <a:xfrm>
            <a:off x="2545560" y="3019320"/>
            <a:ext cx="180360" cy="139320"/>
          </a:xfrm>
          <a:prstGeom prst="rect">
            <a:avLst/>
          </a:prstGeom>
          <a:solidFill>
            <a:srgbClr val="ffffff"/>
          </a:solidFill>
          <a:ln w="29160">
            <a:solidFill>
              <a:srgbClr val="000000"/>
            </a:solidFill>
            <a:round/>
          </a:ln>
        </p:spPr>
      </p:sp>
      <p:sp>
        <p:nvSpPr>
          <p:cNvPr id="2587" name="Rectangle 28"/>
          <p:cNvSpPr/>
          <p:nvPr/>
        </p:nvSpPr>
        <p:spPr>
          <a:xfrm>
            <a:off x="2722680" y="3019320"/>
            <a:ext cx="180000" cy="139320"/>
          </a:xfrm>
          <a:prstGeom prst="rect">
            <a:avLst/>
          </a:prstGeom>
          <a:solidFill>
            <a:srgbClr val="000000"/>
          </a:solidFill>
          <a:ln w="29160">
            <a:solidFill>
              <a:srgbClr val="000000"/>
            </a:solidFill>
            <a:round/>
          </a:ln>
        </p:spPr>
      </p:sp>
      <p:sp>
        <p:nvSpPr>
          <p:cNvPr id="2588" name="Rectangle 29"/>
          <p:cNvSpPr/>
          <p:nvPr/>
        </p:nvSpPr>
        <p:spPr>
          <a:xfrm>
            <a:off x="2899800" y="3019320"/>
            <a:ext cx="180000" cy="139320"/>
          </a:xfrm>
          <a:prstGeom prst="rect">
            <a:avLst/>
          </a:prstGeom>
          <a:solidFill>
            <a:srgbClr val="ffffff"/>
          </a:solidFill>
          <a:ln w="29160">
            <a:solidFill>
              <a:srgbClr val="000000"/>
            </a:solidFill>
            <a:round/>
          </a:ln>
        </p:spPr>
      </p:sp>
      <p:sp>
        <p:nvSpPr>
          <p:cNvPr id="2589" name="Rectangle 30"/>
          <p:cNvSpPr/>
          <p:nvPr/>
        </p:nvSpPr>
        <p:spPr>
          <a:xfrm>
            <a:off x="3076560" y="3019320"/>
            <a:ext cx="180000" cy="139320"/>
          </a:xfrm>
          <a:prstGeom prst="rect">
            <a:avLst/>
          </a:prstGeom>
          <a:solidFill>
            <a:srgbClr val="ffffff"/>
          </a:solidFill>
          <a:ln w="29160">
            <a:solidFill>
              <a:srgbClr val="000000"/>
            </a:solidFill>
            <a:round/>
          </a:ln>
        </p:spPr>
      </p:sp>
      <p:sp>
        <p:nvSpPr>
          <p:cNvPr id="2590" name="Rectangle 31"/>
          <p:cNvSpPr/>
          <p:nvPr/>
        </p:nvSpPr>
        <p:spPr>
          <a:xfrm>
            <a:off x="3613320" y="3019320"/>
            <a:ext cx="180000" cy="139320"/>
          </a:xfrm>
          <a:prstGeom prst="rect">
            <a:avLst/>
          </a:prstGeom>
          <a:solidFill>
            <a:srgbClr val="ffffff"/>
          </a:solidFill>
          <a:ln w="29160">
            <a:solidFill>
              <a:srgbClr val="000000"/>
            </a:solidFill>
            <a:round/>
          </a:ln>
        </p:spPr>
      </p:sp>
      <p:sp>
        <p:nvSpPr>
          <p:cNvPr id="2591" name="Rectangle 32"/>
          <p:cNvSpPr/>
          <p:nvPr/>
        </p:nvSpPr>
        <p:spPr>
          <a:xfrm>
            <a:off x="3790440" y="3019320"/>
            <a:ext cx="180000" cy="139320"/>
          </a:xfrm>
          <a:prstGeom prst="rect">
            <a:avLst/>
          </a:prstGeom>
          <a:solidFill>
            <a:srgbClr val="ffffff"/>
          </a:solidFill>
          <a:ln w="29160">
            <a:solidFill>
              <a:srgbClr val="000000"/>
            </a:solidFill>
            <a:round/>
          </a:ln>
        </p:spPr>
      </p:sp>
      <p:sp>
        <p:nvSpPr>
          <p:cNvPr id="2592" name="Rectangle 33"/>
          <p:cNvSpPr/>
          <p:nvPr/>
        </p:nvSpPr>
        <p:spPr>
          <a:xfrm>
            <a:off x="3247200" y="3019320"/>
            <a:ext cx="180360" cy="139320"/>
          </a:xfrm>
          <a:prstGeom prst="rect">
            <a:avLst/>
          </a:prstGeom>
          <a:solidFill>
            <a:srgbClr val="ffffff"/>
          </a:solidFill>
          <a:ln w="29160">
            <a:solidFill>
              <a:srgbClr val="000000"/>
            </a:solidFill>
            <a:round/>
          </a:ln>
        </p:spPr>
      </p:sp>
      <p:sp>
        <p:nvSpPr>
          <p:cNvPr id="2593" name="Rectangle 34"/>
          <p:cNvSpPr/>
          <p:nvPr/>
        </p:nvSpPr>
        <p:spPr>
          <a:xfrm>
            <a:off x="3424320" y="3019320"/>
            <a:ext cx="180000" cy="139320"/>
          </a:xfrm>
          <a:prstGeom prst="rect">
            <a:avLst/>
          </a:prstGeom>
          <a:solidFill>
            <a:srgbClr val="ffffff"/>
          </a:solidFill>
          <a:ln w="29160">
            <a:solidFill>
              <a:srgbClr val="000000"/>
            </a:solidFill>
            <a:round/>
          </a:ln>
        </p:spPr>
      </p:sp>
      <p:sp>
        <p:nvSpPr>
          <p:cNvPr id="2594" name="Rectangle 35"/>
          <p:cNvSpPr/>
          <p:nvPr/>
        </p:nvSpPr>
        <p:spPr>
          <a:xfrm>
            <a:off x="3958920" y="3156480"/>
            <a:ext cx="180000" cy="139320"/>
          </a:xfrm>
          <a:prstGeom prst="rect">
            <a:avLst/>
          </a:prstGeom>
          <a:solidFill>
            <a:srgbClr val="000000"/>
          </a:solidFill>
          <a:ln w="29160">
            <a:solidFill>
              <a:srgbClr val="000000"/>
            </a:solidFill>
            <a:round/>
          </a:ln>
        </p:spPr>
      </p:sp>
      <p:sp>
        <p:nvSpPr>
          <p:cNvPr id="2595" name="Rectangle 36"/>
          <p:cNvSpPr/>
          <p:nvPr/>
        </p:nvSpPr>
        <p:spPr>
          <a:xfrm>
            <a:off x="4135680" y="3156480"/>
            <a:ext cx="180360" cy="139320"/>
          </a:xfrm>
          <a:prstGeom prst="rect">
            <a:avLst/>
          </a:prstGeom>
          <a:solidFill>
            <a:srgbClr val="000000"/>
          </a:solidFill>
          <a:ln w="29160">
            <a:solidFill>
              <a:srgbClr val="000000"/>
            </a:solidFill>
            <a:round/>
          </a:ln>
        </p:spPr>
      </p:sp>
      <p:sp>
        <p:nvSpPr>
          <p:cNvPr id="2596" name="Rectangle 37"/>
          <p:cNvSpPr/>
          <p:nvPr/>
        </p:nvSpPr>
        <p:spPr>
          <a:xfrm>
            <a:off x="2368800" y="3156480"/>
            <a:ext cx="180000" cy="139320"/>
          </a:xfrm>
          <a:prstGeom prst="rect">
            <a:avLst/>
          </a:prstGeom>
          <a:solidFill>
            <a:srgbClr val="000000"/>
          </a:solidFill>
          <a:ln w="29160">
            <a:solidFill>
              <a:srgbClr val="000000"/>
            </a:solidFill>
            <a:round/>
          </a:ln>
        </p:spPr>
      </p:sp>
      <p:sp>
        <p:nvSpPr>
          <p:cNvPr id="2597" name="Rectangle 38"/>
          <p:cNvSpPr/>
          <p:nvPr/>
        </p:nvSpPr>
        <p:spPr>
          <a:xfrm>
            <a:off x="2545560" y="3156480"/>
            <a:ext cx="180360" cy="139320"/>
          </a:xfrm>
          <a:prstGeom prst="rect">
            <a:avLst/>
          </a:prstGeom>
          <a:solidFill>
            <a:srgbClr val="000000"/>
          </a:solidFill>
          <a:ln w="29160">
            <a:solidFill>
              <a:srgbClr val="000000"/>
            </a:solidFill>
            <a:round/>
          </a:ln>
        </p:spPr>
      </p:sp>
      <p:sp>
        <p:nvSpPr>
          <p:cNvPr id="2598" name="Rectangle 39"/>
          <p:cNvSpPr/>
          <p:nvPr/>
        </p:nvSpPr>
        <p:spPr>
          <a:xfrm>
            <a:off x="2722680" y="3156480"/>
            <a:ext cx="180000" cy="139320"/>
          </a:xfrm>
          <a:prstGeom prst="rect">
            <a:avLst/>
          </a:prstGeom>
          <a:solidFill>
            <a:srgbClr val="000000"/>
          </a:solidFill>
          <a:ln w="29160">
            <a:solidFill>
              <a:srgbClr val="000000"/>
            </a:solidFill>
            <a:round/>
          </a:ln>
        </p:spPr>
      </p:sp>
      <p:sp>
        <p:nvSpPr>
          <p:cNvPr id="2599" name="Rectangle 40"/>
          <p:cNvSpPr/>
          <p:nvPr/>
        </p:nvSpPr>
        <p:spPr>
          <a:xfrm>
            <a:off x="2899800" y="3156480"/>
            <a:ext cx="180000" cy="139320"/>
          </a:xfrm>
          <a:prstGeom prst="rect">
            <a:avLst/>
          </a:prstGeom>
          <a:solidFill>
            <a:srgbClr val="ffffff"/>
          </a:solidFill>
          <a:ln w="29160">
            <a:solidFill>
              <a:srgbClr val="000000"/>
            </a:solidFill>
            <a:round/>
          </a:ln>
        </p:spPr>
      </p:sp>
      <p:sp>
        <p:nvSpPr>
          <p:cNvPr id="2600" name="Rectangle 41"/>
          <p:cNvSpPr/>
          <p:nvPr/>
        </p:nvSpPr>
        <p:spPr>
          <a:xfrm>
            <a:off x="3076560" y="3156480"/>
            <a:ext cx="180000" cy="139320"/>
          </a:xfrm>
          <a:prstGeom prst="rect">
            <a:avLst/>
          </a:prstGeom>
          <a:solidFill>
            <a:srgbClr val="ffffff"/>
          </a:solidFill>
          <a:ln w="29160">
            <a:solidFill>
              <a:srgbClr val="000000"/>
            </a:solidFill>
            <a:round/>
          </a:ln>
        </p:spPr>
      </p:sp>
      <p:sp>
        <p:nvSpPr>
          <p:cNvPr id="2601" name="Rectangle 42"/>
          <p:cNvSpPr/>
          <p:nvPr/>
        </p:nvSpPr>
        <p:spPr>
          <a:xfrm>
            <a:off x="3613320" y="3156480"/>
            <a:ext cx="180000" cy="139320"/>
          </a:xfrm>
          <a:prstGeom prst="rect">
            <a:avLst/>
          </a:prstGeom>
          <a:solidFill>
            <a:srgbClr val="000000"/>
          </a:solidFill>
          <a:ln w="29160">
            <a:solidFill>
              <a:srgbClr val="000000"/>
            </a:solidFill>
            <a:round/>
          </a:ln>
        </p:spPr>
      </p:sp>
      <p:sp>
        <p:nvSpPr>
          <p:cNvPr id="2602" name="Rectangle 43"/>
          <p:cNvSpPr/>
          <p:nvPr/>
        </p:nvSpPr>
        <p:spPr>
          <a:xfrm>
            <a:off x="3790440" y="3156480"/>
            <a:ext cx="180000" cy="139320"/>
          </a:xfrm>
          <a:prstGeom prst="rect">
            <a:avLst/>
          </a:prstGeom>
          <a:solidFill>
            <a:srgbClr val="ffffff"/>
          </a:solidFill>
          <a:ln w="29160">
            <a:solidFill>
              <a:srgbClr val="000000"/>
            </a:solidFill>
            <a:round/>
          </a:ln>
        </p:spPr>
      </p:sp>
      <p:sp>
        <p:nvSpPr>
          <p:cNvPr id="2603" name="Rectangle 44"/>
          <p:cNvSpPr/>
          <p:nvPr/>
        </p:nvSpPr>
        <p:spPr>
          <a:xfrm>
            <a:off x="3247200" y="3156480"/>
            <a:ext cx="180360" cy="139320"/>
          </a:xfrm>
          <a:prstGeom prst="rect">
            <a:avLst/>
          </a:prstGeom>
          <a:solidFill>
            <a:srgbClr val="ffffff"/>
          </a:solidFill>
          <a:ln w="29160">
            <a:solidFill>
              <a:srgbClr val="000000"/>
            </a:solidFill>
            <a:round/>
          </a:ln>
        </p:spPr>
      </p:sp>
      <p:sp>
        <p:nvSpPr>
          <p:cNvPr id="2604" name="Rectangle 45"/>
          <p:cNvSpPr/>
          <p:nvPr/>
        </p:nvSpPr>
        <p:spPr>
          <a:xfrm>
            <a:off x="3424320" y="3156480"/>
            <a:ext cx="180000" cy="139320"/>
          </a:xfrm>
          <a:prstGeom prst="rect">
            <a:avLst/>
          </a:prstGeom>
          <a:solidFill>
            <a:srgbClr val="ffffff"/>
          </a:solidFill>
          <a:ln w="29160">
            <a:solidFill>
              <a:srgbClr val="000000"/>
            </a:solidFill>
            <a:round/>
          </a:ln>
        </p:spPr>
      </p:sp>
      <p:sp>
        <p:nvSpPr>
          <p:cNvPr id="2605" name="Rectangle 46"/>
          <p:cNvSpPr/>
          <p:nvPr/>
        </p:nvSpPr>
        <p:spPr>
          <a:xfrm>
            <a:off x="3958920" y="3293640"/>
            <a:ext cx="180000" cy="139320"/>
          </a:xfrm>
          <a:prstGeom prst="rect">
            <a:avLst/>
          </a:prstGeom>
          <a:solidFill>
            <a:srgbClr val="ffffff"/>
          </a:solidFill>
          <a:ln w="29160">
            <a:solidFill>
              <a:srgbClr val="000000"/>
            </a:solidFill>
            <a:round/>
          </a:ln>
        </p:spPr>
      </p:sp>
      <p:sp>
        <p:nvSpPr>
          <p:cNvPr id="2606" name="Rectangle 47"/>
          <p:cNvSpPr/>
          <p:nvPr/>
        </p:nvSpPr>
        <p:spPr>
          <a:xfrm>
            <a:off x="4135680" y="3293640"/>
            <a:ext cx="180360" cy="139320"/>
          </a:xfrm>
          <a:prstGeom prst="rect">
            <a:avLst/>
          </a:prstGeom>
          <a:solidFill>
            <a:srgbClr val="ffffff"/>
          </a:solidFill>
          <a:ln w="29160">
            <a:solidFill>
              <a:srgbClr val="000000"/>
            </a:solidFill>
            <a:round/>
          </a:ln>
        </p:spPr>
      </p:sp>
      <p:sp>
        <p:nvSpPr>
          <p:cNvPr id="2607" name="Rectangle 48"/>
          <p:cNvSpPr/>
          <p:nvPr/>
        </p:nvSpPr>
        <p:spPr>
          <a:xfrm>
            <a:off x="2368800" y="3293640"/>
            <a:ext cx="180000" cy="139320"/>
          </a:xfrm>
          <a:prstGeom prst="rect">
            <a:avLst/>
          </a:prstGeom>
          <a:solidFill>
            <a:srgbClr val="000000"/>
          </a:solidFill>
          <a:ln w="29160">
            <a:solidFill>
              <a:srgbClr val="000000"/>
            </a:solidFill>
            <a:round/>
          </a:ln>
        </p:spPr>
      </p:sp>
      <p:sp>
        <p:nvSpPr>
          <p:cNvPr id="2608" name="Rectangle 49"/>
          <p:cNvSpPr/>
          <p:nvPr/>
        </p:nvSpPr>
        <p:spPr>
          <a:xfrm>
            <a:off x="2545560" y="3293640"/>
            <a:ext cx="180360" cy="139320"/>
          </a:xfrm>
          <a:prstGeom prst="rect">
            <a:avLst/>
          </a:prstGeom>
          <a:solidFill>
            <a:srgbClr val="000000"/>
          </a:solidFill>
          <a:ln w="29160">
            <a:solidFill>
              <a:srgbClr val="000000"/>
            </a:solidFill>
            <a:round/>
          </a:ln>
        </p:spPr>
      </p:sp>
      <p:sp>
        <p:nvSpPr>
          <p:cNvPr id="2609" name="Rectangle 50"/>
          <p:cNvSpPr/>
          <p:nvPr/>
        </p:nvSpPr>
        <p:spPr>
          <a:xfrm>
            <a:off x="2722680" y="3293640"/>
            <a:ext cx="180000" cy="139320"/>
          </a:xfrm>
          <a:prstGeom prst="rect">
            <a:avLst/>
          </a:prstGeom>
          <a:solidFill>
            <a:srgbClr val="ffffff"/>
          </a:solidFill>
          <a:ln w="29160">
            <a:solidFill>
              <a:srgbClr val="000000"/>
            </a:solidFill>
            <a:round/>
          </a:ln>
        </p:spPr>
      </p:sp>
      <p:sp>
        <p:nvSpPr>
          <p:cNvPr id="2610" name="Rectangle 51"/>
          <p:cNvSpPr/>
          <p:nvPr/>
        </p:nvSpPr>
        <p:spPr>
          <a:xfrm>
            <a:off x="2899800" y="3293640"/>
            <a:ext cx="180000" cy="139320"/>
          </a:xfrm>
          <a:prstGeom prst="rect">
            <a:avLst/>
          </a:prstGeom>
          <a:solidFill>
            <a:srgbClr val="ffffff"/>
          </a:solidFill>
          <a:ln w="29160">
            <a:solidFill>
              <a:srgbClr val="000000"/>
            </a:solidFill>
            <a:round/>
          </a:ln>
        </p:spPr>
      </p:sp>
      <p:sp>
        <p:nvSpPr>
          <p:cNvPr id="2611" name="Rectangle 52"/>
          <p:cNvSpPr/>
          <p:nvPr/>
        </p:nvSpPr>
        <p:spPr>
          <a:xfrm>
            <a:off x="3076560" y="3293640"/>
            <a:ext cx="180000" cy="139320"/>
          </a:xfrm>
          <a:prstGeom prst="rect">
            <a:avLst/>
          </a:prstGeom>
          <a:solidFill>
            <a:srgbClr val="ffffff"/>
          </a:solidFill>
          <a:ln w="29160">
            <a:solidFill>
              <a:srgbClr val="000000"/>
            </a:solidFill>
            <a:round/>
          </a:ln>
        </p:spPr>
      </p:sp>
      <p:sp>
        <p:nvSpPr>
          <p:cNvPr id="2612" name="Rectangle 53"/>
          <p:cNvSpPr/>
          <p:nvPr/>
        </p:nvSpPr>
        <p:spPr>
          <a:xfrm>
            <a:off x="3613320" y="3293640"/>
            <a:ext cx="180000" cy="139320"/>
          </a:xfrm>
          <a:prstGeom prst="rect">
            <a:avLst/>
          </a:prstGeom>
          <a:solidFill>
            <a:srgbClr val="ffffff"/>
          </a:solidFill>
          <a:ln w="29160">
            <a:solidFill>
              <a:srgbClr val="000000"/>
            </a:solidFill>
            <a:round/>
          </a:ln>
        </p:spPr>
      </p:sp>
      <p:sp>
        <p:nvSpPr>
          <p:cNvPr id="2613" name="Rectangle 54"/>
          <p:cNvSpPr/>
          <p:nvPr/>
        </p:nvSpPr>
        <p:spPr>
          <a:xfrm>
            <a:off x="3790440" y="3293640"/>
            <a:ext cx="180000" cy="139320"/>
          </a:xfrm>
          <a:prstGeom prst="rect">
            <a:avLst/>
          </a:prstGeom>
          <a:solidFill>
            <a:srgbClr val="ffffff"/>
          </a:solidFill>
          <a:ln w="29160">
            <a:solidFill>
              <a:srgbClr val="000000"/>
            </a:solidFill>
            <a:round/>
          </a:ln>
        </p:spPr>
      </p:sp>
      <p:sp>
        <p:nvSpPr>
          <p:cNvPr id="2614" name="Rectangle 55"/>
          <p:cNvSpPr/>
          <p:nvPr/>
        </p:nvSpPr>
        <p:spPr>
          <a:xfrm>
            <a:off x="3247200" y="3293640"/>
            <a:ext cx="180360" cy="139320"/>
          </a:xfrm>
          <a:prstGeom prst="rect">
            <a:avLst/>
          </a:prstGeom>
          <a:solidFill>
            <a:srgbClr val="ffffff"/>
          </a:solidFill>
          <a:ln w="29160">
            <a:solidFill>
              <a:srgbClr val="000000"/>
            </a:solidFill>
            <a:round/>
          </a:ln>
        </p:spPr>
      </p:sp>
      <p:sp>
        <p:nvSpPr>
          <p:cNvPr id="2615" name="Rectangle 56"/>
          <p:cNvSpPr/>
          <p:nvPr/>
        </p:nvSpPr>
        <p:spPr>
          <a:xfrm>
            <a:off x="3424320" y="3293640"/>
            <a:ext cx="180000" cy="139320"/>
          </a:xfrm>
          <a:prstGeom prst="rect">
            <a:avLst/>
          </a:prstGeom>
          <a:solidFill>
            <a:srgbClr val="ffffff"/>
          </a:solidFill>
          <a:ln w="29160">
            <a:solidFill>
              <a:srgbClr val="000000"/>
            </a:solidFill>
            <a:round/>
          </a:ln>
        </p:spPr>
      </p:sp>
      <p:sp>
        <p:nvSpPr>
          <p:cNvPr id="2616" name="Rectangle 57"/>
          <p:cNvSpPr/>
          <p:nvPr/>
        </p:nvSpPr>
        <p:spPr>
          <a:xfrm>
            <a:off x="3958920" y="3430800"/>
            <a:ext cx="180000" cy="139320"/>
          </a:xfrm>
          <a:prstGeom prst="rect">
            <a:avLst/>
          </a:prstGeom>
          <a:solidFill>
            <a:srgbClr val="000000"/>
          </a:solidFill>
          <a:ln w="29160">
            <a:solidFill>
              <a:srgbClr val="000000"/>
            </a:solidFill>
            <a:round/>
          </a:ln>
        </p:spPr>
      </p:sp>
      <p:sp>
        <p:nvSpPr>
          <p:cNvPr id="2617" name="Rectangle 58"/>
          <p:cNvSpPr/>
          <p:nvPr/>
        </p:nvSpPr>
        <p:spPr>
          <a:xfrm>
            <a:off x="4135680" y="3430800"/>
            <a:ext cx="180360" cy="139320"/>
          </a:xfrm>
          <a:prstGeom prst="rect">
            <a:avLst/>
          </a:prstGeom>
          <a:solidFill>
            <a:srgbClr val="000000"/>
          </a:solidFill>
          <a:ln w="29160">
            <a:solidFill>
              <a:srgbClr val="000000"/>
            </a:solidFill>
            <a:round/>
          </a:ln>
        </p:spPr>
      </p:sp>
      <p:sp>
        <p:nvSpPr>
          <p:cNvPr id="2618" name="Rectangle 59"/>
          <p:cNvSpPr/>
          <p:nvPr/>
        </p:nvSpPr>
        <p:spPr>
          <a:xfrm>
            <a:off x="2368800" y="3430800"/>
            <a:ext cx="180000" cy="139320"/>
          </a:xfrm>
          <a:prstGeom prst="rect">
            <a:avLst/>
          </a:prstGeom>
          <a:solidFill>
            <a:srgbClr val="ffffff"/>
          </a:solidFill>
          <a:ln w="29160">
            <a:solidFill>
              <a:srgbClr val="000000"/>
            </a:solidFill>
            <a:round/>
          </a:ln>
        </p:spPr>
      </p:sp>
      <p:sp>
        <p:nvSpPr>
          <p:cNvPr id="2619" name="Rectangle 60"/>
          <p:cNvSpPr/>
          <p:nvPr/>
        </p:nvSpPr>
        <p:spPr>
          <a:xfrm>
            <a:off x="2545560" y="3430800"/>
            <a:ext cx="180360" cy="139320"/>
          </a:xfrm>
          <a:prstGeom prst="rect">
            <a:avLst/>
          </a:prstGeom>
          <a:solidFill>
            <a:srgbClr val="ffffff"/>
          </a:solidFill>
          <a:ln w="29160">
            <a:solidFill>
              <a:srgbClr val="000000"/>
            </a:solidFill>
            <a:round/>
          </a:ln>
        </p:spPr>
      </p:sp>
      <p:sp>
        <p:nvSpPr>
          <p:cNvPr id="2620" name="Rectangle 61"/>
          <p:cNvSpPr/>
          <p:nvPr/>
        </p:nvSpPr>
        <p:spPr>
          <a:xfrm>
            <a:off x="2722680" y="3430800"/>
            <a:ext cx="180000" cy="139320"/>
          </a:xfrm>
          <a:prstGeom prst="rect">
            <a:avLst/>
          </a:prstGeom>
          <a:solidFill>
            <a:srgbClr val="000000"/>
          </a:solidFill>
          <a:ln w="29160">
            <a:solidFill>
              <a:srgbClr val="000000"/>
            </a:solidFill>
            <a:round/>
          </a:ln>
        </p:spPr>
      </p:sp>
      <p:sp>
        <p:nvSpPr>
          <p:cNvPr id="2621" name="Rectangle 62"/>
          <p:cNvSpPr/>
          <p:nvPr/>
        </p:nvSpPr>
        <p:spPr>
          <a:xfrm>
            <a:off x="2899800" y="3430800"/>
            <a:ext cx="180000" cy="139320"/>
          </a:xfrm>
          <a:prstGeom prst="rect">
            <a:avLst/>
          </a:prstGeom>
          <a:solidFill>
            <a:srgbClr val="ffffff"/>
          </a:solidFill>
          <a:ln w="29160">
            <a:solidFill>
              <a:srgbClr val="000000"/>
            </a:solidFill>
            <a:round/>
          </a:ln>
        </p:spPr>
      </p:sp>
      <p:sp>
        <p:nvSpPr>
          <p:cNvPr id="2622" name="Rectangle 63"/>
          <p:cNvSpPr/>
          <p:nvPr/>
        </p:nvSpPr>
        <p:spPr>
          <a:xfrm>
            <a:off x="3076560" y="3430800"/>
            <a:ext cx="180000" cy="139320"/>
          </a:xfrm>
          <a:prstGeom prst="rect">
            <a:avLst/>
          </a:prstGeom>
          <a:solidFill>
            <a:srgbClr val="ffffff"/>
          </a:solidFill>
          <a:ln w="29160">
            <a:solidFill>
              <a:srgbClr val="000000"/>
            </a:solidFill>
            <a:round/>
          </a:ln>
        </p:spPr>
      </p:sp>
      <p:sp>
        <p:nvSpPr>
          <p:cNvPr id="2623" name="Rectangle 64"/>
          <p:cNvSpPr/>
          <p:nvPr/>
        </p:nvSpPr>
        <p:spPr>
          <a:xfrm>
            <a:off x="3613320" y="3430800"/>
            <a:ext cx="180000" cy="139320"/>
          </a:xfrm>
          <a:prstGeom prst="rect">
            <a:avLst/>
          </a:prstGeom>
          <a:solidFill>
            <a:srgbClr val="ffffff"/>
          </a:solidFill>
          <a:ln w="29160">
            <a:solidFill>
              <a:srgbClr val="000000"/>
            </a:solidFill>
            <a:round/>
          </a:ln>
        </p:spPr>
      </p:sp>
      <p:sp>
        <p:nvSpPr>
          <p:cNvPr id="2624" name="Rectangle 65"/>
          <p:cNvSpPr/>
          <p:nvPr/>
        </p:nvSpPr>
        <p:spPr>
          <a:xfrm>
            <a:off x="3790440" y="3430800"/>
            <a:ext cx="180000" cy="139320"/>
          </a:xfrm>
          <a:prstGeom prst="rect">
            <a:avLst/>
          </a:prstGeom>
          <a:solidFill>
            <a:srgbClr val="ffffff"/>
          </a:solidFill>
          <a:ln w="29160">
            <a:solidFill>
              <a:srgbClr val="000000"/>
            </a:solidFill>
            <a:round/>
          </a:ln>
        </p:spPr>
      </p:sp>
      <p:sp>
        <p:nvSpPr>
          <p:cNvPr id="2625" name="Rectangle 66"/>
          <p:cNvSpPr/>
          <p:nvPr/>
        </p:nvSpPr>
        <p:spPr>
          <a:xfrm>
            <a:off x="3247200" y="3430800"/>
            <a:ext cx="180360" cy="139320"/>
          </a:xfrm>
          <a:prstGeom prst="rect">
            <a:avLst/>
          </a:prstGeom>
          <a:solidFill>
            <a:srgbClr val="000000"/>
          </a:solidFill>
          <a:ln w="29160">
            <a:solidFill>
              <a:srgbClr val="000000"/>
            </a:solidFill>
            <a:round/>
          </a:ln>
        </p:spPr>
      </p:sp>
      <p:sp>
        <p:nvSpPr>
          <p:cNvPr id="2626" name="Rectangle 67"/>
          <p:cNvSpPr/>
          <p:nvPr/>
        </p:nvSpPr>
        <p:spPr>
          <a:xfrm>
            <a:off x="3424320" y="3430800"/>
            <a:ext cx="180000" cy="139320"/>
          </a:xfrm>
          <a:prstGeom prst="rect">
            <a:avLst/>
          </a:prstGeom>
          <a:solidFill>
            <a:srgbClr val="ffffff"/>
          </a:solidFill>
          <a:ln w="29160">
            <a:solidFill>
              <a:srgbClr val="000000"/>
            </a:solidFill>
            <a:round/>
          </a:ln>
        </p:spPr>
      </p:sp>
      <p:sp>
        <p:nvSpPr>
          <p:cNvPr id="2627" name="Rectangle 68"/>
          <p:cNvSpPr/>
          <p:nvPr/>
        </p:nvSpPr>
        <p:spPr>
          <a:xfrm>
            <a:off x="3958920" y="3567960"/>
            <a:ext cx="180000" cy="139320"/>
          </a:xfrm>
          <a:prstGeom prst="rect">
            <a:avLst/>
          </a:prstGeom>
          <a:solidFill>
            <a:srgbClr val="ffffff"/>
          </a:solidFill>
          <a:ln w="29160">
            <a:solidFill>
              <a:srgbClr val="000000"/>
            </a:solidFill>
            <a:round/>
          </a:ln>
        </p:spPr>
      </p:sp>
      <p:sp>
        <p:nvSpPr>
          <p:cNvPr id="2628" name="Rectangle 69"/>
          <p:cNvSpPr/>
          <p:nvPr/>
        </p:nvSpPr>
        <p:spPr>
          <a:xfrm>
            <a:off x="4135680" y="3567960"/>
            <a:ext cx="180360" cy="139320"/>
          </a:xfrm>
          <a:prstGeom prst="rect">
            <a:avLst/>
          </a:prstGeom>
          <a:solidFill>
            <a:srgbClr val="000000"/>
          </a:solidFill>
          <a:ln w="29160">
            <a:solidFill>
              <a:srgbClr val="000000"/>
            </a:solidFill>
            <a:round/>
          </a:ln>
        </p:spPr>
      </p:sp>
      <p:sp>
        <p:nvSpPr>
          <p:cNvPr id="2629" name="Rectangle 70"/>
          <p:cNvSpPr/>
          <p:nvPr/>
        </p:nvSpPr>
        <p:spPr>
          <a:xfrm>
            <a:off x="2368800" y="3567960"/>
            <a:ext cx="180000" cy="139320"/>
          </a:xfrm>
          <a:prstGeom prst="rect">
            <a:avLst/>
          </a:prstGeom>
          <a:solidFill>
            <a:srgbClr val="ffffff"/>
          </a:solidFill>
          <a:ln w="29160">
            <a:solidFill>
              <a:srgbClr val="000000"/>
            </a:solidFill>
            <a:round/>
          </a:ln>
        </p:spPr>
      </p:sp>
      <p:sp>
        <p:nvSpPr>
          <p:cNvPr id="2630" name="Rectangle 71"/>
          <p:cNvSpPr/>
          <p:nvPr/>
        </p:nvSpPr>
        <p:spPr>
          <a:xfrm>
            <a:off x="2545560" y="3567960"/>
            <a:ext cx="180360" cy="139320"/>
          </a:xfrm>
          <a:prstGeom prst="rect">
            <a:avLst/>
          </a:prstGeom>
          <a:solidFill>
            <a:srgbClr val="000000"/>
          </a:solidFill>
          <a:ln w="29160">
            <a:solidFill>
              <a:srgbClr val="000000"/>
            </a:solidFill>
            <a:round/>
          </a:ln>
        </p:spPr>
      </p:sp>
      <p:sp>
        <p:nvSpPr>
          <p:cNvPr id="2631" name="Rectangle 72"/>
          <p:cNvSpPr/>
          <p:nvPr/>
        </p:nvSpPr>
        <p:spPr>
          <a:xfrm>
            <a:off x="2722680" y="3567960"/>
            <a:ext cx="180000" cy="139320"/>
          </a:xfrm>
          <a:prstGeom prst="rect">
            <a:avLst/>
          </a:prstGeom>
          <a:solidFill>
            <a:srgbClr val="000000"/>
          </a:solidFill>
          <a:ln w="29160">
            <a:solidFill>
              <a:srgbClr val="000000"/>
            </a:solidFill>
            <a:round/>
          </a:ln>
        </p:spPr>
      </p:sp>
      <p:sp>
        <p:nvSpPr>
          <p:cNvPr id="2632" name="Rectangle 73"/>
          <p:cNvSpPr/>
          <p:nvPr/>
        </p:nvSpPr>
        <p:spPr>
          <a:xfrm>
            <a:off x="2899800" y="3567960"/>
            <a:ext cx="180000" cy="139320"/>
          </a:xfrm>
          <a:prstGeom prst="rect">
            <a:avLst/>
          </a:prstGeom>
          <a:solidFill>
            <a:srgbClr val="ffffff"/>
          </a:solidFill>
          <a:ln w="29160">
            <a:solidFill>
              <a:srgbClr val="000000"/>
            </a:solidFill>
            <a:round/>
          </a:ln>
        </p:spPr>
      </p:sp>
      <p:sp>
        <p:nvSpPr>
          <p:cNvPr id="2633" name="Rectangle 74"/>
          <p:cNvSpPr/>
          <p:nvPr/>
        </p:nvSpPr>
        <p:spPr>
          <a:xfrm>
            <a:off x="3076560" y="3567960"/>
            <a:ext cx="180000" cy="139320"/>
          </a:xfrm>
          <a:prstGeom prst="rect">
            <a:avLst/>
          </a:prstGeom>
          <a:solidFill>
            <a:srgbClr val="ffffff"/>
          </a:solidFill>
          <a:ln w="29160">
            <a:solidFill>
              <a:srgbClr val="000000"/>
            </a:solidFill>
            <a:round/>
          </a:ln>
        </p:spPr>
      </p:sp>
      <p:sp>
        <p:nvSpPr>
          <p:cNvPr id="2634" name="Rectangle 75"/>
          <p:cNvSpPr/>
          <p:nvPr/>
        </p:nvSpPr>
        <p:spPr>
          <a:xfrm>
            <a:off x="3613320" y="3567960"/>
            <a:ext cx="180000" cy="139320"/>
          </a:xfrm>
          <a:prstGeom prst="rect">
            <a:avLst/>
          </a:prstGeom>
          <a:solidFill>
            <a:srgbClr val="ffffff"/>
          </a:solidFill>
          <a:ln w="29160">
            <a:solidFill>
              <a:srgbClr val="000000"/>
            </a:solidFill>
            <a:round/>
          </a:ln>
        </p:spPr>
      </p:sp>
      <p:sp>
        <p:nvSpPr>
          <p:cNvPr id="2635" name="Rectangle 76"/>
          <p:cNvSpPr/>
          <p:nvPr/>
        </p:nvSpPr>
        <p:spPr>
          <a:xfrm>
            <a:off x="3790440" y="3567960"/>
            <a:ext cx="180000" cy="139320"/>
          </a:xfrm>
          <a:prstGeom prst="rect">
            <a:avLst/>
          </a:prstGeom>
          <a:solidFill>
            <a:srgbClr val="ffffff"/>
          </a:solidFill>
          <a:ln w="29160">
            <a:solidFill>
              <a:srgbClr val="000000"/>
            </a:solidFill>
            <a:round/>
          </a:ln>
        </p:spPr>
      </p:sp>
      <p:sp>
        <p:nvSpPr>
          <p:cNvPr id="2636" name="Rectangle 77"/>
          <p:cNvSpPr/>
          <p:nvPr/>
        </p:nvSpPr>
        <p:spPr>
          <a:xfrm>
            <a:off x="3247200" y="3567960"/>
            <a:ext cx="180360" cy="139320"/>
          </a:xfrm>
          <a:prstGeom prst="rect">
            <a:avLst/>
          </a:prstGeom>
          <a:solidFill>
            <a:srgbClr val="ffffff"/>
          </a:solidFill>
          <a:ln w="29160">
            <a:solidFill>
              <a:srgbClr val="000000"/>
            </a:solidFill>
            <a:round/>
          </a:ln>
        </p:spPr>
      </p:sp>
      <p:sp>
        <p:nvSpPr>
          <p:cNvPr id="2637" name="Rectangle 78"/>
          <p:cNvSpPr/>
          <p:nvPr/>
        </p:nvSpPr>
        <p:spPr>
          <a:xfrm>
            <a:off x="3424320" y="3567960"/>
            <a:ext cx="180000" cy="139320"/>
          </a:xfrm>
          <a:prstGeom prst="rect">
            <a:avLst/>
          </a:prstGeom>
          <a:solidFill>
            <a:srgbClr val="ffffff"/>
          </a:solidFill>
          <a:ln w="29160">
            <a:solidFill>
              <a:srgbClr val="000000"/>
            </a:solidFill>
            <a:round/>
          </a:ln>
        </p:spPr>
      </p:sp>
      <p:sp>
        <p:nvSpPr>
          <p:cNvPr id="2638" name="Rectangle 79"/>
          <p:cNvSpPr/>
          <p:nvPr/>
        </p:nvSpPr>
        <p:spPr>
          <a:xfrm>
            <a:off x="3958920" y="3705120"/>
            <a:ext cx="180000" cy="139320"/>
          </a:xfrm>
          <a:prstGeom prst="rect">
            <a:avLst/>
          </a:prstGeom>
          <a:solidFill>
            <a:srgbClr val="ffffff"/>
          </a:solidFill>
          <a:ln w="29160">
            <a:solidFill>
              <a:srgbClr val="000000"/>
            </a:solidFill>
            <a:round/>
          </a:ln>
        </p:spPr>
      </p:sp>
      <p:sp>
        <p:nvSpPr>
          <p:cNvPr id="2639" name="Rectangle 80"/>
          <p:cNvSpPr/>
          <p:nvPr/>
        </p:nvSpPr>
        <p:spPr>
          <a:xfrm>
            <a:off x="4135680" y="3705120"/>
            <a:ext cx="180360" cy="139320"/>
          </a:xfrm>
          <a:prstGeom prst="rect">
            <a:avLst/>
          </a:prstGeom>
          <a:solidFill>
            <a:srgbClr val="ffffff"/>
          </a:solidFill>
          <a:ln w="29160">
            <a:solidFill>
              <a:srgbClr val="000000"/>
            </a:solidFill>
            <a:round/>
          </a:ln>
        </p:spPr>
      </p:sp>
      <p:sp>
        <p:nvSpPr>
          <p:cNvPr id="2640" name="Rectangle 81"/>
          <p:cNvSpPr/>
          <p:nvPr/>
        </p:nvSpPr>
        <p:spPr>
          <a:xfrm>
            <a:off x="2368800" y="3705120"/>
            <a:ext cx="180000" cy="139320"/>
          </a:xfrm>
          <a:prstGeom prst="rect">
            <a:avLst/>
          </a:prstGeom>
          <a:solidFill>
            <a:srgbClr val="ffffff"/>
          </a:solidFill>
          <a:ln w="29160">
            <a:solidFill>
              <a:srgbClr val="000000"/>
            </a:solidFill>
            <a:round/>
          </a:ln>
        </p:spPr>
      </p:sp>
      <p:sp>
        <p:nvSpPr>
          <p:cNvPr id="2641" name="Rectangle 82"/>
          <p:cNvSpPr/>
          <p:nvPr/>
        </p:nvSpPr>
        <p:spPr>
          <a:xfrm>
            <a:off x="2545560" y="3705120"/>
            <a:ext cx="180360" cy="139320"/>
          </a:xfrm>
          <a:prstGeom prst="rect">
            <a:avLst/>
          </a:prstGeom>
          <a:solidFill>
            <a:srgbClr val="ffffff"/>
          </a:solidFill>
          <a:ln w="29160">
            <a:solidFill>
              <a:srgbClr val="000000"/>
            </a:solidFill>
            <a:round/>
          </a:ln>
        </p:spPr>
      </p:sp>
      <p:sp>
        <p:nvSpPr>
          <p:cNvPr id="2642" name="Rectangle 83"/>
          <p:cNvSpPr/>
          <p:nvPr/>
        </p:nvSpPr>
        <p:spPr>
          <a:xfrm>
            <a:off x="2722680" y="3705120"/>
            <a:ext cx="180000" cy="139320"/>
          </a:xfrm>
          <a:prstGeom prst="rect">
            <a:avLst/>
          </a:prstGeom>
          <a:solidFill>
            <a:srgbClr val="ffffff"/>
          </a:solidFill>
          <a:ln w="29160">
            <a:solidFill>
              <a:srgbClr val="000000"/>
            </a:solidFill>
            <a:round/>
          </a:ln>
        </p:spPr>
      </p:sp>
      <p:sp>
        <p:nvSpPr>
          <p:cNvPr id="2643" name="Rectangle 84"/>
          <p:cNvSpPr/>
          <p:nvPr/>
        </p:nvSpPr>
        <p:spPr>
          <a:xfrm>
            <a:off x="2899800" y="3705120"/>
            <a:ext cx="180000" cy="139320"/>
          </a:xfrm>
          <a:prstGeom prst="rect">
            <a:avLst/>
          </a:prstGeom>
          <a:solidFill>
            <a:srgbClr val="000000"/>
          </a:solidFill>
          <a:ln w="29160">
            <a:solidFill>
              <a:srgbClr val="000000"/>
            </a:solidFill>
            <a:round/>
          </a:ln>
        </p:spPr>
      </p:sp>
      <p:sp>
        <p:nvSpPr>
          <p:cNvPr id="2644" name="Rectangle 85"/>
          <p:cNvSpPr/>
          <p:nvPr/>
        </p:nvSpPr>
        <p:spPr>
          <a:xfrm>
            <a:off x="3076560" y="3705120"/>
            <a:ext cx="180000" cy="139320"/>
          </a:xfrm>
          <a:prstGeom prst="rect">
            <a:avLst/>
          </a:prstGeom>
          <a:solidFill>
            <a:srgbClr val="000000"/>
          </a:solidFill>
          <a:ln w="29160">
            <a:solidFill>
              <a:srgbClr val="000000"/>
            </a:solidFill>
            <a:round/>
          </a:ln>
        </p:spPr>
      </p:sp>
      <p:sp>
        <p:nvSpPr>
          <p:cNvPr id="2645" name="Rectangle 86"/>
          <p:cNvSpPr/>
          <p:nvPr/>
        </p:nvSpPr>
        <p:spPr>
          <a:xfrm>
            <a:off x="3613320" y="3705120"/>
            <a:ext cx="180000" cy="139320"/>
          </a:xfrm>
          <a:prstGeom prst="rect">
            <a:avLst/>
          </a:prstGeom>
          <a:solidFill>
            <a:srgbClr val="000000"/>
          </a:solidFill>
          <a:ln w="29160">
            <a:solidFill>
              <a:srgbClr val="000000"/>
            </a:solidFill>
            <a:round/>
          </a:ln>
        </p:spPr>
      </p:sp>
      <p:sp>
        <p:nvSpPr>
          <p:cNvPr id="2646" name="Rectangle 87"/>
          <p:cNvSpPr/>
          <p:nvPr/>
        </p:nvSpPr>
        <p:spPr>
          <a:xfrm>
            <a:off x="3790440" y="3705120"/>
            <a:ext cx="180000" cy="139320"/>
          </a:xfrm>
          <a:prstGeom prst="rect">
            <a:avLst/>
          </a:prstGeom>
          <a:solidFill>
            <a:srgbClr val="ffffff"/>
          </a:solidFill>
          <a:ln w="29160">
            <a:solidFill>
              <a:srgbClr val="000000"/>
            </a:solidFill>
            <a:round/>
          </a:ln>
        </p:spPr>
      </p:sp>
      <p:sp>
        <p:nvSpPr>
          <p:cNvPr id="2647" name="Rectangle 88"/>
          <p:cNvSpPr/>
          <p:nvPr/>
        </p:nvSpPr>
        <p:spPr>
          <a:xfrm>
            <a:off x="3247200" y="3705120"/>
            <a:ext cx="180360" cy="139320"/>
          </a:xfrm>
          <a:prstGeom prst="rect">
            <a:avLst/>
          </a:prstGeom>
          <a:solidFill>
            <a:srgbClr val="ffffff"/>
          </a:solidFill>
          <a:ln w="29160">
            <a:solidFill>
              <a:srgbClr val="000000"/>
            </a:solidFill>
            <a:round/>
          </a:ln>
        </p:spPr>
      </p:sp>
      <p:sp>
        <p:nvSpPr>
          <p:cNvPr id="2648" name="Rectangle 89"/>
          <p:cNvSpPr/>
          <p:nvPr/>
        </p:nvSpPr>
        <p:spPr>
          <a:xfrm>
            <a:off x="3424320" y="3705120"/>
            <a:ext cx="180000" cy="139320"/>
          </a:xfrm>
          <a:prstGeom prst="rect">
            <a:avLst/>
          </a:prstGeom>
          <a:solidFill>
            <a:srgbClr val="000000"/>
          </a:solidFill>
          <a:ln w="29160">
            <a:solidFill>
              <a:srgbClr val="000000"/>
            </a:solidFill>
            <a:round/>
          </a:ln>
        </p:spPr>
      </p:sp>
      <p:sp>
        <p:nvSpPr>
          <p:cNvPr id="2649" name="Rectangle 90"/>
          <p:cNvSpPr/>
          <p:nvPr/>
        </p:nvSpPr>
        <p:spPr>
          <a:xfrm>
            <a:off x="3958920" y="3842280"/>
            <a:ext cx="180000" cy="139320"/>
          </a:xfrm>
          <a:prstGeom prst="rect">
            <a:avLst/>
          </a:prstGeom>
          <a:solidFill>
            <a:srgbClr val="ffffff"/>
          </a:solidFill>
          <a:ln w="29160">
            <a:solidFill>
              <a:srgbClr val="000000"/>
            </a:solidFill>
            <a:round/>
          </a:ln>
        </p:spPr>
      </p:sp>
      <p:sp>
        <p:nvSpPr>
          <p:cNvPr id="2650" name="Rectangle 91"/>
          <p:cNvSpPr/>
          <p:nvPr/>
        </p:nvSpPr>
        <p:spPr>
          <a:xfrm>
            <a:off x="4135680" y="3842280"/>
            <a:ext cx="180360" cy="139320"/>
          </a:xfrm>
          <a:prstGeom prst="rect">
            <a:avLst/>
          </a:prstGeom>
          <a:solidFill>
            <a:srgbClr val="ffffff"/>
          </a:solidFill>
          <a:ln w="29160">
            <a:solidFill>
              <a:srgbClr val="000000"/>
            </a:solidFill>
            <a:round/>
          </a:ln>
        </p:spPr>
      </p:sp>
      <p:sp>
        <p:nvSpPr>
          <p:cNvPr id="2651" name="Rectangle 92"/>
          <p:cNvSpPr/>
          <p:nvPr/>
        </p:nvSpPr>
        <p:spPr>
          <a:xfrm>
            <a:off x="2368800" y="3842280"/>
            <a:ext cx="180000" cy="139320"/>
          </a:xfrm>
          <a:prstGeom prst="rect">
            <a:avLst/>
          </a:prstGeom>
          <a:solidFill>
            <a:srgbClr val="ffffff"/>
          </a:solidFill>
          <a:ln w="29160">
            <a:solidFill>
              <a:srgbClr val="000000"/>
            </a:solidFill>
            <a:round/>
          </a:ln>
        </p:spPr>
      </p:sp>
      <p:sp>
        <p:nvSpPr>
          <p:cNvPr id="2652" name="Rectangle 93"/>
          <p:cNvSpPr/>
          <p:nvPr/>
        </p:nvSpPr>
        <p:spPr>
          <a:xfrm>
            <a:off x="2545560" y="3842280"/>
            <a:ext cx="180360" cy="139320"/>
          </a:xfrm>
          <a:prstGeom prst="rect">
            <a:avLst/>
          </a:prstGeom>
          <a:solidFill>
            <a:srgbClr val="ffffff"/>
          </a:solidFill>
          <a:ln w="29160">
            <a:solidFill>
              <a:srgbClr val="000000"/>
            </a:solidFill>
            <a:round/>
          </a:ln>
        </p:spPr>
      </p:sp>
      <p:sp>
        <p:nvSpPr>
          <p:cNvPr id="2653" name="Rectangle 94"/>
          <p:cNvSpPr/>
          <p:nvPr/>
        </p:nvSpPr>
        <p:spPr>
          <a:xfrm>
            <a:off x="2722680" y="3842280"/>
            <a:ext cx="180000" cy="139320"/>
          </a:xfrm>
          <a:prstGeom prst="rect">
            <a:avLst/>
          </a:prstGeom>
          <a:solidFill>
            <a:srgbClr val="ffffff"/>
          </a:solidFill>
          <a:ln w="29160">
            <a:solidFill>
              <a:srgbClr val="000000"/>
            </a:solidFill>
            <a:round/>
          </a:ln>
        </p:spPr>
      </p:sp>
      <p:sp>
        <p:nvSpPr>
          <p:cNvPr id="2654" name="Rectangle 95"/>
          <p:cNvSpPr/>
          <p:nvPr/>
        </p:nvSpPr>
        <p:spPr>
          <a:xfrm>
            <a:off x="2899800" y="3842280"/>
            <a:ext cx="180000" cy="139320"/>
          </a:xfrm>
          <a:prstGeom prst="rect">
            <a:avLst/>
          </a:prstGeom>
          <a:solidFill>
            <a:srgbClr val="ffffff"/>
          </a:solidFill>
          <a:ln w="29160">
            <a:solidFill>
              <a:srgbClr val="000000"/>
            </a:solidFill>
            <a:round/>
          </a:ln>
        </p:spPr>
      </p:sp>
      <p:sp>
        <p:nvSpPr>
          <p:cNvPr id="2655" name="Rectangle 96"/>
          <p:cNvSpPr/>
          <p:nvPr/>
        </p:nvSpPr>
        <p:spPr>
          <a:xfrm>
            <a:off x="3076560" y="3842280"/>
            <a:ext cx="180000" cy="139320"/>
          </a:xfrm>
          <a:prstGeom prst="rect">
            <a:avLst/>
          </a:prstGeom>
          <a:solidFill>
            <a:srgbClr val="000000"/>
          </a:solidFill>
          <a:ln w="29160">
            <a:solidFill>
              <a:srgbClr val="000000"/>
            </a:solidFill>
            <a:round/>
          </a:ln>
        </p:spPr>
      </p:sp>
      <p:sp>
        <p:nvSpPr>
          <p:cNvPr id="2656" name="Rectangle 97"/>
          <p:cNvSpPr/>
          <p:nvPr/>
        </p:nvSpPr>
        <p:spPr>
          <a:xfrm>
            <a:off x="3613320" y="3842280"/>
            <a:ext cx="180000" cy="139320"/>
          </a:xfrm>
          <a:prstGeom prst="rect">
            <a:avLst/>
          </a:prstGeom>
          <a:solidFill>
            <a:srgbClr val="000000"/>
          </a:solidFill>
          <a:ln w="29160">
            <a:solidFill>
              <a:srgbClr val="000000"/>
            </a:solidFill>
            <a:round/>
          </a:ln>
        </p:spPr>
      </p:sp>
      <p:sp>
        <p:nvSpPr>
          <p:cNvPr id="2657" name="Rectangle 98"/>
          <p:cNvSpPr/>
          <p:nvPr/>
        </p:nvSpPr>
        <p:spPr>
          <a:xfrm>
            <a:off x="3790440" y="3842280"/>
            <a:ext cx="180000" cy="139320"/>
          </a:xfrm>
          <a:prstGeom prst="rect">
            <a:avLst/>
          </a:prstGeom>
          <a:solidFill>
            <a:srgbClr val="000000"/>
          </a:solidFill>
          <a:ln w="29160">
            <a:solidFill>
              <a:srgbClr val="000000"/>
            </a:solidFill>
            <a:round/>
          </a:ln>
        </p:spPr>
      </p:sp>
      <p:sp>
        <p:nvSpPr>
          <p:cNvPr id="2658" name="Rectangle 99"/>
          <p:cNvSpPr/>
          <p:nvPr/>
        </p:nvSpPr>
        <p:spPr>
          <a:xfrm>
            <a:off x="3247200" y="3842280"/>
            <a:ext cx="180360" cy="139320"/>
          </a:xfrm>
          <a:prstGeom prst="rect">
            <a:avLst/>
          </a:prstGeom>
          <a:solidFill>
            <a:srgbClr val="000000"/>
          </a:solidFill>
          <a:ln w="29160">
            <a:solidFill>
              <a:srgbClr val="000000"/>
            </a:solidFill>
            <a:round/>
          </a:ln>
        </p:spPr>
      </p:sp>
      <p:sp>
        <p:nvSpPr>
          <p:cNvPr id="2659" name="Rectangle 100"/>
          <p:cNvSpPr/>
          <p:nvPr/>
        </p:nvSpPr>
        <p:spPr>
          <a:xfrm>
            <a:off x="3424320" y="3842280"/>
            <a:ext cx="180000" cy="139320"/>
          </a:xfrm>
          <a:prstGeom prst="rect">
            <a:avLst/>
          </a:prstGeom>
          <a:solidFill>
            <a:srgbClr val="000000"/>
          </a:solidFill>
          <a:ln w="29160">
            <a:solidFill>
              <a:srgbClr val="000000"/>
            </a:solidFill>
            <a:round/>
          </a:ln>
        </p:spPr>
      </p:sp>
      <p:sp>
        <p:nvSpPr>
          <p:cNvPr id="2660" name="Rectangle 101"/>
          <p:cNvSpPr/>
          <p:nvPr/>
        </p:nvSpPr>
        <p:spPr>
          <a:xfrm>
            <a:off x="3958920" y="3979440"/>
            <a:ext cx="180000" cy="139320"/>
          </a:xfrm>
          <a:prstGeom prst="rect">
            <a:avLst/>
          </a:prstGeom>
          <a:solidFill>
            <a:srgbClr val="ffffff"/>
          </a:solidFill>
          <a:ln w="29160">
            <a:solidFill>
              <a:srgbClr val="000000"/>
            </a:solidFill>
            <a:round/>
          </a:ln>
        </p:spPr>
      </p:sp>
      <p:sp>
        <p:nvSpPr>
          <p:cNvPr id="2661" name="Rectangle 102"/>
          <p:cNvSpPr/>
          <p:nvPr/>
        </p:nvSpPr>
        <p:spPr>
          <a:xfrm>
            <a:off x="4135680" y="3979440"/>
            <a:ext cx="180360" cy="139320"/>
          </a:xfrm>
          <a:prstGeom prst="rect">
            <a:avLst/>
          </a:prstGeom>
          <a:solidFill>
            <a:srgbClr val="ffffff"/>
          </a:solidFill>
          <a:ln w="29160">
            <a:solidFill>
              <a:srgbClr val="000000"/>
            </a:solidFill>
            <a:round/>
          </a:ln>
        </p:spPr>
      </p:sp>
      <p:sp>
        <p:nvSpPr>
          <p:cNvPr id="2662" name="Rectangle 103"/>
          <p:cNvSpPr/>
          <p:nvPr/>
        </p:nvSpPr>
        <p:spPr>
          <a:xfrm>
            <a:off x="2368800" y="3979440"/>
            <a:ext cx="180000" cy="139320"/>
          </a:xfrm>
          <a:prstGeom prst="rect">
            <a:avLst/>
          </a:prstGeom>
          <a:solidFill>
            <a:srgbClr val="ffffff"/>
          </a:solidFill>
          <a:ln w="29160">
            <a:solidFill>
              <a:srgbClr val="000000"/>
            </a:solidFill>
            <a:round/>
          </a:ln>
        </p:spPr>
      </p:sp>
      <p:sp>
        <p:nvSpPr>
          <p:cNvPr id="2663" name="Rectangle 104"/>
          <p:cNvSpPr/>
          <p:nvPr/>
        </p:nvSpPr>
        <p:spPr>
          <a:xfrm>
            <a:off x="2545560" y="3979440"/>
            <a:ext cx="180360" cy="139320"/>
          </a:xfrm>
          <a:prstGeom prst="rect">
            <a:avLst/>
          </a:prstGeom>
          <a:solidFill>
            <a:srgbClr val="ffffff"/>
          </a:solidFill>
          <a:ln w="29160">
            <a:solidFill>
              <a:srgbClr val="000000"/>
            </a:solidFill>
            <a:round/>
          </a:ln>
        </p:spPr>
      </p:sp>
      <p:sp>
        <p:nvSpPr>
          <p:cNvPr id="2664" name="Rectangle 105"/>
          <p:cNvSpPr/>
          <p:nvPr/>
        </p:nvSpPr>
        <p:spPr>
          <a:xfrm>
            <a:off x="2722680" y="3979440"/>
            <a:ext cx="180000" cy="139320"/>
          </a:xfrm>
          <a:prstGeom prst="rect">
            <a:avLst/>
          </a:prstGeom>
          <a:solidFill>
            <a:srgbClr val="ffffff"/>
          </a:solidFill>
          <a:ln w="29160">
            <a:solidFill>
              <a:srgbClr val="000000"/>
            </a:solidFill>
            <a:round/>
          </a:ln>
        </p:spPr>
      </p:sp>
      <p:sp>
        <p:nvSpPr>
          <p:cNvPr id="2665" name="Rectangle 106"/>
          <p:cNvSpPr/>
          <p:nvPr/>
        </p:nvSpPr>
        <p:spPr>
          <a:xfrm>
            <a:off x="2899800" y="3979440"/>
            <a:ext cx="180000" cy="139320"/>
          </a:xfrm>
          <a:prstGeom prst="rect">
            <a:avLst/>
          </a:prstGeom>
          <a:solidFill>
            <a:srgbClr val="000000"/>
          </a:solidFill>
          <a:ln w="29160">
            <a:solidFill>
              <a:srgbClr val="000000"/>
            </a:solidFill>
            <a:round/>
          </a:ln>
        </p:spPr>
      </p:sp>
      <p:sp>
        <p:nvSpPr>
          <p:cNvPr id="2666" name="Rectangle 107"/>
          <p:cNvSpPr/>
          <p:nvPr/>
        </p:nvSpPr>
        <p:spPr>
          <a:xfrm>
            <a:off x="3076560" y="3979440"/>
            <a:ext cx="180000" cy="139320"/>
          </a:xfrm>
          <a:prstGeom prst="rect">
            <a:avLst/>
          </a:prstGeom>
          <a:solidFill>
            <a:srgbClr val="000000"/>
          </a:solidFill>
          <a:ln w="29160">
            <a:solidFill>
              <a:srgbClr val="000000"/>
            </a:solidFill>
            <a:round/>
          </a:ln>
        </p:spPr>
      </p:sp>
      <p:sp>
        <p:nvSpPr>
          <p:cNvPr id="2667" name="Rectangle 108"/>
          <p:cNvSpPr/>
          <p:nvPr/>
        </p:nvSpPr>
        <p:spPr>
          <a:xfrm>
            <a:off x="3613320" y="3979440"/>
            <a:ext cx="180000" cy="139320"/>
          </a:xfrm>
          <a:prstGeom prst="rect">
            <a:avLst/>
          </a:prstGeom>
          <a:solidFill>
            <a:srgbClr val="ffffff"/>
          </a:solidFill>
          <a:ln w="29160">
            <a:solidFill>
              <a:srgbClr val="000000"/>
            </a:solidFill>
            <a:round/>
          </a:ln>
        </p:spPr>
      </p:sp>
      <p:sp>
        <p:nvSpPr>
          <p:cNvPr id="2668" name="Rectangle 109"/>
          <p:cNvSpPr/>
          <p:nvPr/>
        </p:nvSpPr>
        <p:spPr>
          <a:xfrm>
            <a:off x="3790440" y="3979440"/>
            <a:ext cx="180000" cy="139320"/>
          </a:xfrm>
          <a:prstGeom prst="rect">
            <a:avLst/>
          </a:prstGeom>
          <a:solidFill>
            <a:srgbClr val="ffffff"/>
          </a:solidFill>
          <a:ln w="29160">
            <a:solidFill>
              <a:srgbClr val="000000"/>
            </a:solidFill>
            <a:round/>
          </a:ln>
        </p:spPr>
      </p:sp>
      <p:sp>
        <p:nvSpPr>
          <p:cNvPr id="2669" name="Rectangle 110"/>
          <p:cNvSpPr/>
          <p:nvPr/>
        </p:nvSpPr>
        <p:spPr>
          <a:xfrm>
            <a:off x="3247200" y="3979440"/>
            <a:ext cx="180360" cy="139320"/>
          </a:xfrm>
          <a:prstGeom prst="rect">
            <a:avLst/>
          </a:prstGeom>
          <a:solidFill>
            <a:srgbClr val="000000"/>
          </a:solidFill>
          <a:ln w="29160">
            <a:solidFill>
              <a:srgbClr val="000000"/>
            </a:solidFill>
            <a:round/>
          </a:ln>
        </p:spPr>
      </p:sp>
      <p:sp>
        <p:nvSpPr>
          <p:cNvPr id="2670" name="Rectangle 111"/>
          <p:cNvSpPr/>
          <p:nvPr/>
        </p:nvSpPr>
        <p:spPr>
          <a:xfrm>
            <a:off x="3424320" y="3979440"/>
            <a:ext cx="180000" cy="139320"/>
          </a:xfrm>
          <a:prstGeom prst="rect">
            <a:avLst/>
          </a:prstGeom>
          <a:solidFill>
            <a:srgbClr val="ffffff"/>
          </a:solidFill>
          <a:ln w="29160">
            <a:solidFill>
              <a:srgbClr val="000000"/>
            </a:solidFill>
            <a:round/>
          </a:ln>
        </p:spPr>
      </p:sp>
      <p:sp>
        <p:nvSpPr>
          <p:cNvPr id="2671" name="Rectangle 112"/>
          <p:cNvSpPr/>
          <p:nvPr/>
        </p:nvSpPr>
        <p:spPr>
          <a:xfrm>
            <a:off x="3958920" y="4116600"/>
            <a:ext cx="180000" cy="139320"/>
          </a:xfrm>
          <a:prstGeom prst="rect">
            <a:avLst/>
          </a:prstGeom>
          <a:solidFill>
            <a:srgbClr val="ffffff"/>
          </a:solidFill>
          <a:ln w="29160">
            <a:solidFill>
              <a:srgbClr val="000000"/>
            </a:solidFill>
            <a:round/>
          </a:ln>
        </p:spPr>
      </p:sp>
      <p:sp>
        <p:nvSpPr>
          <p:cNvPr id="2672" name="Rectangle 113"/>
          <p:cNvSpPr/>
          <p:nvPr/>
        </p:nvSpPr>
        <p:spPr>
          <a:xfrm>
            <a:off x="4135680" y="4116600"/>
            <a:ext cx="180360" cy="139320"/>
          </a:xfrm>
          <a:prstGeom prst="rect">
            <a:avLst/>
          </a:prstGeom>
          <a:solidFill>
            <a:srgbClr val="ffffff"/>
          </a:solidFill>
          <a:ln w="29160">
            <a:solidFill>
              <a:srgbClr val="000000"/>
            </a:solidFill>
            <a:round/>
          </a:ln>
        </p:spPr>
      </p:sp>
      <p:sp>
        <p:nvSpPr>
          <p:cNvPr id="2673" name="Rectangle 114"/>
          <p:cNvSpPr/>
          <p:nvPr/>
        </p:nvSpPr>
        <p:spPr>
          <a:xfrm>
            <a:off x="2368800" y="4116600"/>
            <a:ext cx="180000" cy="139320"/>
          </a:xfrm>
          <a:prstGeom prst="rect">
            <a:avLst/>
          </a:prstGeom>
          <a:solidFill>
            <a:srgbClr val="ffffff"/>
          </a:solidFill>
          <a:ln w="29160">
            <a:solidFill>
              <a:srgbClr val="000000"/>
            </a:solidFill>
            <a:round/>
          </a:ln>
        </p:spPr>
      </p:sp>
      <p:sp>
        <p:nvSpPr>
          <p:cNvPr id="2674" name="Rectangle 115"/>
          <p:cNvSpPr/>
          <p:nvPr/>
        </p:nvSpPr>
        <p:spPr>
          <a:xfrm>
            <a:off x="2545560" y="4116600"/>
            <a:ext cx="180360" cy="139320"/>
          </a:xfrm>
          <a:prstGeom prst="rect">
            <a:avLst/>
          </a:prstGeom>
          <a:solidFill>
            <a:srgbClr val="ffffff"/>
          </a:solidFill>
          <a:ln w="29160">
            <a:solidFill>
              <a:srgbClr val="000000"/>
            </a:solidFill>
            <a:round/>
          </a:ln>
        </p:spPr>
      </p:sp>
      <p:sp>
        <p:nvSpPr>
          <p:cNvPr id="2675" name="Rectangle 116"/>
          <p:cNvSpPr/>
          <p:nvPr/>
        </p:nvSpPr>
        <p:spPr>
          <a:xfrm>
            <a:off x="2722680" y="4116600"/>
            <a:ext cx="180000" cy="139320"/>
          </a:xfrm>
          <a:prstGeom prst="rect">
            <a:avLst/>
          </a:prstGeom>
          <a:solidFill>
            <a:srgbClr val="ffffff"/>
          </a:solidFill>
          <a:ln w="29160">
            <a:solidFill>
              <a:srgbClr val="000000"/>
            </a:solidFill>
            <a:round/>
          </a:ln>
        </p:spPr>
      </p:sp>
      <p:sp>
        <p:nvSpPr>
          <p:cNvPr id="2676" name="Rectangle 117"/>
          <p:cNvSpPr/>
          <p:nvPr/>
        </p:nvSpPr>
        <p:spPr>
          <a:xfrm>
            <a:off x="2899800" y="4116600"/>
            <a:ext cx="180000" cy="139320"/>
          </a:xfrm>
          <a:prstGeom prst="rect">
            <a:avLst/>
          </a:prstGeom>
          <a:solidFill>
            <a:srgbClr val="ffffff"/>
          </a:solidFill>
          <a:ln w="29160">
            <a:solidFill>
              <a:srgbClr val="000000"/>
            </a:solidFill>
            <a:round/>
          </a:ln>
        </p:spPr>
      </p:sp>
      <p:sp>
        <p:nvSpPr>
          <p:cNvPr id="2677" name="Rectangle 118"/>
          <p:cNvSpPr/>
          <p:nvPr/>
        </p:nvSpPr>
        <p:spPr>
          <a:xfrm>
            <a:off x="3076560" y="4116600"/>
            <a:ext cx="180000" cy="139320"/>
          </a:xfrm>
          <a:prstGeom prst="rect">
            <a:avLst/>
          </a:prstGeom>
          <a:solidFill>
            <a:srgbClr val="000000"/>
          </a:solidFill>
          <a:ln w="29160">
            <a:solidFill>
              <a:srgbClr val="000000"/>
            </a:solidFill>
            <a:round/>
          </a:ln>
        </p:spPr>
      </p:sp>
      <p:sp>
        <p:nvSpPr>
          <p:cNvPr id="2678" name="Rectangle 119"/>
          <p:cNvSpPr/>
          <p:nvPr/>
        </p:nvSpPr>
        <p:spPr>
          <a:xfrm>
            <a:off x="3613320" y="4116600"/>
            <a:ext cx="180000" cy="139320"/>
          </a:xfrm>
          <a:prstGeom prst="rect">
            <a:avLst/>
          </a:prstGeom>
          <a:solidFill>
            <a:srgbClr val="000000"/>
          </a:solidFill>
          <a:ln w="29160">
            <a:solidFill>
              <a:srgbClr val="000000"/>
            </a:solidFill>
            <a:round/>
          </a:ln>
        </p:spPr>
      </p:sp>
      <p:sp>
        <p:nvSpPr>
          <p:cNvPr id="2679" name="Rectangle 120"/>
          <p:cNvSpPr/>
          <p:nvPr/>
        </p:nvSpPr>
        <p:spPr>
          <a:xfrm>
            <a:off x="3790440" y="4116600"/>
            <a:ext cx="180000" cy="139320"/>
          </a:xfrm>
          <a:prstGeom prst="rect">
            <a:avLst/>
          </a:prstGeom>
          <a:solidFill>
            <a:srgbClr val="000000"/>
          </a:solidFill>
          <a:ln w="29160">
            <a:solidFill>
              <a:srgbClr val="000000"/>
            </a:solidFill>
            <a:round/>
          </a:ln>
        </p:spPr>
      </p:sp>
      <p:sp>
        <p:nvSpPr>
          <p:cNvPr id="2680" name="Rectangle 121"/>
          <p:cNvSpPr/>
          <p:nvPr/>
        </p:nvSpPr>
        <p:spPr>
          <a:xfrm>
            <a:off x="3247200" y="4116600"/>
            <a:ext cx="180360" cy="139320"/>
          </a:xfrm>
          <a:prstGeom prst="rect">
            <a:avLst/>
          </a:prstGeom>
          <a:solidFill>
            <a:srgbClr val="ffffff"/>
          </a:solidFill>
          <a:ln w="29160">
            <a:solidFill>
              <a:srgbClr val="000000"/>
            </a:solidFill>
            <a:round/>
          </a:ln>
        </p:spPr>
      </p:sp>
      <p:sp>
        <p:nvSpPr>
          <p:cNvPr id="2681" name="Rectangle 122"/>
          <p:cNvSpPr/>
          <p:nvPr/>
        </p:nvSpPr>
        <p:spPr>
          <a:xfrm>
            <a:off x="3424320" y="4116600"/>
            <a:ext cx="180000" cy="139320"/>
          </a:xfrm>
          <a:prstGeom prst="rect">
            <a:avLst/>
          </a:prstGeom>
          <a:solidFill>
            <a:srgbClr val="000000"/>
          </a:solidFill>
          <a:ln w="29160">
            <a:solidFill>
              <a:srgbClr val="000000"/>
            </a:solidFill>
            <a:round/>
          </a:ln>
        </p:spPr>
      </p:sp>
      <p:sp>
        <p:nvSpPr>
          <p:cNvPr id="2682" name="Rectangle 123"/>
          <p:cNvSpPr/>
          <p:nvPr/>
        </p:nvSpPr>
        <p:spPr>
          <a:xfrm>
            <a:off x="3958920" y="4253760"/>
            <a:ext cx="180000" cy="139320"/>
          </a:xfrm>
          <a:prstGeom prst="rect">
            <a:avLst/>
          </a:prstGeom>
          <a:solidFill>
            <a:srgbClr val="000000"/>
          </a:solidFill>
          <a:ln w="29160">
            <a:solidFill>
              <a:srgbClr val="000000"/>
            </a:solidFill>
            <a:round/>
          </a:ln>
        </p:spPr>
      </p:sp>
      <p:sp>
        <p:nvSpPr>
          <p:cNvPr id="2683" name="Rectangle 124"/>
          <p:cNvSpPr/>
          <p:nvPr/>
        </p:nvSpPr>
        <p:spPr>
          <a:xfrm>
            <a:off x="4135680" y="4253760"/>
            <a:ext cx="180360" cy="139320"/>
          </a:xfrm>
          <a:prstGeom prst="rect">
            <a:avLst/>
          </a:prstGeom>
          <a:solidFill>
            <a:srgbClr val="ffffff"/>
          </a:solidFill>
          <a:ln w="29160">
            <a:solidFill>
              <a:srgbClr val="000000"/>
            </a:solidFill>
            <a:round/>
          </a:ln>
        </p:spPr>
      </p:sp>
      <p:sp>
        <p:nvSpPr>
          <p:cNvPr id="2684" name="Rectangle 125"/>
          <p:cNvSpPr/>
          <p:nvPr/>
        </p:nvSpPr>
        <p:spPr>
          <a:xfrm>
            <a:off x="2368800" y="4253760"/>
            <a:ext cx="180000" cy="139320"/>
          </a:xfrm>
          <a:prstGeom prst="rect">
            <a:avLst/>
          </a:prstGeom>
          <a:solidFill>
            <a:srgbClr val="000000"/>
          </a:solidFill>
          <a:ln w="29160">
            <a:solidFill>
              <a:srgbClr val="000000"/>
            </a:solidFill>
            <a:round/>
          </a:ln>
        </p:spPr>
      </p:sp>
      <p:sp>
        <p:nvSpPr>
          <p:cNvPr id="2685" name="Rectangle 126"/>
          <p:cNvSpPr/>
          <p:nvPr/>
        </p:nvSpPr>
        <p:spPr>
          <a:xfrm>
            <a:off x="2545560" y="4253760"/>
            <a:ext cx="180360" cy="139320"/>
          </a:xfrm>
          <a:prstGeom prst="rect">
            <a:avLst/>
          </a:prstGeom>
          <a:solidFill>
            <a:srgbClr val="000000"/>
          </a:solidFill>
          <a:ln w="29160">
            <a:solidFill>
              <a:srgbClr val="000000"/>
            </a:solidFill>
            <a:round/>
          </a:ln>
        </p:spPr>
      </p:sp>
      <p:sp>
        <p:nvSpPr>
          <p:cNvPr id="2686" name="Rectangle 127"/>
          <p:cNvSpPr/>
          <p:nvPr/>
        </p:nvSpPr>
        <p:spPr>
          <a:xfrm>
            <a:off x="2722680" y="4253760"/>
            <a:ext cx="180000" cy="139320"/>
          </a:xfrm>
          <a:prstGeom prst="rect">
            <a:avLst/>
          </a:prstGeom>
          <a:solidFill>
            <a:srgbClr val="000000"/>
          </a:solidFill>
          <a:ln w="29160">
            <a:solidFill>
              <a:srgbClr val="000000"/>
            </a:solidFill>
            <a:round/>
          </a:ln>
        </p:spPr>
      </p:sp>
      <p:sp>
        <p:nvSpPr>
          <p:cNvPr id="2687" name="Rectangle 128"/>
          <p:cNvSpPr/>
          <p:nvPr/>
        </p:nvSpPr>
        <p:spPr>
          <a:xfrm>
            <a:off x="2899800" y="4253760"/>
            <a:ext cx="180000" cy="139320"/>
          </a:xfrm>
          <a:prstGeom prst="rect">
            <a:avLst/>
          </a:prstGeom>
          <a:solidFill>
            <a:srgbClr val="ffffff"/>
          </a:solidFill>
          <a:ln w="29160">
            <a:solidFill>
              <a:srgbClr val="000000"/>
            </a:solidFill>
            <a:round/>
          </a:ln>
        </p:spPr>
      </p:sp>
      <p:sp>
        <p:nvSpPr>
          <p:cNvPr id="2688" name="Rectangle 129"/>
          <p:cNvSpPr/>
          <p:nvPr/>
        </p:nvSpPr>
        <p:spPr>
          <a:xfrm>
            <a:off x="3076560" y="4253760"/>
            <a:ext cx="180000" cy="139320"/>
          </a:xfrm>
          <a:prstGeom prst="rect">
            <a:avLst/>
          </a:prstGeom>
          <a:solidFill>
            <a:srgbClr val="ffffff"/>
          </a:solidFill>
          <a:ln w="29160">
            <a:solidFill>
              <a:srgbClr val="000000"/>
            </a:solidFill>
            <a:round/>
          </a:ln>
        </p:spPr>
      </p:sp>
      <p:sp>
        <p:nvSpPr>
          <p:cNvPr id="2689" name="Rectangle 130"/>
          <p:cNvSpPr/>
          <p:nvPr/>
        </p:nvSpPr>
        <p:spPr>
          <a:xfrm>
            <a:off x="3613320" y="4253760"/>
            <a:ext cx="180000" cy="139320"/>
          </a:xfrm>
          <a:prstGeom prst="rect">
            <a:avLst/>
          </a:prstGeom>
          <a:solidFill>
            <a:srgbClr val="ffffff"/>
          </a:solidFill>
          <a:ln w="29160">
            <a:solidFill>
              <a:srgbClr val="000000"/>
            </a:solidFill>
            <a:round/>
          </a:ln>
        </p:spPr>
      </p:sp>
      <p:sp>
        <p:nvSpPr>
          <p:cNvPr id="2690" name="Rectangle 131"/>
          <p:cNvSpPr/>
          <p:nvPr/>
        </p:nvSpPr>
        <p:spPr>
          <a:xfrm>
            <a:off x="3790440" y="4253760"/>
            <a:ext cx="180000" cy="139320"/>
          </a:xfrm>
          <a:prstGeom prst="rect">
            <a:avLst/>
          </a:prstGeom>
          <a:solidFill>
            <a:srgbClr val="ffffff"/>
          </a:solidFill>
          <a:ln w="29160">
            <a:solidFill>
              <a:srgbClr val="000000"/>
            </a:solidFill>
            <a:round/>
          </a:ln>
        </p:spPr>
      </p:sp>
      <p:sp>
        <p:nvSpPr>
          <p:cNvPr id="2691" name="Rectangle 132"/>
          <p:cNvSpPr/>
          <p:nvPr/>
        </p:nvSpPr>
        <p:spPr>
          <a:xfrm>
            <a:off x="3247200" y="4253760"/>
            <a:ext cx="180360" cy="139320"/>
          </a:xfrm>
          <a:prstGeom prst="rect">
            <a:avLst/>
          </a:prstGeom>
          <a:solidFill>
            <a:srgbClr val="ffffff"/>
          </a:solidFill>
          <a:ln w="29160">
            <a:solidFill>
              <a:srgbClr val="000000"/>
            </a:solidFill>
            <a:round/>
          </a:ln>
        </p:spPr>
      </p:sp>
      <p:sp>
        <p:nvSpPr>
          <p:cNvPr id="2692" name="Rectangle 133"/>
          <p:cNvSpPr/>
          <p:nvPr/>
        </p:nvSpPr>
        <p:spPr>
          <a:xfrm>
            <a:off x="3424320" y="4253760"/>
            <a:ext cx="180000" cy="139320"/>
          </a:xfrm>
          <a:prstGeom prst="rect">
            <a:avLst/>
          </a:prstGeom>
          <a:solidFill>
            <a:srgbClr val="ffffff"/>
          </a:solidFill>
          <a:ln w="29160">
            <a:solidFill>
              <a:srgbClr val="000000"/>
            </a:solidFill>
            <a:round/>
          </a:ln>
        </p:spPr>
      </p:sp>
      <p:sp>
        <p:nvSpPr>
          <p:cNvPr id="2693" name="Rectangle 134"/>
          <p:cNvSpPr/>
          <p:nvPr/>
        </p:nvSpPr>
        <p:spPr>
          <a:xfrm>
            <a:off x="3958920" y="4390920"/>
            <a:ext cx="180000" cy="139320"/>
          </a:xfrm>
          <a:prstGeom prst="rect">
            <a:avLst/>
          </a:prstGeom>
          <a:solidFill>
            <a:srgbClr val="ffffff"/>
          </a:solidFill>
          <a:ln w="29160">
            <a:solidFill>
              <a:srgbClr val="000000"/>
            </a:solidFill>
            <a:round/>
          </a:ln>
        </p:spPr>
      </p:sp>
      <p:sp>
        <p:nvSpPr>
          <p:cNvPr id="2694" name="Rectangle 135"/>
          <p:cNvSpPr/>
          <p:nvPr/>
        </p:nvSpPr>
        <p:spPr>
          <a:xfrm>
            <a:off x="4135680" y="4390920"/>
            <a:ext cx="180360" cy="139320"/>
          </a:xfrm>
          <a:prstGeom prst="rect">
            <a:avLst/>
          </a:prstGeom>
          <a:solidFill>
            <a:srgbClr val="000000"/>
          </a:solidFill>
          <a:ln w="29160">
            <a:solidFill>
              <a:srgbClr val="000000"/>
            </a:solidFill>
            <a:round/>
          </a:ln>
        </p:spPr>
      </p:sp>
      <p:sp>
        <p:nvSpPr>
          <p:cNvPr id="2695" name="Rectangle 136"/>
          <p:cNvSpPr/>
          <p:nvPr/>
        </p:nvSpPr>
        <p:spPr>
          <a:xfrm>
            <a:off x="2368800" y="4390920"/>
            <a:ext cx="180000" cy="139320"/>
          </a:xfrm>
          <a:prstGeom prst="rect">
            <a:avLst/>
          </a:prstGeom>
          <a:solidFill>
            <a:srgbClr val="000000"/>
          </a:solidFill>
          <a:ln w="29160">
            <a:solidFill>
              <a:srgbClr val="000000"/>
            </a:solidFill>
            <a:round/>
          </a:ln>
        </p:spPr>
      </p:sp>
      <p:sp>
        <p:nvSpPr>
          <p:cNvPr id="2696" name="Rectangle 137"/>
          <p:cNvSpPr/>
          <p:nvPr/>
        </p:nvSpPr>
        <p:spPr>
          <a:xfrm>
            <a:off x="2545560" y="4390920"/>
            <a:ext cx="180360" cy="139320"/>
          </a:xfrm>
          <a:prstGeom prst="rect">
            <a:avLst/>
          </a:prstGeom>
          <a:solidFill>
            <a:srgbClr val="ffffff"/>
          </a:solidFill>
          <a:ln w="29160">
            <a:solidFill>
              <a:srgbClr val="000000"/>
            </a:solidFill>
            <a:round/>
          </a:ln>
        </p:spPr>
      </p:sp>
      <p:sp>
        <p:nvSpPr>
          <p:cNvPr id="2697" name="Rectangle 138"/>
          <p:cNvSpPr/>
          <p:nvPr/>
        </p:nvSpPr>
        <p:spPr>
          <a:xfrm>
            <a:off x="2722680" y="4390920"/>
            <a:ext cx="180000" cy="139320"/>
          </a:xfrm>
          <a:prstGeom prst="rect">
            <a:avLst/>
          </a:prstGeom>
          <a:solidFill>
            <a:srgbClr val="000000"/>
          </a:solidFill>
          <a:ln w="29160">
            <a:solidFill>
              <a:srgbClr val="000000"/>
            </a:solidFill>
            <a:round/>
          </a:ln>
        </p:spPr>
      </p:sp>
      <p:sp>
        <p:nvSpPr>
          <p:cNvPr id="2698" name="Rectangle 139"/>
          <p:cNvSpPr/>
          <p:nvPr/>
        </p:nvSpPr>
        <p:spPr>
          <a:xfrm>
            <a:off x="2899800" y="4390920"/>
            <a:ext cx="180000" cy="139320"/>
          </a:xfrm>
          <a:prstGeom prst="rect">
            <a:avLst/>
          </a:prstGeom>
          <a:solidFill>
            <a:srgbClr val="ffffff"/>
          </a:solidFill>
          <a:ln w="29160">
            <a:solidFill>
              <a:srgbClr val="000000"/>
            </a:solidFill>
            <a:round/>
          </a:ln>
        </p:spPr>
      </p:sp>
      <p:sp>
        <p:nvSpPr>
          <p:cNvPr id="2699" name="Rectangle 140"/>
          <p:cNvSpPr/>
          <p:nvPr/>
        </p:nvSpPr>
        <p:spPr>
          <a:xfrm>
            <a:off x="3076560" y="4390920"/>
            <a:ext cx="180000" cy="139320"/>
          </a:xfrm>
          <a:prstGeom prst="rect">
            <a:avLst/>
          </a:prstGeom>
          <a:solidFill>
            <a:srgbClr val="ffffff"/>
          </a:solidFill>
          <a:ln w="29160">
            <a:solidFill>
              <a:srgbClr val="000000"/>
            </a:solidFill>
            <a:round/>
          </a:ln>
        </p:spPr>
      </p:sp>
      <p:sp>
        <p:nvSpPr>
          <p:cNvPr id="2700" name="Rectangle 141"/>
          <p:cNvSpPr/>
          <p:nvPr/>
        </p:nvSpPr>
        <p:spPr>
          <a:xfrm>
            <a:off x="3613320" y="4390920"/>
            <a:ext cx="180000" cy="139320"/>
          </a:xfrm>
          <a:prstGeom prst="rect">
            <a:avLst/>
          </a:prstGeom>
          <a:solidFill>
            <a:srgbClr val="ffffff"/>
          </a:solidFill>
          <a:ln w="29160">
            <a:solidFill>
              <a:srgbClr val="000000"/>
            </a:solidFill>
            <a:round/>
          </a:ln>
        </p:spPr>
      </p:sp>
      <p:sp>
        <p:nvSpPr>
          <p:cNvPr id="2701" name="Rectangle 142"/>
          <p:cNvSpPr/>
          <p:nvPr/>
        </p:nvSpPr>
        <p:spPr>
          <a:xfrm>
            <a:off x="3790440" y="4390920"/>
            <a:ext cx="180000" cy="139320"/>
          </a:xfrm>
          <a:prstGeom prst="rect">
            <a:avLst/>
          </a:prstGeom>
          <a:solidFill>
            <a:srgbClr val="ffffff"/>
          </a:solidFill>
          <a:ln w="29160">
            <a:solidFill>
              <a:srgbClr val="000000"/>
            </a:solidFill>
            <a:round/>
          </a:ln>
        </p:spPr>
      </p:sp>
      <p:sp>
        <p:nvSpPr>
          <p:cNvPr id="2702" name="Rectangle 143"/>
          <p:cNvSpPr/>
          <p:nvPr/>
        </p:nvSpPr>
        <p:spPr>
          <a:xfrm>
            <a:off x="3247200" y="4390920"/>
            <a:ext cx="180360" cy="139320"/>
          </a:xfrm>
          <a:prstGeom prst="rect">
            <a:avLst/>
          </a:prstGeom>
          <a:solidFill>
            <a:srgbClr val="ffffff"/>
          </a:solidFill>
          <a:ln w="29160">
            <a:solidFill>
              <a:srgbClr val="000000"/>
            </a:solidFill>
            <a:round/>
          </a:ln>
        </p:spPr>
      </p:sp>
      <p:sp>
        <p:nvSpPr>
          <p:cNvPr id="2703" name="Rectangle 144"/>
          <p:cNvSpPr/>
          <p:nvPr/>
        </p:nvSpPr>
        <p:spPr>
          <a:xfrm>
            <a:off x="3424320" y="4390920"/>
            <a:ext cx="180000" cy="139320"/>
          </a:xfrm>
          <a:prstGeom prst="rect">
            <a:avLst/>
          </a:prstGeom>
          <a:solidFill>
            <a:srgbClr val="ffffff"/>
          </a:solidFill>
          <a:ln w="29160">
            <a:solidFill>
              <a:srgbClr val="000000"/>
            </a:solidFill>
            <a:round/>
          </a:ln>
        </p:spPr>
      </p:sp>
      <p:sp>
        <p:nvSpPr>
          <p:cNvPr id="2704" name="Rectangle 145"/>
          <p:cNvSpPr/>
          <p:nvPr/>
        </p:nvSpPr>
        <p:spPr>
          <a:xfrm>
            <a:off x="3598920" y="4528080"/>
            <a:ext cx="180000" cy="139320"/>
          </a:xfrm>
          <a:prstGeom prst="rect">
            <a:avLst/>
          </a:prstGeom>
          <a:solidFill>
            <a:srgbClr val="ffffff"/>
          </a:solidFill>
          <a:ln w="29160">
            <a:solidFill>
              <a:srgbClr val="000000"/>
            </a:solidFill>
            <a:round/>
          </a:ln>
        </p:spPr>
      </p:sp>
      <p:sp>
        <p:nvSpPr>
          <p:cNvPr id="2705" name="Rectangle 146"/>
          <p:cNvSpPr/>
          <p:nvPr/>
        </p:nvSpPr>
        <p:spPr>
          <a:xfrm>
            <a:off x="3775680" y="4528080"/>
            <a:ext cx="180360" cy="139320"/>
          </a:xfrm>
          <a:prstGeom prst="rect">
            <a:avLst/>
          </a:prstGeom>
          <a:solidFill>
            <a:srgbClr val="000000"/>
          </a:solidFill>
          <a:ln w="29160">
            <a:solidFill>
              <a:srgbClr val="000000"/>
            </a:solidFill>
            <a:round/>
          </a:ln>
        </p:spPr>
      </p:sp>
      <p:sp>
        <p:nvSpPr>
          <p:cNvPr id="2706" name="Rectangle 147"/>
          <p:cNvSpPr/>
          <p:nvPr/>
        </p:nvSpPr>
        <p:spPr>
          <a:xfrm>
            <a:off x="3952800" y="4528080"/>
            <a:ext cx="180000" cy="139320"/>
          </a:xfrm>
          <a:prstGeom prst="rect">
            <a:avLst/>
          </a:prstGeom>
          <a:solidFill>
            <a:srgbClr val="ffffff"/>
          </a:solidFill>
          <a:ln w="29160">
            <a:solidFill>
              <a:srgbClr val="000000"/>
            </a:solidFill>
            <a:round/>
          </a:ln>
        </p:spPr>
      </p:sp>
      <p:sp>
        <p:nvSpPr>
          <p:cNvPr id="2707" name="Rectangle 148"/>
          <p:cNvSpPr/>
          <p:nvPr/>
        </p:nvSpPr>
        <p:spPr>
          <a:xfrm>
            <a:off x="4129560" y="4528080"/>
            <a:ext cx="180360" cy="139320"/>
          </a:xfrm>
          <a:prstGeom prst="rect">
            <a:avLst/>
          </a:prstGeom>
          <a:solidFill>
            <a:srgbClr val="000000"/>
          </a:solidFill>
          <a:ln w="29160">
            <a:solidFill>
              <a:srgbClr val="000000"/>
            </a:solidFill>
            <a:round/>
          </a:ln>
        </p:spPr>
      </p:sp>
      <p:sp>
        <p:nvSpPr>
          <p:cNvPr id="2708" name="Rectangle 149"/>
          <p:cNvSpPr/>
          <p:nvPr/>
        </p:nvSpPr>
        <p:spPr>
          <a:xfrm>
            <a:off x="2362680" y="4528080"/>
            <a:ext cx="180000" cy="139320"/>
          </a:xfrm>
          <a:prstGeom prst="rect">
            <a:avLst/>
          </a:prstGeom>
          <a:solidFill>
            <a:srgbClr val="000000"/>
          </a:solidFill>
          <a:ln w="29160">
            <a:solidFill>
              <a:srgbClr val="000000"/>
            </a:solidFill>
            <a:round/>
          </a:ln>
        </p:spPr>
      </p:sp>
      <p:sp>
        <p:nvSpPr>
          <p:cNvPr id="2709" name="Rectangle 150"/>
          <p:cNvSpPr/>
          <p:nvPr/>
        </p:nvSpPr>
        <p:spPr>
          <a:xfrm>
            <a:off x="2539800" y="4528080"/>
            <a:ext cx="180000" cy="139320"/>
          </a:xfrm>
          <a:prstGeom prst="rect">
            <a:avLst/>
          </a:prstGeom>
          <a:solidFill>
            <a:srgbClr val="ffffff"/>
          </a:solidFill>
          <a:ln w="29160">
            <a:solidFill>
              <a:srgbClr val="000000"/>
            </a:solidFill>
            <a:round/>
          </a:ln>
        </p:spPr>
      </p:sp>
      <p:sp>
        <p:nvSpPr>
          <p:cNvPr id="2710" name="Rectangle 151"/>
          <p:cNvSpPr/>
          <p:nvPr/>
        </p:nvSpPr>
        <p:spPr>
          <a:xfrm>
            <a:off x="2716560" y="4528080"/>
            <a:ext cx="180000" cy="139320"/>
          </a:xfrm>
          <a:prstGeom prst="rect">
            <a:avLst/>
          </a:prstGeom>
          <a:solidFill>
            <a:srgbClr val="ffffff"/>
          </a:solidFill>
          <a:ln w="29160">
            <a:solidFill>
              <a:srgbClr val="000000"/>
            </a:solidFill>
            <a:round/>
          </a:ln>
        </p:spPr>
      </p:sp>
      <p:sp>
        <p:nvSpPr>
          <p:cNvPr id="2711" name="Rectangle 152"/>
          <p:cNvSpPr/>
          <p:nvPr/>
        </p:nvSpPr>
        <p:spPr>
          <a:xfrm>
            <a:off x="3253320" y="4528080"/>
            <a:ext cx="180000" cy="139320"/>
          </a:xfrm>
          <a:prstGeom prst="rect">
            <a:avLst/>
          </a:prstGeom>
          <a:solidFill>
            <a:srgbClr val="ffffff"/>
          </a:solidFill>
          <a:ln w="29160">
            <a:solidFill>
              <a:srgbClr val="000000"/>
            </a:solidFill>
            <a:round/>
          </a:ln>
        </p:spPr>
      </p:sp>
      <p:sp>
        <p:nvSpPr>
          <p:cNvPr id="2712" name="Rectangle 153"/>
          <p:cNvSpPr/>
          <p:nvPr/>
        </p:nvSpPr>
        <p:spPr>
          <a:xfrm>
            <a:off x="3430440" y="4528080"/>
            <a:ext cx="180000" cy="139320"/>
          </a:xfrm>
          <a:prstGeom prst="rect">
            <a:avLst/>
          </a:prstGeom>
          <a:solidFill>
            <a:srgbClr val="ffffff"/>
          </a:solidFill>
          <a:ln w="29160">
            <a:solidFill>
              <a:srgbClr val="000000"/>
            </a:solidFill>
            <a:round/>
          </a:ln>
        </p:spPr>
      </p:sp>
      <p:sp>
        <p:nvSpPr>
          <p:cNvPr id="2713" name="Rectangle 154"/>
          <p:cNvSpPr/>
          <p:nvPr/>
        </p:nvSpPr>
        <p:spPr>
          <a:xfrm>
            <a:off x="2887200" y="4528080"/>
            <a:ext cx="180360" cy="139320"/>
          </a:xfrm>
          <a:prstGeom prst="rect">
            <a:avLst/>
          </a:prstGeom>
          <a:solidFill>
            <a:srgbClr val="ffffff"/>
          </a:solidFill>
          <a:ln w="29160">
            <a:solidFill>
              <a:srgbClr val="000000"/>
            </a:solidFill>
            <a:round/>
          </a:ln>
        </p:spPr>
      </p:sp>
      <p:sp>
        <p:nvSpPr>
          <p:cNvPr id="2714" name="Rectangle 155"/>
          <p:cNvSpPr/>
          <p:nvPr/>
        </p:nvSpPr>
        <p:spPr>
          <a:xfrm>
            <a:off x="3064320" y="4528080"/>
            <a:ext cx="180000" cy="139320"/>
          </a:xfrm>
          <a:prstGeom prst="rect">
            <a:avLst/>
          </a:prstGeom>
          <a:solidFill>
            <a:srgbClr val="ffffff"/>
          </a:solidFill>
          <a:ln w="29160">
            <a:solidFill>
              <a:srgbClr val="000000"/>
            </a:solidFill>
            <a:round/>
          </a:ln>
        </p:spPr>
      </p:sp>
      <p:sp>
        <p:nvSpPr>
          <p:cNvPr id="2715" name="Rectangle 156"/>
          <p:cNvSpPr/>
          <p:nvPr/>
        </p:nvSpPr>
        <p:spPr>
          <a:xfrm>
            <a:off x="3598920" y="4665240"/>
            <a:ext cx="180000" cy="139320"/>
          </a:xfrm>
          <a:prstGeom prst="rect">
            <a:avLst/>
          </a:prstGeom>
          <a:solidFill>
            <a:srgbClr val="000000"/>
          </a:solidFill>
          <a:ln w="29160">
            <a:solidFill>
              <a:srgbClr val="000000"/>
            </a:solidFill>
            <a:round/>
          </a:ln>
        </p:spPr>
      </p:sp>
      <p:sp>
        <p:nvSpPr>
          <p:cNvPr id="2716" name="Rectangle 157"/>
          <p:cNvSpPr/>
          <p:nvPr/>
        </p:nvSpPr>
        <p:spPr>
          <a:xfrm>
            <a:off x="3775680" y="4665240"/>
            <a:ext cx="180360" cy="139320"/>
          </a:xfrm>
          <a:prstGeom prst="rect">
            <a:avLst/>
          </a:prstGeom>
          <a:solidFill>
            <a:srgbClr val="ffffff"/>
          </a:solidFill>
          <a:ln w="29160">
            <a:solidFill>
              <a:srgbClr val="000000"/>
            </a:solidFill>
            <a:round/>
          </a:ln>
        </p:spPr>
      </p:sp>
      <p:sp>
        <p:nvSpPr>
          <p:cNvPr id="2717" name="Rectangle 158"/>
          <p:cNvSpPr/>
          <p:nvPr/>
        </p:nvSpPr>
        <p:spPr>
          <a:xfrm>
            <a:off x="3952800" y="4665240"/>
            <a:ext cx="180000" cy="139320"/>
          </a:xfrm>
          <a:prstGeom prst="rect">
            <a:avLst/>
          </a:prstGeom>
          <a:solidFill>
            <a:srgbClr val="ffffff"/>
          </a:solidFill>
          <a:ln w="29160">
            <a:solidFill>
              <a:srgbClr val="000000"/>
            </a:solidFill>
            <a:round/>
          </a:ln>
        </p:spPr>
      </p:sp>
      <p:sp>
        <p:nvSpPr>
          <p:cNvPr id="2718" name="Rectangle 159"/>
          <p:cNvSpPr/>
          <p:nvPr/>
        </p:nvSpPr>
        <p:spPr>
          <a:xfrm>
            <a:off x="4129560" y="4665240"/>
            <a:ext cx="180360" cy="139320"/>
          </a:xfrm>
          <a:prstGeom prst="rect">
            <a:avLst/>
          </a:prstGeom>
          <a:solidFill>
            <a:srgbClr val="000000"/>
          </a:solidFill>
          <a:ln w="29160">
            <a:solidFill>
              <a:srgbClr val="000000"/>
            </a:solidFill>
            <a:round/>
          </a:ln>
        </p:spPr>
      </p:sp>
      <p:sp>
        <p:nvSpPr>
          <p:cNvPr id="2719" name="Rectangle 160"/>
          <p:cNvSpPr/>
          <p:nvPr/>
        </p:nvSpPr>
        <p:spPr>
          <a:xfrm>
            <a:off x="2362680" y="4665240"/>
            <a:ext cx="180000" cy="139320"/>
          </a:xfrm>
          <a:prstGeom prst="rect">
            <a:avLst/>
          </a:prstGeom>
          <a:solidFill>
            <a:srgbClr val="000000"/>
          </a:solidFill>
          <a:ln w="29160">
            <a:solidFill>
              <a:srgbClr val="000000"/>
            </a:solidFill>
            <a:round/>
          </a:ln>
        </p:spPr>
      </p:sp>
      <p:sp>
        <p:nvSpPr>
          <p:cNvPr id="2720" name="Rectangle 161"/>
          <p:cNvSpPr/>
          <p:nvPr/>
        </p:nvSpPr>
        <p:spPr>
          <a:xfrm>
            <a:off x="2539800" y="4665240"/>
            <a:ext cx="180000" cy="139320"/>
          </a:xfrm>
          <a:prstGeom prst="rect">
            <a:avLst/>
          </a:prstGeom>
          <a:solidFill>
            <a:srgbClr val="ffffff"/>
          </a:solidFill>
          <a:ln w="29160">
            <a:solidFill>
              <a:srgbClr val="000000"/>
            </a:solidFill>
            <a:round/>
          </a:ln>
        </p:spPr>
      </p:sp>
      <p:sp>
        <p:nvSpPr>
          <p:cNvPr id="2721" name="Rectangle 162"/>
          <p:cNvSpPr/>
          <p:nvPr/>
        </p:nvSpPr>
        <p:spPr>
          <a:xfrm>
            <a:off x="2716560" y="4665240"/>
            <a:ext cx="180000" cy="139320"/>
          </a:xfrm>
          <a:prstGeom prst="rect">
            <a:avLst/>
          </a:prstGeom>
          <a:solidFill>
            <a:srgbClr val="000000"/>
          </a:solidFill>
          <a:ln w="29160">
            <a:solidFill>
              <a:srgbClr val="000000"/>
            </a:solidFill>
            <a:round/>
          </a:ln>
        </p:spPr>
      </p:sp>
      <p:sp>
        <p:nvSpPr>
          <p:cNvPr id="2722" name="Rectangle 163"/>
          <p:cNvSpPr/>
          <p:nvPr/>
        </p:nvSpPr>
        <p:spPr>
          <a:xfrm>
            <a:off x="3253320" y="4665240"/>
            <a:ext cx="180000" cy="139320"/>
          </a:xfrm>
          <a:prstGeom prst="rect">
            <a:avLst/>
          </a:prstGeom>
          <a:solidFill>
            <a:srgbClr val="ffffff"/>
          </a:solidFill>
          <a:ln w="29160">
            <a:solidFill>
              <a:srgbClr val="000000"/>
            </a:solidFill>
            <a:round/>
          </a:ln>
        </p:spPr>
      </p:sp>
      <p:sp>
        <p:nvSpPr>
          <p:cNvPr id="2723" name="Rectangle 164"/>
          <p:cNvSpPr/>
          <p:nvPr/>
        </p:nvSpPr>
        <p:spPr>
          <a:xfrm>
            <a:off x="3430440" y="4665240"/>
            <a:ext cx="180000" cy="139320"/>
          </a:xfrm>
          <a:prstGeom prst="rect">
            <a:avLst/>
          </a:prstGeom>
          <a:solidFill>
            <a:srgbClr val="ffffff"/>
          </a:solidFill>
          <a:ln w="29160">
            <a:solidFill>
              <a:srgbClr val="000000"/>
            </a:solidFill>
            <a:round/>
          </a:ln>
        </p:spPr>
      </p:sp>
      <p:sp>
        <p:nvSpPr>
          <p:cNvPr id="2724" name="Rectangle 165"/>
          <p:cNvSpPr/>
          <p:nvPr/>
        </p:nvSpPr>
        <p:spPr>
          <a:xfrm>
            <a:off x="2887200" y="4665240"/>
            <a:ext cx="180360" cy="139320"/>
          </a:xfrm>
          <a:prstGeom prst="rect">
            <a:avLst/>
          </a:prstGeom>
          <a:solidFill>
            <a:srgbClr val="ffffff"/>
          </a:solidFill>
          <a:ln w="29160">
            <a:solidFill>
              <a:srgbClr val="000000"/>
            </a:solidFill>
            <a:round/>
          </a:ln>
        </p:spPr>
      </p:sp>
      <p:sp>
        <p:nvSpPr>
          <p:cNvPr id="2725" name="Rectangle 166"/>
          <p:cNvSpPr/>
          <p:nvPr/>
        </p:nvSpPr>
        <p:spPr>
          <a:xfrm>
            <a:off x="3064320" y="4665240"/>
            <a:ext cx="180000" cy="139320"/>
          </a:xfrm>
          <a:prstGeom prst="rect">
            <a:avLst/>
          </a:prstGeom>
          <a:solidFill>
            <a:srgbClr val="ffffff"/>
          </a:solidFill>
          <a:ln w="29160">
            <a:solidFill>
              <a:srgbClr val="000000"/>
            </a:solidFill>
            <a:round/>
          </a:ln>
        </p:spPr>
      </p:sp>
      <p:sp>
        <p:nvSpPr>
          <p:cNvPr id="2726" name="Rectangle 167"/>
          <p:cNvSpPr/>
          <p:nvPr/>
        </p:nvSpPr>
        <p:spPr>
          <a:xfrm>
            <a:off x="3598920" y="4802400"/>
            <a:ext cx="180000" cy="139320"/>
          </a:xfrm>
          <a:prstGeom prst="rect">
            <a:avLst/>
          </a:prstGeom>
          <a:solidFill>
            <a:srgbClr val="000000"/>
          </a:solidFill>
          <a:ln w="29160">
            <a:solidFill>
              <a:srgbClr val="000000"/>
            </a:solidFill>
            <a:round/>
          </a:ln>
        </p:spPr>
      </p:sp>
      <p:sp>
        <p:nvSpPr>
          <p:cNvPr id="2727" name="Rectangle 168"/>
          <p:cNvSpPr/>
          <p:nvPr/>
        </p:nvSpPr>
        <p:spPr>
          <a:xfrm>
            <a:off x="3775680" y="4802400"/>
            <a:ext cx="180360" cy="139320"/>
          </a:xfrm>
          <a:prstGeom prst="rect">
            <a:avLst/>
          </a:prstGeom>
          <a:solidFill>
            <a:srgbClr val="000000"/>
          </a:solidFill>
          <a:ln w="29160">
            <a:solidFill>
              <a:srgbClr val="000000"/>
            </a:solidFill>
            <a:round/>
          </a:ln>
        </p:spPr>
      </p:sp>
      <p:sp>
        <p:nvSpPr>
          <p:cNvPr id="2728" name="Rectangle 169"/>
          <p:cNvSpPr/>
          <p:nvPr/>
        </p:nvSpPr>
        <p:spPr>
          <a:xfrm>
            <a:off x="3952800" y="4802400"/>
            <a:ext cx="180000" cy="139320"/>
          </a:xfrm>
          <a:prstGeom prst="rect">
            <a:avLst/>
          </a:prstGeom>
          <a:solidFill>
            <a:srgbClr val="000000"/>
          </a:solidFill>
          <a:ln w="29160">
            <a:solidFill>
              <a:srgbClr val="000000"/>
            </a:solidFill>
            <a:round/>
          </a:ln>
        </p:spPr>
      </p:sp>
      <p:sp>
        <p:nvSpPr>
          <p:cNvPr id="2729" name="Rectangle 170"/>
          <p:cNvSpPr/>
          <p:nvPr/>
        </p:nvSpPr>
        <p:spPr>
          <a:xfrm>
            <a:off x="4129560" y="4802400"/>
            <a:ext cx="180360" cy="139320"/>
          </a:xfrm>
          <a:prstGeom prst="rect">
            <a:avLst/>
          </a:prstGeom>
          <a:solidFill>
            <a:srgbClr val="000000"/>
          </a:solidFill>
          <a:ln w="29160">
            <a:solidFill>
              <a:srgbClr val="000000"/>
            </a:solidFill>
            <a:round/>
          </a:ln>
        </p:spPr>
      </p:sp>
      <p:sp>
        <p:nvSpPr>
          <p:cNvPr id="2730" name="Rectangle 171"/>
          <p:cNvSpPr/>
          <p:nvPr/>
        </p:nvSpPr>
        <p:spPr>
          <a:xfrm>
            <a:off x="2362680" y="4802400"/>
            <a:ext cx="180000" cy="139320"/>
          </a:xfrm>
          <a:prstGeom prst="rect">
            <a:avLst/>
          </a:prstGeom>
          <a:solidFill>
            <a:srgbClr val="000000"/>
          </a:solidFill>
          <a:ln w="29160">
            <a:solidFill>
              <a:srgbClr val="000000"/>
            </a:solidFill>
            <a:round/>
          </a:ln>
        </p:spPr>
      </p:sp>
      <p:sp>
        <p:nvSpPr>
          <p:cNvPr id="2731" name="Rectangle 172"/>
          <p:cNvSpPr/>
          <p:nvPr/>
        </p:nvSpPr>
        <p:spPr>
          <a:xfrm>
            <a:off x="2539800" y="4802400"/>
            <a:ext cx="180000" cy="139320"/>
          </a:xfrm>
          <a:prstGeom prst="rect">
            <a:avLst/>
          </a:prstGeom>
          <a:solidFill>
            <a:srgbClr val="ffffff"/>
          </a:solidFill>
          <a:ln w="29160">
            <a:solidFill>
              <a:srgbClr val="000000"/>
            </a:solidFill>
            <a:round/>
          </a:ln>
        </p:spPr>
      </p:sp>
      <p:sp>
        <p:nvSpPr>
          <p:cNvPr id="2732" name="Rectangle 173"/>
          <p:cNvSpPr/>
          <p:nvPr/>
        </p:nvSpPr>
        <p:spPr>
          <a:xfrm>
            <a:off x="2716560" y="4802400"/>
            <a:ext cx="180000" cy="139320"/>
          </a:xfrm>
          <a:prstGeom prst="rect">
            <a:avLst/>
          </a:prstGeom>
          <a:solidFill>
            <a:srgbClr val="ffffff"/>
          </a:solidFill>
          <a:ln w="29160">
            <a:solidFill>
              <a:srgbClr val="000000"/>
            </a:solidFill>
            <a:round/>
          </a:ln>
        </p:spPr>
      </p:sp>
      <p:sp>
        <p:nvSpPr>
          <p:cNvPr id="2733" name="Rectangle 174"/>
          <p:cNvSpPr/>
          <p:nvPr/>
        </p:nvSpPr>
        <p:spPr>
          <a:xfrm>
            <a:off x="3253320" y="4802400"/>
            <a:ext cx="180000" cy="139320"/>
          </a:xfrm>
          <a:prstGeom prst="rect">
            <a:avLst/>
          </a:prstGeom>
          <a:solidFill>
            <a:srgbClr val="ffffff"/>
          </a:solidFill>
          <a:ln w="29160">
            <a:solidFill>
              <a:srgbClr val="000000"/>
            </a:solidFill>
            <a:round/>
          </a:ln>
        </p:spPr>
      </p:sp>
      <p:sp>
        <p:nvSpPr>
          <p:cNvPr id="2734" name="Rectangle 175"/>
          <p:cNvSpPr/>
          <p:nvPr/>
        </p:nvSpPr>
        <p:spPr>
          <a:xfrm>
            <a:off x="3430440" y="4802400"/>
            <a:ext cx="180000" cy="139320"/>
          </a:xfrm>
          <a:prstGeom prst="rect">
            <a:avLst/>
          </a:prstGeom>
          <a:solidFill>
            <a:srgbClr val="ffffff"/>
          </a:solidFill>
          <a:ln w="29160">
            <a:solidFill>
              <a:srgbClr val="000000"/>
            </a:solidFill>
            <a:round/>
          </a:ln>
        </p:spPr>
      </p:sp>
      <p:sp>
        <p:nvSpPr>
          <p:cNvPr id="2735" name="Rectangle 176"/>
          <p:cNvSpPr/>
          <p:nvPr/>
        </p:nvSpPr>
        <p:spPr>
          <a:xfrm>
            <a:off x="2887200" y="4802400"/>
            <a:ext cx="180360" cy="139320"/>
          </a:xfrm>
          <a:prstGeom prst="rect">
            <a:avLst/>
          </a:prstGeom>
          <a:solidFill>
            <a:srgbClr val="000000"/>
          </a:solidFill>
          <a:ln w="29160">
            <a:solidFill>
              <a:srgbClr val="000000"/>
            </a:solidFill>
            <a:round/>
          </a:ln>
        </p:spPr>
      </p:sp>
      <p:sp>
        <p:nvSpPr>
          <p:cNvPr id="2736" name="Rectangle 177"/>
          <p:cNvSpPr/>
          <p:nvPr/>
        </p:nvSpPr>
        <p:spPr>
          <a:xfrm>
            <a:off x="3064320" y="4802400"/>
            <a:ext cx="180000" cy="139320"/>
          </a:xfrm>
          <a:prstGeom prst="rect">
            <a:avLst/>
          </a:prstGeom>
          <a:solidFill>
            <a:srgbClr val="ffffff"/>
          </a:solidFill>
          <a:ln w="29160">
            <a:solidFill>
              <a:srgbClr val="000000"/>
            </a:solidFill>
            <a:round/>
          </a:ln>
        </p:spPr>
      </p:sp>
      <p:sp>
        <p:nvSpPr>
          <p:cNvPr id="2737" name="Rectangle 178"/>
          <p:cNvSpPr/>
          <p:nvPr/>
        </p:nvSpPr>
        <p:spPr>
          <a:xfrm>
            <a:off x="3253680" y="4941000"/>
            <a:ext cx="180000" cy="139320"/>
          </a:xfrm>
          <a:prstGeom prst="rect">
            <a:avLst/>
          </a:prstGeom>
          <a:solidFill>
            <a:srgbClr val="ffffff"/>
          </a:solidFill>
          <a:ln w="29160">
            <a:solidFill>
              <a:srgbClr val="000000"/>
            </a:solidFill>
            <a:round/>
          </a:ln>
        </p:spPr>
      </p:sp>
      <p:sp>
        <p:nvSpPr>
          <p:cNvPr id="2738" name="Rectangle 179"/>
          <p:cNvSpPr/>
          <p:nvPr/>
        </p:nvSpPr>
        <p:spPr>
          <a:xfrm>
            <a:off x="3599280" y="4941000"/>
            <a:ext cx="180000" cy="139320"/>
          </a:xfrm>
          <a:prstGeom prst="rect">
            <a:avLst/>
          </a:prstGeom>
          <a:solidFill>
            <a:srgbClr val="000000"/>
          </a:solidFill>
          <a:ln w="29160">
            <a:solidFill>
              <a:srgbClr val="000000"/>
            </a:solidFill>
            <a:round/>
          </a:ln>
        </p:spPr>
      </p:sp>
      <p:sp>
        <p:nvSpPr>
          <p:cNvPr id="2739" name="Rectangle 180"/>
          <p:cNvSpPr/>
          <p:nvPr/>
        </p:nvSpPr>
        <p:spPr>
          <a:xfrm>
            <a:off x="3776040" y="4941000"/>
            <a:ext cx="180360" cy="139320"/>
          </a:xfrm>
          <a:prstGeom prst="rect">
            <a:avLst/>
          </a:prstGeom>
          <a:solidFill>
            <a:srgbClr val="000000"/>
          </a:solidFill>
          <a:ln w="29160">
            <a:solidFill>
              <a:srgbClr val="000000"/>
            </a:solidFill>
            <a:round/>
          </a:ln>
        </p:spPr>
      </p:sp>
      <p:sp>
        <p:nvSpPr>
          <p:cNvPr id="2740" name="Rectangle 181"/>
          <p:cNvSpPr/>
          <p:nvPr/>
        </p:nvSpPr>
        <p:spPr>
          <a:xfrm>
            <a:off x="3953160" y="4941000"/>
            <a:ext cx="180000" cy="139320"/>
          </a:xfrm>
          <a:prstGeom prst="rect">
            <a:avLst/>
          </a:prstGeom>
          <a:solidFill>
            <a:srgbClr val="000000"/>
          </a:solidFill>
          <a:ln w="29160">
            <a:solidFill>
              <a:srgbClr val="000000"/>
            </a:solidFill>
            <a:round/>
          </a:ln>
        </p:spPr>
      </p:sp>
      <p:sp>
        <p:nvSpPr>
          <p:cNvPr id="2741" name="Rectangle 182"/>
          <p:cNvSpPr/>
          <p:nvPr/>
        </p:nvSpPr>
        <p:spPr>
          <a:xfrm>
            <a:off x="4129920" y="4941000"/>
            <a:ext cx="180360" cy="139320"/>
          </a:xfrm>
          <a:prstGeom prst="rect">
            <a:avLst/>
          </a:prstGeom>
          <a:solidFill>
            <a:srgbClr val="000000"/>
          </a:solidFill>
          <a:ln w="29160">
            <a:solidFill>
              <a:srgbClr val="000000"/>
            </a:solidFill>
            <a:round/>
          </a:ln>
        </p:spPr>
      </p:sp>
      <p:sp>
        <p:nvSpPr>
          <p:cNvPr id="2742" name="Rectangle 183"/>
          <p:cNvSpPr/>
          <p:nvPr/>
        </p:nvSpPr>
        <p:spPr>
          <a:xfrm>
            <a:off x="2363040" y="4941000"/>
            <a:ext cx="180000" cy="139320"/>
          </a:xfrm>
          <a:prstGeom prst="rect">
            <a:avLst/>
          </a:prstGeom>
          <a:solidFill>
            <a:srgbClr val="ffffff"/>
          </a:solidFill>
          <a:ln w="29160">
            <a:solidFill>
              <a:srgbClr val="000000"/>
            </a:solidFill>
            <a:round/>
          </a:ln>
        </p:spPr>
      </p:sp>
      <p:sp>
        <p:nvSpPr>
          <p:cNvPr id="2743" name="Rectangle 184"/>
          <p:cNvSpPr/>
          <p:nvPr/>
        </p:nvSpPr>
        <p:spPr>
          <a:xfrm>
            <a:off x="2540160" y="4941000"/>
            <a:ext cx="180000" cy="139320"/>
          </a:xfrm>
          <a:prstGeom prst="rect">
            <a:avLst/>
          </a:prstGeom>
          <a:solidFill>
            <a:srgbClr val="ffffff"/>
          </a:solidFill>
          <a:ln w="29160">
            <a:solidFill>
              <a:srgbClr val="000000"/>
            </a:solidFill>
            <a:round/>
          </a:ln>
        </p:spPr>
      </p:sp>
      <p:sp>
        <p:nvSpPr>
          <p:cNvPr id="2744" name="Rectangle 185"/>
          <p:cNvSpPr/>
          <p:nvPr/>
        </p:nvSpPr>
        <p:spPr>
          <a:xfrm>
            <a:off x="2716920" y="4941000"/>
            <a:ext cx="180000" cy="139320"/>
          </a:xfrm>
          <a:prstGeom prst="rect">
            <a:avLst/>
          </a:prstGeom>
          <a:solidFill>
            <a:srgbClr val="ffffff"/>
          </a:solidFill>
          <a:ln w="29160">
            <a:solidFill>
              <a:srgbClr val="000000"/>
            </a:solidFill>
            <a:round/>
          </a:ln>
        </p:spPr>
      </p:sp>
      <p:sp>
        <p:nvSpPr>
          <p:cNvPr id="2745" name="Rectangle 186"/>
          <p:cNvSpPr/>
          <p:nvPr/>
        </p:nvSpPr>
        <p:spPr>
          <a:xfrm>
            <a:off x="3430800" y="4941000"/>
            <a:ext cx="180000" cy="139320"/>
          </a:xfrm>
          <a:prstGeom prst="rect">
            <a:avLst/>
          </a:prstGeom>
          <a:solidFill>
            <a:srgbClr val="ffffff"/>
          </a:solidFill>
          <a:ln w="29160">
            <a:solidFill>
              <a:srgbClr val="000000"/>
            </a:solidFill>
            <a:round/>
          </a:ln>
        </p:spPr>
      </p:sp>
      <p:sp>
        <p:nvSpPr>
          <p:cNvPr id="2746" name="Rectangle 187"/>
          <p:cNvSpPr/>
          <p:nvPr/>
        </p:nvSpPr>
        <p:spPr>
          <a:xfrm>
            <a:off x="2887560" y="4941000"/>
            <a:ext cx="180360" cy="139320"/>
          </a:xfrm>
          <a:prstGeom prst="rect">
            <a:avLst/>
          </a:prstGeom>
          <a:solidFill>
            <a:srgbClr val="ffffff"/>
          </a:solidFill>
          <a:ln w="29160">
            <a:solidFill>
              <a:srgbClr val="000000"/>
            </a:solidFill>
            <a:round/>
          </a:ln>
        </p:spPr>
      </p:sp>
      <p:sp>
        <p:nvSpPr>
          <p:cNvPr id="2747" name="Rectangle 188"/>
          <p:cNvSpPr/>
          <p:nvPr/>
        </p:nvSpPr>
        <p:spPr>
          <a:xfrm>
            <a:off x="3064680" y="4941000"/>
            <a:ext cx="180000" cy="139320"/>
          </a:xfrm>
          <a:prstGeom prst="rect">
            <a:avLst/>
          </a:prstGeom>
          <a:solidFill>
            <a:srgbClr val="ffffff"/>
          </a:solidFill>
          <a:ln w="29160">
            <a:solidFill>
              <a:srgbClr val="000000"/>
            </a:solidFill>
            <a:round/>
          </a:ln>
        </p:spPr>
      </p:sp>
      <p:sp>
        <p:nvSpPr>
          <p:cNvPr id="2748" name="Rectangle 189"/>
          <p:cNvSpPr/>
          <p:nvPr/>
        </p:nvSpPr>
        <p:spPr>
          <a:xfrm>
            <a:off x="3599280" y="5078160"/>
            <a:ext cx="180000" cy="139320"/>
          </a:xfrm>
          <a:prstGeom prst="rect">
            <a:avLst/>
          </a:prstGeom>
          <a:solidFill>
            <a:srgbClr val="000000"/>
          </a:solidFill>
          <a:ln w="29160">
            <a:solidFill>
              <a:srgbClr val="000000"/>
            </a:solidFill>
            <a:round/>
          </a:ln>
        </p:spPr>
      </p:sp>
      <p:sp>
        <p:nvSpPr>
          <p:cNvPr id="2749" name="Rectangle 190"/>
          <p:cNvSpPr/>
          <p:nvPr/>
        </p:nvSpPr>
        <p:spPr>
          <a:xfrm>
            <a:off x="3776040" y="5078160"/>
            <a:ext cx="180360" cy="139320"/>
          </a:xfrm>
          <a:prstGeom prst="rect">
            <a:avLst/>
          </a:prstGeom>
          <a:solidFill>
            <a:srgbClr val="000000"/>
          </a:solidFill>
          <a:ln w="29160">
            <a:solidFill>
              <a:srgbClr val="000000"/>
            </a:solidFill>
            <a:round/>
          </a:ln>
        </p:spPr>
      </p:sp>
      <p:sp>
        <p:nvSpPr>
          <p:cNvPr id="2750" name="Rectangle 191"/>
          <p:cNvSpPr/>
          <p:nvPr/>
        </p:nvSpPr>
        <p:spPr>
          <a:xfrm>
            <a:off x="3953160" y="5078160"/>
            <a:ext cx="180000" cy="139320"/>
          </a:xfrm>
          <a:prstGeom prst="rect">
            <a:avLst/>
          </a:prstGeom>
          <a:solidFill>
            <a:srgbClr val="000000"/>
          </a:solidFill>
          <a:ln w="29160">
            <a:solidFill>
              <a:srgbClr val="000000"/>
            </a:solidFill>
            <a:round/>
          </a:ln>
        </p:spPr>
      </p:sp>
      <p:sp>
        <p:nvSpPr>
          <p:cNvPr id="2751" name="Rectangle 192"/>
          <p:cNvSpPr/>
          <p:nvPr/>
        </p:nvSpPr>
        <p:spPr>
          <a:xfrm>
            <a:off x="4129920" y="5078160"/>
            <a:ext cx="180360" cy="139320"/>
          </a:xfrm>
          <a:prstGeom prst="rect">
            <a:avLst/>
          </a:prstGeom>
          <a:solidFill>
            <a:srgbClr val="ffffff"/>
          </a:solidFill>
          <a:ln w="29160">
            <a:solidFill>
              <a:srgbClr val="000000"/>
            </a:solidFill>
            <a:round/>
          </a:ln>
        </p:spPr>
      </p:sp>
      <p:sp>
        <p:nvSpPr>
          <p:cNvPr id="2752" name="Rectangle 193"/>
          <p:cNvSpPr/>
          <p:nvPr/>
        </p:nvSpPr>
        <p:spPr>
          <a:xfrm>
            <a:off x="2363040" y="5078160"/>
            <a:ext cx="180000" cy="139320"/>
          </a:xfrm>
          <a:prstGeom prst="rect">
            <a:avLst/>
          </a:prstGeom>
          <a:solidFill>
            <a:srgbClr val="000000"/>
          </a:solidFill>
          <a:ln w="29160">
            <a:solidFill>
              <a:srgbClr val="000000"/>
            </a:solidFill>
            <a:round/>
          </a:ln>
        </p:spPr>
      </p:sp>
      <p:sp>
        <p:nvSpPr>
          <p:cNvPr id="2753" name="Rectangle 194"/>
          <p:cNvSpPr/>
          <p:nvPr/>
        </p:nvSpPr>
        <p:spPr>
          <a:xfrm>
            <a:off x="2540160" y="5078160"/>
            <a:ext cx="180000" cy="139320"/>
          </a:xfrm>
          <a:prstGeom prst="rect">
            <a:avLst/>
          </a:prstGeom>
          <a:solidFill>
            <a:srgbClr val="ffffff"/>
          </a:solidFill>
          <a:ln w="29160">
            <a:solidFill>
              <a:srgbClr val="000000"/>
            </a:solidFill>
            <a:round/>
          </a:ln>
        </p:spPr>
      </p:sp>
      <p:sp>
        <p:nvSpPr>
          <p:cNvPr id="2754" name="Rectangle 195"/>
          <p:cNvSpPr/>
          <p:nvPr/>
        </p:nvSpPr>
        <p:spPr>
          <a:xfrm>
            <a:off x="2716920" y="5078160"/>
            <a:ext cx="180000" cy="139320"/>
          </a:xfrm>
          <a:prstGeom prst="rect">
            <a:avLst/>
          </a:prstGeom>
          <a:solidFill>
            <a:srgbClr val="ffffff"/>
          </a:solidFill>
          <a:ln w="29160">
            <a:solidFill>
              <a:srgbClr val="000000"/>
            </a:solidFill>
            <a:round/>
          </a:ln>
        </p:spPr>
      </p:sp>
      <p:sp>
        <p:nvSpPr>
          <p:cNvPr id="2755" name="Rectangle 196"/>
          <p:cNvSpPr/>
          <p:nvPr/>
        </p:nvSpPr>
        <p:spPr>
          <a:xfrm>
            <a:off x="3253680" y="5078160"/>
            <a:ext cx="180000" cy="139320"/>
          </a:xfrm>
          <a:prstGeom prst="rect">
            <a:avLst/>
          </a:prstGeom>
          <a:solidFill>
            <a:srgbClr val="ffffff"/>
          </a:solidFill>
          <a:ln w="29160">
            <a:solidFill>
              <a:srgbClr val="000000"/>
            </a:solidFill>
            <a:round/>
          </a:ln>
        </p:spPr>
      </p:sp>
      <p:sp>
        <p:nvSpPr>
          <p:cNvPr id="2756" name="Rectangle 197"/>
          <p:cNvSpPr/>
          <p:nvPr/>
        </p:nvSpPr>
        <p:spPr>
          <a:xfrm>
            <a:off x="3430800" y="5078160"/>
            <a:ext cx="180000" cy="139320"/>
          </a:xfrm>
          <a:prstGeom prst="rect">
            <a:avLst/>
          </a:prstGeom>
          <a:solidFill>
            <a:srgbClr val="ffffff"/>
          </a:solidFill>
          <a:ln w="29160">
            <a:solidFill>
              <a:srgbClr val="000000"/>
            </a:solidFill>
            <a:round/>
          </a:ln>
        </p:spPr>
      </p:sp>
      <p:sp>
        <p:nvSpPr>
          <p:cNvPr id="2757" name="Rectangle 198"/>
          <p:cNvSpPr/>
          <p:nvPr/>
        </p:nvSpPr>
        <p:spPr>
          <a:xfrm>
            <a:off x="2887560" y="5078160"/>
            <a:ext cx="180360" cy="139320"/>
          </a:xfrm>
          <a:prstGeom prst="rect">
            <a:avLst/>
          </a:prstGeom>
          <a:solidFill>
            <a:srgbClr val="000000"/>
          </a:solidFill>
          <a:ln w="29160">
            <a:solidFill>
              <a:srgbClr val="000000"/>
            </a:solidFill>
            <a:round/>
          </a:ln>
        </p:spPr>
      </p:sp>
      <p:sp>
        <p:nvSpPr>
          <p:cNvPr id="2758" name="Rectangle 199"/>
          <p:cNvSpPr/>
          <p:nvPr/>
        </p:nvSpPr>
        <p:spPr>
          <a:xfrm>
            <a:off x="3064680" y="5078160"/>
            <a:ext cx="180000" cy="139320"/>
          </a:xfrm>
          <a:prstGeom prst="rect">
            <a:avLst/>
          </a:prstGeom>
          <a:solidFill>
            <a:srgbClr val="ffffff"/>
          </a:solidFill>
          <a:ln w="29160">
            <a:solidFill>
              <a:srgbClr val="000000"/>
            </a:solidFill>
            <a:round/>
          </a:ln>
        </p:spPr>
      </p:sp>
      <p:sp>
        <p:nvSpPr>
          <p:cNvPr id="2759" name="Rectangle 200"/>
          <p:cNvSpPr/>
          <p:nvPr/>
        </p:nvSpPr>
        <p:spPr>
          <a:xfrm>
            <a:off x="3599280" y="5215320"/>
            <a:ext cx="180000" cy="139320"/>
          </a:xfrm>
          <a:prstGeom prst="rect">
            <a:avLst/>
          </a:prstGeom>
          <a:solidFill>
            <a:srgbClr val="000000"/>
          </a:solidFill>
          <a:ln w="29160">
            <a:solidFill>
              <a:srgbClr val="000000"/>
            </a:solidFill>
            <a:round/>
          </a:ln>
        </p:spPr>
      </p:sp>
      <p:sp>
        <p:nvSpPr>
          <p:cNvPr id="2760" name="Rectangle 201"/>
          <p:cNvSpPr/>
          <p:nvPr/>
        </p:nvSpPr>
        <p:spPr>
          <a:xfrm>
            <a:off x="3776040" y="5215320"/>
            <a:ext cx="180360" cy="139320"/>
          </a:xfrm>
          <a:prstGeom prst="rect">
            <a:avLst/>
          </a:prstGeom>
          <a:solidFill>
            <a:srgbClr val="000000"/>
          </a:solidFill>
          <a:ln w="29160">
            <a:solidFill>
              <a:srgbClr val="000000"/>
            </a:solidFill>
            <a:round/>
          </a:ln>
        </p:spPr>
      </p:sp>
      <p:sp>
        <p:nvSpPr>
          <p:cNvPr id="2761" name="Rectangle 202"/>
          <p:cNvSpPr/>
          <p:nvPr/>
        </p:nvSpPr>
        <p:spPr>
          <a:xfrm>
            <a:off x="3953160" y="5215320"/>
            <a:ext cx="180000" cy="139320"/>
          </a:xfrm>
          <a:prstGeom prst="rect">
            <a:avLst/>
          </a:prstGeom>
          <a:solidFill>
            <a:srgbClr val="000000"/>
          </a:solidFill>
          <a:ln w="29160">
            <a:solidFill>
              <a:srgbClr val="000000"/>
            </a:solidFill>
            <a:round/>
          </a:ln>
        </p:spPr>
      </p:sp>
      <p:sp>
        <p:nvSpPr>
          <p:cNvPr id="2762" name="Rectangle 203"/>
          <p:cNvSpPr/>
          <p:nvPr/>
        </p:nvSpPr>
        <p:spPr>
          <a:xfrm>
            <a:off x="4129920" y="5215320"/>
            <a:ext cx="180360" cy="139320"/>
          </a:xfrm>
          <a:prstGeom prst="rect">
            <a:avLst/>
          </a:prstGeom>
          <a:solidFill>
            <a:srgbClr val="ffffff"/>
          </a:solidFill>
          <a:ln w="29160">
            <a:solidFill>
              <a:srgbClr val="000000"/>
            </a:solidFill>
            <a:round/>
          </a:ln>
        </p:spPr>
      </p:sp>
      <p:sp>
        <p:nvSpPr>
          <p:cNvPr id="2763" name="Rectangle 204"/>
          <p:cNvSpPr/>
          <p:nvPr/>
        </p:nvSpPr>
        <p:spPr>
          <a:xfrm>
            <a:off x="2363040" y="5215320"/>
            <a:ext cx="180000" cy="139320"/>
          </a:xfrm>
          <a:prstGeom prst="rect">
            <a:avLst/>
          </a:prstGeom>
          <a:solidFill>
            <a:srgbClr val="000000"/>
          </a:solidFill>
          <a:ln w="29160">
            <a:solidFill>
              <a:srgbClr val="000000"/>
            </a:solidFill>
            <a:round/>
          </a:ln>
        </p:spPr>
      </p:sp>
      <p:sp>
        <p:nvSpPr>
          <p:cNvPr id="2764" name="Rectangle 205"/>
          <p:cNvSpPr/>
          <p:nvPr/>
        </p:nvSpPr>
        <p:spPr>
          <a:xfrm>
            <a:off x="2540160" y="5215320"/>
            <a:ext cx="180000" cy="139320"/>
          </a:xfrm>
          <a:prstGeom prst="rect">
            <a:avLst/>
          </a:prstGeom>
          <a:solidFill>
            <a:srgbClr val="ffffff"/>
          </a:solidFill>
          <a:ln w="29160">
            <a:solidFill>
              <a:srgbClr val="000000"/>
            </a:solidFill>
            <a:round/>
          </a:ln>
        </p:spPr>
      </p:sp>
      <p:sp>
        <p:nvSpPr>
          <p:cNvPr id="2765" name="Rectangle 206"/>
          <p:cNvSpPr/>
          <p:nvPr/>
        </p:nvSpPr>
        <p:spPr>
          <a:xfrm>
            <a:off x="2716920" y="5215320"/>
            <a:ext cx="180000" cy="139320"/>
          </a:xfrm>
          <a:prstGeom prst="rect">
            <a:avLst/>
          </a:prstGeom>
          <a:solidFill>
            <a:srgbClr val="ffffff"/>
          </a:solidFill>
          <a:ln w="29160">
            <a:solidFill>
              <a:srgbClr val="000000"/>
            </a:solidFill>
            <a:round/>
          </a:ln>
        </p:spPr>
      </p:sp>
      <p:sp>
        <p:nvSpPr>
          <p:cNvPr id="2766" name="Rectangle 207"/>
          <p:cNvSpPr/>
          <p:nvPr/>
        </p:nvSpPr>
        <p:spPr>
          <a:xfrm>
            <a:off x="3253680" y="5215320"/>
            <a:ext cx="180000" cy="139320"/>
          </a:xfrm>
          <a:prstGeom prst="rect">
            <a:avLst/>
          </a:prstGeom>
          <a:solidFill>
            <a:srgbClr val="ffffff"/>
          </a:solidFill>
          <a:ln w="29160">
            <a:solidFill>
              <a:srgbClr val="000000"/>
            </a:solidFill>
            <a:round/>
          </a:ln>
        </p:spPr>
      </p:sp>
      <p:sp>
        <p:nvSpPr>
          <p:cNvPr id="2767" name="Rectangle 208"/>
          <p:cNvSpPr/>
          <p:nvPr/>
        </p:nvSpPr>
        <p:spPr>
          <a:xfrm>
            <a:off x="3430800" y="5215320"/>
            <a:ext cx="180000" cy="139320"/>
          </a:xfrm>
          <a:prstGeom prst="rect">
            <a:avLst/>
          </a:prstGeom>
          <a:solidFill>
            <a:srgbClr val="ffffff"/>
          </a:solidFill>
          <a:ln w="29160">
            <a:solidFill>
              <a:srgbClr val="000000"/>
            </a:solidFill>
            <a:round/>
          </a:ln>
        </p:spPr>
      </p:sp>
      <p:sp>
        <p:nvSpPr>
          <p:cNvPr id="2768" name="Rectangle 209"/>
          <p:cNvSpPr/>
          <p:nvPr/>
        </p:nvSpPr>
        <p:spPr>
          <a:xfrm>
            <a:off x="2887560" y="5215320"/>
            <a:ext cx="180360" cy="139320"/>
          </a:xfrm>
          <a:prstGeom prst="rect">
            <a:avLst/>
          </a:prstGeom>
          <a:solidFill>
            <a:srgbClr val="ffffff"/>
          </a:solidFill>
          <a:ln w="29160">
            <a:solidFill>
              <a:srgbClr val="000000"/>
            </a:solidFill>
            <a:round/>
          </a:ln>
        </p:spPr>
      </p:sp>
      <p:sp>
        <p:nvSpPr>
          <p:cNvPr id="2769" name="Rectangle 210"/>
          <p:cNvSpPr/>
          <p:nvPr/>
        </p:nvSpPr>
        <p:spPr>
          <a:xfrm>
            <a:off x="3064680" y="5215320"/>
            <a:ext cx="180000" cy="139320"/>
          </a:xfrm>
          <a:prstGeom prst="rect">
            <a:avLst/>
          </a:prstGeom>
          <a:solidFill>
            <a:srgbClr val="ffffff"/>
          </a:solidFill>
          <a:ln w="29160">
            <a:solidFill>
              <a:srgbClr val="000000"/>
            </a:solidFill>
            <a:round/>
          </a:ln>
        </p:spPr>
      </p:sp>
      <p:sp>
        <p:nvSpPr>
          <p:cNvPr id="2770" name="Rectangle 211"/>
          <p:cNvSpPr/>
          <p:nvPr/>
        </p:nvSpPr>
        <p:spPr>
          <a:xfrm>
            <a:off x="3599280" y="5352480"/>
            <a:ext cx="180000" cy="139320"/>
          </a:xfrm>
          <a:prstGeom prst="rect">
            <a:avLst/>
          </a:prstGeom>
          <a:solidFill>
            <a:srgbClr val="000000"/>
          </a:solidFill>
          <a:ln w="29160">
            <a:solidFill>
              <a:srgbClr val="000000"/>
            </a:solidFill>
            <a:round/>
          </a:ln>
        </p:spPr>
      </p:sp>
      <p:sp>
        <p:nvSpPr>
          <p:cNvPr id="2771" name="Rectangle 212"/>
          <p:cNvSpPr/>
          <p:nvPr/>
        </p:nvSpPr>
        <p:spPr>
          <a:xfrm>
            <a:off x="3776040" y="5352480"/>
            <a:ext cx="180360" cy="139320"/>
          </a:xfrm>
          <a:prstGeom prst="rect">
            <a:avLst/>
          </a:prstGeom>
          <a:solidFill>
            <a:srgbClr val="000000"/>
          </a:solidFill>
          <a:ln w="29160">
            <a:solidFill>
              <a:srgbClr val="000000"/>
            </a:solidFill>
            <a:round/>
          </a:ln>
        </p:spPr>
      </p:sp>
      <p:sp>
        <p:nvSpPr>
          <p:cNvPr id="2772" name="Rectangle 213"/>
          <p:cNvSpPr/>
          <p:nvPr/>
        </p:nvSpPr>
        <p:spPr>
          <a:xfrm>
            <a:off x="3953160" y="5352480"/>
            <a:ext cx="180000" cy="139320"/>
          </a:xfrm>
          <a:prstGeom prst="rect">
            <a:avLst/>
          </a:prstGeom>
          <a:solidFill>
            <a:srgbClr val="000000"/>
          </a:solidFill>
          <a:ln w="29160">
            <a:solidFill>
              <a:srgbClr val="000000"/>
            </a:solidFill>
            <a:round/>
          </a:ln>
        </p:spPr>
      </p:sp>
      <p:sp>
        <p:nvSpPr>
          <p:cNvPr id="2773" name="Rectangle 214"/>
          <p:cNvSpPr/>
          <p:nvPr/>
        </p:nvSpPr>
        <p:spPr>
          <a:xfrm>
            <a:off x="4129920" y="5352480"/>
            <a:ext cx="180360" cy="139320"/>
          </a:xfrm>
          <a:prstGeom prst="rect">
            <a:avLst/>
          </a:prstGeom>
          <a:solidFill>
            <a:srgbClr val="000000"/>
          </a:solidFill>
          <a:ln w="29160">
            <a:solidFill>
              <a:srgbClr val="000000"/>
            </a:solidFill>
            <a:round/>
          </a:ln>
        </p:spPr>
      </p:sp>
      <p:sp>
        <p:nvSpPr>
          <p:cNvPr id="2774" name="Rectangle 215"/>
          <p:cNvSpPr/>
          <p:nvPr/>
        </p:nvSpPr>
        <p:spPr>
          <a:xfrm>
            <a:off x="2363040" y="5352480"/>
            <a:ext cx="180000" cy="139320"/>
          </a:xfrm>
          <a:prstGeom prst="rect">
            <a:avLst/>
          </a:prstGeom>
          <a:solidFill>
            <a:srgbClr val="000000"/>
          </a:solidFill>
          <a:ln w="29160">
            <a:solidFill>
              <a:srgbClr val="000000"/>
            </a:solidFill>
            <a:round/>
          </a:ln>
        </p:spPr>
      </p:sp>
      <p:sp>
        <p:nvSpPr>
          <p:cNvPr id="2775" name="Rectangle 216"/>
          <p:cNvSpPr/>
          <p:nvPr/>
        </p:nvSpPr>
        <p:spPr>
          <a:xfrm>
            <a:off x="2540160" y="5352480"/>
            <a:ext cx="180000" cy="139320"/>
          </a:xfrm>
          <a:prstGeom prst="rect">
            <a:avLst/>
          </a:prstGeom>
          <a:solidFill>
            <a:srgbClr val="ffffff"/>
          </a:solidFill>
          <a:ln w="29160">
            <a:solidFill>
              <a:srgbClr val="000000"/>
            </a:solidFill>
            <a:round/>
          </a:ln>
        </p:spPr>
      </p:sp>
      <p:sp>
        <p:nvSpPr>
          <p:cNvPr id="2776" name="Rectangle 217"/>
          <p:cNvSpPr/>
          <p:nvPr/>
        </p:nvSpPr>
        <p:spPr>
          <a:xfrm>
            <a:off x="2716920" y="5352480"/>
            <a:ext cx="180000" cy="139320"/>
          </a:xfrm>
          <a:prstGeom prst="rect">
            <a:avLst/>
          </a:prstGeom>
          <a:solidFill>
            <a:srgbClr val="ffffff"/>
          </a:solidFill>
          <a:ln w="29160">
            <a:solidFill>
              <a:srgbClr val="000000"/>
            </a:solidFill>
            <a:round/>
          </a:ln>
        </p:spPr>
      </p:sp>
      <p:sp>
        <p:nvSpPr>
          <p:cNvPr id="2777" name="Rectangle 218"/>
          <p:cNvSpPr/>
          <p:nvPr/>
        </p:nvSpPr>
        <p:spPr>
          <a:xfrm>
            <a:off x="3253680" y="5352480"/>
            <a:ext cx="180000" cy="139320"/>
          </a:xfrm>
          <a:prstGeom prst="rect">
            <a:avLst/>
          </a:prstGeom>
          <a:solidFill>
            <a:srgbClr val="000000"/>
          </a:solidFill>
          <a:ln w="29160">
            <a:solidFill>
              <a:srgbClr val="000000"/>
            </a:solidFill>
            <a:round/>
          </a:ln>
        </p:spPr>
      </p:sp>
      <p:sp>
        <p:nvSpPr>
          <p:cNvPr id="2778" name="Rectangle 219"/>
          <p:cNvSpPr/>
          <p:nvPr/>
        </p:nvSpPr>
        <p:spPr>
          <a:xfrm>
            <a:off x="3430800" y="5352480"/>
            <a:ext cx="180000" cy="139320"/>
          </a:xfrm>
          <a:prstGeom prst="rect">
            <a:avLst/>
          </a:prstGeom>
          <a:solidFill>
            <a:srgbClr val="ffffff"/>
          </a:solidFill>
          <a:ln w="29160">
            <a:solidFill>
              <a:srgbClr val="000000"/>
            </a:solidFill>
            <a:round/>
          </a:ln>
        </p:spPr>
      </p:sp>
      <p:sp>
        <p:nvSpPr>
          <p:cNvPr id="2779" name="Rectangle 220"/>
          <p:cNvSpPr/>
          <p:nvPr/>
        </p:nvSpPr>
        <p:spPr>
          <a:xfrm>
            <a:off x="2887560" y="5352480"/>
            <a:ext cx="180360" cy="139320"/>
          </a:xfrm>
          <a:prstGeom prst="rect">
            <a:avLst/>
          </a:prstGeom>
          <a:solidFill>
            <a:srgbClr val="ffffff"/>
          </a:solidFill>
          <a:ln w="29160">
            <a:solidFill>
              <a:srgbClr val="000000"/>
            </a:solidFill>
            <a:round/>
          </a:ln>
        </p:spPr>
      </p:sp>
      <p:sp>
        <p:nvSpPr>
          <p:cNvPr id="2780" name="Rectangle 221"/>
          <p:cNvSpPr/>
          <p:nvPr/>
        </p:nvSpPr>
        <p:spPr>
          <a:xfrm>
            <a:off x="3064680" y="5352480"/>
            <a:ext cx="180000" cy="139320"/>
          </a:xfrm>
          <a:prstGeom prst="rect">
            <a:avLst/>
          </a:prstGeom>
          <a:solidFill>
            <a:srgbClr val="ffffff"/>
          </a:solidFill>
          <a:ln w="29160">
            <a:solidFill>
              <a:srgbClr val="000000"/>
            </a:solidFill>
            <a:round/>
          </a:ln>
        </p:spPr>
      </p:sp>
      <p:sp>
        <p:nvSpPr>
          <p:cNvPr id="2781" name="Rectangle 222"/>
          <p:cNvSpPr/>
          <p:nvPr/>
        </p:nvSpPr>
        <p:spPr>
          <a:xfrm>
            <a:off x="3599280" y="5489640"/>
            <a:ext cx="180000" cy="139320"/>
          </a:xfrm>
          <a:prstGeom prst="rect">
            <a:avLst/>
          </a:prstGeom>
          <a:solidFill>
            <a:srgbClr val="ffffff"/>
          </a:solidFill>
          <a:ln w="29160">
            <a:solidFill>
              <a:srgbClr val="000000"/>
            </a:solidFill>
            <a:round/>
          </a:ln>
        </p:spPr>
      </p:sp>
      <p:sp>
        <p:nvSpPr>
          <p:cNvPr id="2782" name="Rectangle 223"/>
          <p:cNvSpPr/>
          <p:nvPr/>
        </p:nvSpPr>
        <p:spPr>
          <a:xfrm>
            <a:off x="3776040" y="5489640"/>
            <a:ext cx="180360" cy="139320"/>
          </a:xfrm>
          <a:prstGeom prst="rect">
            <a:avLst/>
          </a:prstGeom>
          <a:solidFill>
            <a:srgbClr val="ffffff"/>
          </a:solidFill>
          <a:ln w="29160">
            <a:solidFill>
              <a:srgbClr val="000000"/>
            </a:solidFill>
            <a:round/>
          </a:ln>
        </p:spPr>
      </p:sp>
      <p:sp>
        <p:nvSpPr>
          <p:cNvPr id="2783" name="Rectangle 224"/>
          <p:cNvSpPr/>
          <p:nvPr/>
        </p:nvSpPr>
        <p:spPr>
          <a:xfrm>
            <a:off x="3953160" y="5489640"/>
            <a:ext cx="180000" cy="139320"/>
          </a:xfrm>
          <a:prstGeom prst="rect">
            <a:avLst/>
          </a:prstGeom>
          <a:solidFill>
            <a:srgbClr val="000000"/>
          </a:solidFill>
          <a:ln w="29160">
            <a:solidFill>
              <a:srgbClr val="000000"/>
            </a:solidFill>
            <a:round/>
          </a:ln>
        </p:spPr>
      </p:sp>
      <p:sp>
        <p:nvSpPr>
          <p:cNvPr id="2784" name="Rectangle 225"/>
          <p:cNvSpPr/>
          <p:nvPr/>
        </p:nvSpPr>
        <p:spPr>
          <a:xfrm>
            <a:off x="4129920" y="5489640"/>
            <a:ext cx="180360" cy="139320"/>
          </a:xfrm>
          <a:prstGeom prst="rect">
            <a:avLst/>
          </a:prstGeom>
          <a:solidFill>
            <a:srgbClr val="000000"/>
          </a:solidFill>
          <a:ln w="29160">
            <a:solidFill>
              <a:srgbClr val="000000"/>
            </a:solidFill>
            <a:round/>
          </a:ln>
        </p:spPr>
      </p:sp>
      <p:sp>
        <p:nvSpPr>
          <p:cNvPr id="2785" name="Rectangle 226"/>
          <p:cNvSpPr/>
          <p:nvPr/>
        </p:nvSpPr>
        <p:spPr>
          <a:xfrm>
            <a:off x="2363040" y="5489640"/>
            <a:ext cx="180000" cy="139320"/>
          </a:xfrm>
          <a:prstGeom prst="rect">
            <a:avLst/>
          </a:prstGeom>
          <a:solidFill>
            <a:srgbClr val="ffffff"/>
          </a:solidFill>
          <a:ln w="29160">
            <a:solidFill>
              <a:srgbClr val="000000"/>
            </a:solidFill>
            <a:round/>
          </a:ln>
        </p:spPr>
      </p:sp>
      <p:sp>
        <p:nvSpPr>
          <p:cNvPr id="2786" name="Rectangle 227"/>
          <p:cNvSpPr/>
          <p:nvPr/>
        </p:nvSpPr>
        <p:spPr>
          <a:xfrm>
            <a:off x="2540160" y="5489640"/>
            <a:ext cx="180000" cy="139320"/>
          </a:xfrm>
          <a:prstGeom prst="rect">
            <a:avLst/>
          </a:prstGeom>
          <a:solidFill>
            <a:srgbClr val="ffffff"/>
          </a:solidFill>
          <a:ln w="29160">
            <a:solidFill>
              <a:srgbClr val="000000"/>
            </a:solidFill>
            <a:round/>
          </a:ln>
        </p:spPr>
      </p:sp>
      <p:sp>
        <p:nvSpPr>
          <p:cNvPr id="2787" name="Rectangle 228"/>
          <p:cNvSpPr/>
          <p:nvPr/>
        </p:nvSpPr>
        <p:spPr>
          <a:xfrm>
            <a:off x="2716920" y="5489640"/>
            <a:ext cx="180000" cy="139320"/>
          </a:xfrm>
          <a:prstGeom prst="rect">
            <a:avLst/>
          </a:prstGeom>
          <a:solidFill>
            <a:srgbClr val="ffffff"/>
          </a:solidFill>
          <a:ln w="29160">
            <a:solidFill>
              <a:srgbClr val="000000"/>
            </a:solidFill>
            <a:round/>
          </a:ln>
        </p:spPr>
      </p:sp>
      <p:sp>
        <p:nvSpPr>
          <p:cNvPr id="2788" name="Rectangle 229"/>
          <p:cNvSpPr/>
          <p:nvPr/>
        </p:nvSpPr>
        <p:spPr>
          <a:xfrm>
            <a:off x="3253680" y="5489640"/>
            <a:ext cx="180000" cy="139320"/>
          </a:xfrm>
          <a:prstGeom prst="rect">
            <a:avLst/>
          </a:prstGeom>
          <a:solidFill>
            <a:srgbClr val="ffffff"/>
          </a:solidFill>
          <a:ln w="29160">
            <a:solidFill>
              <a:srgbClr val="000000"/>
            </a:solidFill>
            <a:round/>
          </a:ln>
        </p:spPr>
      </p:sp>
      <p:sp>
        <p:nvSpPr>
          <p:cNvPr id="2789" name="Rectangle 230"/>
          <p:cNvSpPr/>
          <p:nvPr/>
        </p:nvSpPr>
        <p:spPr>
          <a:xfrm>
            <a:off x="3430800" y="5489640"/>
            <a:ext cx="180000" cy="139320"/>
          </a:xfrm>
          <a:prstGeom prst="rect">
            <a:avLst/>
          </a:prstGeom>
          <a:solidFill>
            <a:srgbClr val="ffffff"/>
          </a:solidFill>
          <a:ln w="29160">
            <a:solidFill>
              <a:srgbClr val="000000"/>
            </a:solidFill>
            <a:round/>
          </a:ln>
        </p:spPr>
      </p:sp>
      <p:sp>
        <p:nvSpPr>
          <p:cNvPr id="2790" name="Rectangle 231"/>
          <p:cNvSpPr/>
          <p:nvPr/>
        </p:nvSpPr>
        <p:spPr>
          <a:xfrm>
            <a:off x="2887560" y="5489640"/>
            <a:ext cx="180360" cy="139320"/>
          </a:xfrm>
          <a:prstGeom prst="rect">
            <a:avLst/>
          </a:prstGeom>
          <a:solidFill>
            <a:srgbClr val="ffffff"/>
          </a:solidFill>
          <a:ln w="29160">
            <a:solidFill>
              <a:srgbClr val="000000"/>
            </a:solidFill>
            <a:round/>
          </a:ln>
        </p:spPr>
      </p:sp>
      <p:sp>
        <p:nvSpPr>
          <p:cNvPr id="2791" name="Rectangle 232"/>
          <p:cNvSpPr/>
          <p:nvPr/>
        </p:nvSpPr>
        <p:spPr>
          <a:xfrm>
            <a:off x="3064680" y="5489640"/>
            <a:ext cx="180000" cy="139320"/>
          </a:xfrm>
          <a:prstGeom prst="rect">
            <a:avLst/>
          </a:prstGeom>
          <a:solidFill>
            <a:srgbClr val="ffffff"/>
          </a:solidFill>
          <a:ln w="29160">
            <a:solidFill>
              <a:srgbClr val="000000"/>
            </a:solidFill>
            <a:round/>
          </a:ln>
        </p:spPr>
      </p:sp>
      <p:sp>
        <p:nvSpPr>
          <p:cNvPr id="2792" name="Rectangle 233"/>
          <p:cNvSpPr/>
          <p:nvPr/>
        </p:nvSpPr>
        <p:spPr>
          <a:xfrm>
            <a:off x="3059280" y="5626800"/>
            <a:ext cx="180000" cy="139320"/>
          </a:xfrm>
          <a:prstGeom prst="rect">
            <a:avLst/>
          </a:prstGeom>
          <a:solidFill>
            <a:srgbClr val="000000"/>
          </a:solidFill>
          <a:ln w="29160">
            <a:solidFill>
              <a:srgbClr val="000000"/>
            </a:solidFill>
            <a:round/>
          </a:ln>
        </p:spPr>
      </p:sp>
      <p:sp>
        <p:nvSpPr>
          <p:cNvPr id="2793" name="Rectangle 234"/>
          <p:cNvSpPr/>
          <p:nvPr/>
        </p:nvSpPr>
        <p:spPr>
          <a:xfrm>
            <a:off x="3236040" y="5626800"/>
            <a:ext cx="180360" cy="139320"/>
          </a:xfrm>
          <a:prstGeom prst="rect">
            <a:avLst/>
          </a:prstGeom>
          <a:solidFill>
            <a:srgbClr val="000000"/>
          </a:solidFill>
          <a:ln w="29160">
            <a:solidFill>
              <a:srgbClr val="000000"/>
            </a:solidFill>
            <a:round/>
          </a:ln>
        </p:spPr>
      </p:sp>
      <p:sp>
        <p:nvSpPr>
          <p:cNvPr id="2794" name="Rectangle 235"/>
          <p:cNvSpPr/>
          <p:nvPr/>
        </p:nvSpPr>
        <p:spPr>
          <a:xfrm>
            <a:off x="3413160" y="5626800"/>
            <a:ext cx="180000" cy="139320"/>
          </a:xfrm>
          <a:prstGeom prst="rect">
            <a:avLst/>
          </a:prstGeom>
          <a:solidFill>
            <a:srgbClr val="ffffff"/>
          </a:solidFill>
          <a:ln w="29160">
            <a:solidFill>
              <a:srgbClr val="000000"/>
            </a:solidFill>
            <a:round/>
          </a:ln>
        </p:spPr>
      </p:sp>
      <p:sp>
        <p:nvSpPr>
          <p:cNvPr id="2795" name="Rectangle 236"/>
          <p:cNvSpPr/>
          <p:nvPr/>
        </p:nvSpPr>
        <p:spPr>
          <a:xfrm>
            <a:off x="3589920" y="5626800"/>
            <a:ext cx="180360" cy="139320"/>
          </a:xfrm>
          <a:prstGeom prst="rect">
            <a:avLst/>
          </a:prstGeom>
          <a:solidFill>
            <a:srgbClr val="ffffff"/>
          </a:solidFill>
          <a:ln w="29160">
            <a:solidFill>
              <a:srgbClr val="000000"/>
            </a:solidFill>
            <a:round/>
          </a:ln>
        </p:spPr>
      </p:sp>
      <p:sp>
        <p:nvSpPr>
          <p:cNvPr id="2796" name="Rectangle 237"/>
          <p:cNvSpPr/>
          <p:nvPr/>
        </p:nvSpPr>
        <p:spPr>
          <a:xfrm>
            <a:off x="3767040" y="5626800"/>
            <a:ext cx="180000" cy="139320"/>
          </a:xfrm>
          <a:prstGeom prst="rect">
            <a:avLst/>
          </a:prstGeom>
          <a:solidFill>
            <a:srgbClr val="000000"/>
          </a:solidFill>
          <a:ln w="29160">
            <a:solidFill>
              <a:srgbClr val="000000"/>
            </a:solidFill>
            <a:round/>
          </a:ln>
        </p:spPr>
      </p:sp>
      <p:sp>
        <p:nvSpPr>
          <p:cNvPr id="2797" name="Rectangle 238"/>
          <p:cNvSpPr/>
          <p:nvPr/>
        </p:nvSpPr>
        <p:spPr>
          <a:xfrm>
            <a:off x="3944160" y="5626800"/>
            <a:ext cx="180000" cy="139320"/>
          </a:xfrm>
          <a:prstGeom prst="rect">
            <a:avLst/>
          </a:prstGeom>
          <a:solidFill>
            <a:srgbClr val="ffffff"/>
          </a:solidFill>
          <a:ln w="29160">
            <a:solidFill>
              <a:srgbClr val="000000"/>
            </a:solidFill>
            <a:round/>
          </a:ln>
        </p:spPr>
      </p:sp>
      <p:sp>
        <p:nvSpPr>
          <p:cNvPr id="2798" name="Rectangle 239"/>
          <p:cNvSpPr/>
          <p:nvPr/>
        </p:nvSpPr>
        <p:spPr>
          <a:xfrm>
            <a:off x="4120920" y="5626800"/>
            <a:ext cx="180000" cy="139320"/>
          </a:xfrm>
          <a:prstGeom prst="rect">
            <a:avLst/>
          </a:prstGeom>
          <a:solidFill>
            <a:srgbClr val="ffffff"/>
          </a:solidFill>
          <a:ln w="29160">
            <a:solidFill>
              <a:srgbClr val="000000"/>
            </a:solidFill>
            <a:round/>
          </a:ln>
        </p:spPr>
      </p:sp>
      <p:sp>
        <p:nvSpPr>
          <p:cNvPr id="2799" name="Rectangle 240"/>
          <p:cNvSpPr/>
          <p:nvPr/>
        </p:nvSpPr>
        <p:spPr>
          <a:xfrm>
            <a:off x="2713680" y="5626800"/>
            <a:ext cx="180000" cy="139320"/>
          </a:xfrm>
          <a:prstGeom prst="rect">
            <a:avLst/>
          </a:prstGeom>
          <a:solidFill>
            <a:srgbClr val="ffffff"/>
          </a:solidFill>
          <a:ln w="29160">
            <a:solidFill>
              <a:srgbClr val="000000"/>
            </a:solidFill>
            <a:round/>
          </a:ln>
        </p:spPr>
      </p:sp>
      <p:sp>
        <p:nvSpPr>
          <p:cNvPr id="2800" name="Rectangle 241"/>
          <p:cNvSpPr/>
          <p:nvPr/>
        </p:nvSpPr>
        <p:spPr>
          <a:xfrm>
            <a:off x="2890800" y="5626800"/>
            <a:ext cx="180000" cy="139320"/>
          </a:xfrm>
          <a:prstGeom prst="rect">
            <a:avLst/>
          </a:prstGeom>
          <a:solidFill>
            <a:srgbClr val="ffffff"/>
          </a:solidFill>
          <a:ln w="29160">
            <a:solidFill>
              <a:srgbClr val="000000"/>
            </a:solidFill>
            <a:round/>
          </a:ln>
        </p:spPr>
      </p:sp>
      <p:sp>
        <p:nvSpPr>
          <p:cNvPr id="2801" name="Rectangle 242"/>
          <p:cNvSpPr/>
          <p:nvPr/>
        </p:nvSpPr>
        <p:spPr>
          <a:xfrm>
            <a:off x="2347560" y="5626800"/>
            <a:ext cx="180360" cy="139320"/>
          </a:xfrm>
          <a:prstGeom prst="rect">
            <a:avLst/>
          </a:prstGeom>
          <a:solidFill>
            <a:srgbClr val="000000"/>
          </a:solidFill>
          <a:ln w="29160">
            <a:solidFill>
              <a:srgbClr val="000000"/>
            </a:solidFill>
            <a:round/>
          </a:ln>
        </p:spPr>
      </p:sp>
      <p:sp>
        <p:nvSpPr>
          <p:cNvPr id="2802" name="Rectangle 243"/>
          <p:cNvSpPr/>
          <p:nvPr/>
        </p:nvSpPr>
        <p:spPr>
          <a:xfrm>
            <a:off x="2524680" y="5626800"/>
            <a:ext cx="180000" cy="139320"/>
          </a:xfrm>
          <a:prstGeom prst="rect">
            <a:avLst/>
          </a:prstGeom>
          <a:solidFill>
            <a:srgbClr val="ffffff"/>
          </a:solidFill>
          <a:ln w="29160">
            <a:solidFill>
              <a:srgbClr val="000000"/>
            </a:solidFill>
            <a:round/>
          </a:ln>
        </p:spPr>
      </p:sp>
      <p:sp>
        <p:nvSpPr>
          <p:cNvPr id="2803" name="Rectangle 244"/>
          <p:cNvSpPr/>
          <p:nvPr/>
        </p:nvSpPr>
        <p:spPr>
          <a:xfrm>
            <a:off x="3059280" y="5763960"/>
            <a:ext cx="180000" cy="139320"/>
          </a:xfrm>
          <a:prstGeom prst="rect">
            <a:avLst/>
          </a:prstGeom>
          <a:solidFill>
            <a:srgbClr val="ffffff"/>
          </a:solidFill>
          <a:ln w="29160">
            <a:solidFill>
              <a:srgbClr val="000000"/>
            </a:solidFill>
            <a:round/>
          </a:ln>
        </p:spPr>
      </p:sp>
      <p:sp>
        <p:nvSpPr>
          <p:cNvPr id="2804" name="Rectangle 245"/>
          <p:cNvSpPr/>
          <p:nvPr/>
        </p:nvSpPr>
        <p:spPr>
          <a:xfrm>
            <a:off x="3236040" y="5763960"/>
            <a:ext cx="180360" cy="139320"/>
          </a:xfrm>
          <a:prstGeom prst="rect">
            <a:avLst/>
          </a:prstGeom>
          <a:solidFill>
            <a:srgbClr val="000000"/>
          </a:solidFill>
          <a:ln w="29160">
            <a:solidFill>
              <a:srgbClr val="000000"/>
            </a:solidFill>
            <a:round/>
          </a:ln>
        </p:spPr>
      </p:sp>
      <p:sp>
        <p:nvSpPr>
          <p:cNvPr id="2805" name="Rectangle 246"/>
          <p:cNvSpPr/>
          <p:nvPr/>
        </p:nvSpPr>
        <p:spPr>
          <a:xfrm>
            <a:off x="3413160" y="5763960"/>
            <a:ext cx="180000" cy="139320"/>
          </a:xfrm>
          <a:prstGeom prst="rect">
            <a:avLst/>
          </a:prstGeom>
          <a:solidFill>
            <a:srgbClr val="ffffff"/>
          </a:solidFill>
          <a:ln w="29160">
            <a:solidFill>
              <a:srgbClr val="000000"/>
            </a:solidFill>
            <a:round/>
          </a:ln>
        </p:spPr>
      </p:sp>
      <p:sp>
        <p:nvSpPr>
          <p:cNvPr id="2806" name="Rectangle 247"/>
          <p:cNvSpPr/>
          <p:nvPr/>
        </p:nvSpPr>
        <p:spPr>
          <a:xfrm>
            <a:off x="3589920" y="5763960"/>
            <a:ext cx="180360" cy="139320"/>
          </a:xfrm>
          <a:prstGeom prst="rect">
            <a:avLst/>
          </a:prstGeom>
          <a:solidFill>
            <a:srgbClr val="000000"/>
          </a:solidFill>
          <a:ln w="29160">
            <a:solidFill>
              <a:srgbClr val="000000"/>
            </a:solidFill>
            <a:round/>
          </a:ln>
        </p:spPr>
      </p:sp>
      <p:sp>
        <p:nvSpPr>
          <p:cNvPr id="2807" name="Rectangle 248"/>
          <p:cNvSpPr/>
          <p:nvPr/>
        </p:nvSpPr>
        <p:spPr>
          <a:xfrm>
            <a:off x="3767040" y="5763960"/>
            <a:ext cx="180000" cy="139320"/>
          </a:xfrm>
          <a:prstGeom prst="rect">
            <a:avLst/>
          </a:prstGeom>
          <a:solidFill>
            <a:srgbClr val="000000"/>
          </a:solidFill>
          <a:ln w="29160">
            <a:solidFill>
              <a:srgbClr val="000000"/>
            </a:solidFill>
            <a:round/>
          </a:ln>
        </p:spPr>
      </p:sp>
      <p:sp>
        <p:nvSpPr>
          <p:cNvPr id="2808" name="Rectangle 249"/>
          <p:cNvSpPr/>
          <p:nvPr/>
        </p:nvSpPr>
        <p:spPr>
          <a:xfrm>
            <a:off x="3944160" y="5763960"/>
            <a:ext cx="180000" cy="139320"/>
          </a:xfrm>
          <a:prstGeom prst="rect">
            <a:avLst/>
          </a:prstGeom>
          <a:solidFill>
            <a:srgbClr val="ffffff"/>
          </a:solidFill>
          <a:ln w="29160">
            <a:solidFill>
              <a:srgbClr val="000000"/>
            </a:solidFill>
            <a:round/>
          </a:ln>
        </p:spPr>
      </p:sp>
      <p:sp>
        <p:nvSpPr>
          <p:cNvPr id="2809" name="Rectangle 250"/>
          <p:cNvSpPr/>
          <p:nvPr/>
        </p:nvSpPr>
        <p:spPr>
          <a:xfrm>
            <a:off x="4120920" y="5763960"/>
            <a:ext cx="180000" cy="139320"/>
          </a:xfrm>
          <a:prstGeom prst="rect">
            <a:avLst/>
          </a:prstGeom>
          <a:solidFill>
            <a:srgbClr val="ffffff"/>
          </a:solidFill>
          <a:ln w="29160">
            <a:solidFill>
              <a:srgbClr val="000000"/>
            </a:solidFill>
            <a:round/>
          </a:ln>
        </p:spPr>
      </p:sp>
      <p:sp>
        <p:nvSpPr>
          <p:cNvPr id="2810" name="Rectangle 251"/>
          <p:cNvSpPr/>
          <p:nvPr/>
        </p:nvSpPr>
        <p:spPr>
          <a:xfrm>
            <a:off x="2713680" y="5763960"/>
            <a:ext cx="180000" cy="139320"/>
          </a:xfrm>
          <a:prstGeom prst="rect">
            <a:avLst/>
          </a:prstGeom>
          <a:solidFill>
            <a:srgbClr val="ffffff"/>
          </a:solidFill>
          <a:ln w="29160">
            <a:solidFill>
              <a:srgbClr val="000000"/>
            </a:solidFill>
            <a:round/>
          </a:ln>
        </p:spPr>
      </p:sp>
      <p:sp>
        <p:nvSpPr>
          <p:cNvPr id="2811" name="Rectangle 252"/>
          <p:cNvSpPr/>
          <p:nvPr/>
        </p:nvSpPr>
        <p:spPr>
          <a:xfrm>
            <a:off x="2890800" y="5763960"/>
            <a:ext cx="180000" cy="139320"/>
          </a:xfrm>
          <a:prstGeom prst="rect">
            <a:avLst/>
          </a:prstGeom>
          <a:solidFill>
            <a:srgbClr val="ffffff"/>
          </a:solidFill>
          <a:ln w="29160">
            <a:solidFill>
              <a:srgbClr val="000000"/>
            </a:solidFill>
            <a:round/>
          </a:ln>
        </p:spPr>
      </p:sp>
      <p:sp>
        <p:nvSpPr>
          <p:cNvPr id="2812" name="Rectangle 253"/>
          <p:cNvSpPr/>
          <p:nvPr/>
        </p:nvSpPr>
        <p:spPr>
          <a:xfrm>
            <a:off x="2347560" y="5763960"/>
            <a:ext cx="180360" cy="139320"/>
          </a:xfrm>
          <a:prstGeom prst="rect">
            <a:avLst/>
          </a:prstGeom>
          <a:solidFill>
            <a:srgbClr val="ffffff"/>
          </a:solidFill>
          <a:ln w="29160">
            <a:solidFill>
              <a:srgbClr val="000000"/>
            </a:solidFill>
            <a:round/>
          </a:ln>
        </p:spPr>
      </p:sp>
      <p:sp>
        <p:nvSpPr>
          <p:cNvPr id="2813" name="Rectangle 254"/>
          <p:cNvSpPr/>
          <p:nvPr/>
        </p:nvSpPr>
        <p:spPr>
          <a:xfrm>
            <a:off x="2524680" y="5763960"/>
            <a:ext cx="180000" cy="139320"/>
          </a:xfrm>
          <a:prstGeom prst="rect">
            <a:avLst/>
          </a:prstGeom>
          <a:solidFill>
            <a:srgbClr val="ffffff"/>
          </a:solidFill>
          <a:ln w="29160">
            <a:solidFill>
              <a:srgbClr val="000000"/>
            </a:solidFill>
            <a:round/>
          </a:ln>
        </p:spPr>
      </p:sp>
      <p:sp>
        <p:nvSpPr>
          <p:cNvPr id="2814" name="Rectangle 255"/>
          <p:cNvSpPr/>
          <p:nvPr/>
        </p:nvSpPr>
        <p:spPr>
          <a:xfrm>
            <a:off x="3059280" y="5901120"/>
            <a:ext cx="180000" cy="139320"/>
          </a:xfrm>
          <a:prstGeom prst="rect">
            <a:avLst/>
          </a:prstGeom>
          <a:solidFill>
            <a:srgbClr val="ffffff"/>
          </a:solidFill>
          <a:ln w="29160">
            <a:solidFill>
              <a:srgbClr val="000000"/>
            </a:solidFill>
            <a:round/>
          </a:ln>
        </p:spPr>
      </p:sp>
      <p:sp>
        <p:nvSpPr>
          <p:cNvPr id="2815" name="Rectangle 256"/>
          <p:cNvSpPr/>
          <p:nvPr/>
        </p:nvSpPr>
        <p:spPr>
          <a:xfrm>
            <a:off x="3236040" y="5901120"/>
            <a:ext cx="180360" cy="139320"/>
          </a:xfrm>
          <a:prstGeom prst="rect">
            <a:avLst/>
          </a:prstGeom>
          <a:solidFill>
            <a:srgbClr val="ffffff"/>
          </a:solidFill>
          <a:ln w="29160">
            <a:solidFill>
              <a:srgbClr val="000000"/>
            </a:solidFill>
            <a:round/>
          </a:ln>
        </p:spPr>
      </p:sp>
      <p:sp>
        <p:nvSpPr>
          <p:cNvPr id="2816" name="Rectangle 257"/>
          <p:cNvSpPr/>
          <p:nvPr/>
        </p:nvSpPr>
        <p:spPr>
          <a:xfrm>
            <a:off x="3413160" y="5901120"/>
            <a:ext cx="180000" cy="139320"/>
          </a:xfrm>
          <a:prstGeom prst="rect">
            <a:avLst/>
          </a:prstGeom>
          <a:solidFill>
            <a:srgbClr val="ffffff"/>
          </a:solidFill>
          <a:ln w="29160">
            <a:solidFill>
              <a:srgbClr val="000000"/>
            </a:solidFill>
            <a:round/>
          </a:ln>
        </p:spPr>
      </p:sp>
      <p:sp>
        <p:nvSpPr>
          <p:cNvPr id="2817" name="Rectangle 258"/>
          <p:cNvSpPr/>
          <p:nvPr/>
        </p:nvSpPr>
        <p:spPr>
          <a:xfrm>
            <a:off x="3589920" y="5901120"/>
            <a:ext cx="180360" cy="139320"/>
          </a:xfrm>
          <a:prstGeom prst="rect">
            <a:avLst/>
          </a:prstGeom>
          <a:solidFill>
            <a:srgbClr val="ffffff"/>
          </a:solidFill>
          <a:ln w="29160">
            <a:solidFill>
              <a:srgbClr val="000000"/>
            </a:solidFill>
            <a:round/>
          </a:ln>
        </p:spPr>
      </p:sp>
      <p:sp>
        <p:nvSpPr>
          <p:cNvPr id="2818" name="Rectangle 259"/>
          <p:cNvSpPr/>
          <p:nvPr/>
        </p:nvSpPr>
        <p:spPr>
          <a:xfrm>
            <a:off x="3767040" y="5901120"/>
            <a:ext cx="180000" cy="139320"/>
          </a:xfrm>
          <a:prstGeom prst="rect">
            <a:avLst/>
          </a:prstGeom>
          <a:solidFill>
            <a:srgbClr val="ffffff"/>
          </a:solidFill>
          <a:ln w="29160">
            <a:solidFill>
              <a:srgbClr val="000000"/>
            </a:solidFill>
            <a:round/>
          </a:ln>
        </p:spPr>
      </p:sp>
      <p:sp>
        <p:nvSpPr>
          <p:cNvPr id="2819" name="Rectangle 260"/>
          <p:cNvSpPr/>
          <p:nvPr/>
        </p:nvSpPr>
        <p:spPr>
          <a:xfrm>
            <a:off x="3944160" y="5901120"/>
            <a:ext cx="180000" cy="139320"/>
          </a:xfrm>
          <a:prstGeom prst="rect">
            <a:avLst/>
          </a:prstGeom>
          <a:solidFill>
            <a:srgbClr val="000000"/>
          </a:solidFill>
          <a:ln w="29160">
            <a:solidFill>
              <a:srgbClr val="000000"/>
            </a:solidFill>
            <a:round/>
          </a:ln>
        </p:spPr>
      </p:sp>
      <p:sp>
        <p:nvSpPr>
          <p:cNvPr id="2820" name="Rectangle 261"/>
          <p:cNvSpPr/>
          <p:nvPr/>
        </p:nvSpPr>
        <p:spPr>
          <a:xfrm>
            <a:off x="4120920" y="5901120"/>
            <a:ext cx="180000" cy="139320"/>
          </a:xfrm>
          <a:prstGeom prst="rect">
            <a:avLst/>
          </a:prstGeom>
          <a:solidFill>
            <a:srgbClr val="000000"/>
          </a:solidFill>
          <a:ln w="29160">
            <a:solidFill>
              <a:srgbClr val="000000"/>
            </a:solidFill>
            <a:round/>
          </a:ln>
        </p:spPr>
      </p:sp>
      <p:sp>
        <p:nvSpPr>
          <p:cNvPr id="2821" name="Rectangle 262"/>
          <p:cNvSpPr/>
          <p:nvPr/>
        </p:nvSpPr>
        <p:spPr>
          <a:xfrm>
            <a:off x="2713680" y="5901120"/>
            <a:ext cx="180000" cy="139320"/>
          </a:xfrm>
          <a:prstGeom prst="rect">
            <a:avLst/>
          </a:prstGeom>
          <a:solidFill>
            <a:srgbClr val="000000"/>
          </a:solidFill>
          <a:ln w="29160">
            <a:solidFill>
              <a:srgbClr val="000000"/>
            </a:solidFill>
            <a:round/>
          </a:ln>
        </p:spPr>
      </p:sp>
      <p:sp>
        <p:nvSpPr>
          <p:cNvPr id="2822" name="Rectangle 263"/>
          <p:cNvSpPr/>
          <p:nvPr/>
        </p:nvSpPr>
        <p:spPr>
          <a:xfrm>
            <a:off x="2890800" y="5901120"/>
            <a:ext cx="180000" cy="139320"/>
          </a:xfrm>
          <a:prstGeom prst="rect">
            <a:avLst/>
          </a:prstGeom>
          <a:solidFill>
            <a:srgbClr val="ffffff"/>
          </a:solidFill>
          <a:ln w="29160">
            <a:solidFill>
              <a:srgbClr val="000000"/>
            </a:solidFill>
            <a:round/>
          </a:ln>
        </p:spPr>
      </p:sp>
      <p:sp>
        <p:nvSpPr>
          <p:cNvPr id="2823" name="Rectangle 264"/>
          <p:cNvSpPr/>
          <p:nvPr/>
        </p:nvSpPr>
        <p:spPr>
          <a:xfrm>
            <a:off x="2347560" y="5901120"/>
            <a:ext cx="180360" cy="139320"/>
          </a:xfrm>
          <a:prstGeom prst="rect">
            <a:avLst/>
          </a:prstGeom>
          <a:solidFill>
            <a:srgbClr val="ffffff"/>
          </a:solidFill>
          <a:ln w="29160">
            <a:solidFill>
              <a:srgbClr val="000000"/>
            </a:solidFill>
            <a:round/>
          </a:ln>
        </p:spPr>
      </p:sp>
      <p:sp>
        <p:nvSpPr>
          <p:cNvPr id="2824" name="Rectangle 265"/>
          <p:cNvSpPr/>
          <p:nvPr/>
        </p:nvSpPr>
        <p:spPr>
          <a:xfrm>
            <a:off x="2524680" y="5901120"/>
            <a:ext cx="180000" cy="139320"/>
          </a:xfrm>
          <a:prstGeom prst="rect">
            <a:avLst/>
          </a:prstGeom>
          <a:solidFill>
            <a:srgbClr val="000000"/>
          </a:solidFill>
          <a:ln w="29160">
            <a:solidFill>
              <a:srgbClr val="000000"/>
            </a:solidFill>
            <a:round/>
          </a:ln>
        </p:spPr>
      </p:sp>
      <p:sp>
        <p:nvSpPr>
          <p:cNvPr id="2825" name="Rectangle 266"/>
          <p:cNvSpPr/>
          <p:nvPr/>
        </p:nvSpPr>
        <p:spPr>
          <a:xfrm>
            <a:off x="3059280" y="6038280"/>
            <a:ext cx="180000" cy="139320"/>
          </a:xfrm>
          <a:prstGeom prst="rect">
            <a:avLst/>
          </a:prstGeom>
          <a:solidFill>
            <a:srgbClr val="ffffff"/>
          </a:solidFill>
          <a:ln w="29160">
            <a:solidFill>
              <a:srgbClr val="000000"/>
            </a:solidFill>
            <a:round/>
          </a:ln>
        </p:spPr>
      </p:sp>
      <p:sp>
        <p:nvSpPr>
          <p:cNvPr id="2826" name="Rectangle 267"/>
          <p:cNvSpPr/>
          <p:nvPr/>
        </p:nvSpPr>
        <p:spPr>
          <a:xfrm>
            <a:off x="3236040" y="6038280"/>
            <a:ext cx="180360" cy="139320"/>
          </a:xfrm>
          <a:prstGeom prst="rect">
            <a:avLst/>
          </a:prstGeom>
          <a:solidFill>
            <a:srgbClr val="ffffff"/>
          </a:solidFill>
          <a:ln w="29160">
            <a:solidFill>
              <a:srgbClr val="000000"/>
            </a:solidFill>
            <a:round/>
          </a:ln>
        </p:spPr>
      </p:sp>
      <p:sp>
        <p:nvSpPr>
          <p:cNvPr id="2827" name="Rectangle 268"/>
          <p:cNvSpPr/>
          <p:nvPr/>
        </p:nvSpPr>
        <p:spPr>
          <a:xfrm>
            <a:off x="3413160" y="6038280"/>
            <a:ext cx="180000" cy="139320"/>
          </a:xfrm>
          <a:prstGeom prst="rect">
            <a:avLst/>
          </a:prstGeom>
          <a:solidFill>
            <a:srgbClr val="ffffff"/>
          </a:solidFill>
          <a:ln w="29160">
            <a:solidFill>
              <a:srgbClr val="000000"/>
            </a:solidFill>
            <a:round/>
          </a:ln>
        </p:spPr>
      </p:sp>
      <p:sp>
        <p:nvSpPr>
          <p:cNvPr id="2828" name="Rectangle 269"/>
          <p:cNvSpPr/>
          <p:nvPr/>
        </p:nvSpPr>
        <p:spPr>
          <a:xfrm>
            <a:off x="3589920" y="6038280"/>
            <a:ext cx="180360" cy="139320"/>
          </a:xfrm>
          <a:prstGeom prst="rect">
            <a:avLst/>
          </a:prstGeom>
          <a:solidFill>
            <a:srgbClr val="ffffff"/>
          </a:solidFill>
          <a:ln w="29160">
            <a:solidFill>
              <a:srgbClr val="000000"/>
            </a:solidFill>
            <a:round/>
          </a:ln>
        </p:spPr>
      </p:sp>
      <p:sp>
        <p:nvSpPr>
          <p:cNvPr id="2829" name="Rectangle 270"/>
          <p:cNvSpPr/>
          <p:nvPr/>
        </p:nvSpPr>
        <p:spPr>
          <a:xfrm>
            <a:off x="3767040" y="6038280"/>
            <a:ext cx="180000" cy="139320"/>
          </a:xfrm>
          <a:prstGeom prst="rect">
            <a:avLst/>
          </a:prstGeom>
          <a:solidFill>
            <a:srgbClr val="ffffff"/>
          </a:solidFill>
          <a:ln w="29160">
            <a:solidFill>
              <a:srgbClr val="000000"/>
            </a:solidFill>
            <a:round/>
          </a:ln>
        </p:spPr>
      </p:sp>
      <p:sp>
        <p:nvSpPr>
          <p:cNvPr id="2830" name="Rectangle 271"/>
          <p:cNvSpPr/>
          <p:nvPr/>
        </p:nvSpPr>
        <p:spPr>
          <a:xfrm>
            <a:off x="3944160" y="6038280"/>
            <a:ext cx="180000" cy="139320"/>
          </a:xfrm>
          <a:prstGeom prst="rect">
            <a:avLst/>
          </a:prstGeom>
          <a:solidFill>
            <a:srgbClr val="ffffff"/>
          </a:solidFill>
          <a:ln w="29160">
            <a:solidFill>
              <a:srgbClr val="000000"/>
            </a:solidFill>
            <a:round/>
          </a:ln>
        </p:spPr>
      </p:sp>
      <p:sp>
        <p:nvSpPr>
          <p:cNvPr id="2831" name="Rectangle 272"/>
          <p:cNvSpPr/>
          <p:nvPr/>
        </p:nvSpPr>
        <p:spPr>
          <a:xfrm>
            <a:off x="4120920" y="6038280"/>
            <a:ext cx="180000" cy="139320"/>
          </a:xfrm>
          <a:prstGeom prst="rect">
            <a:avLst/>
          </a:prstGeom>
          <a:solidFill>
            <a:srgbClr val="000000"/>
          </a:solidFill>
          <a:ln w="29160">
            <a:solidFill>
              <a:srgbClr val="000000"/>
            </a:solidFill>
            <a:round/>
          </a:ln>
        </p:spPr>
      </p:sp>
      <p:sp>
        <p:nvSpPr>
          <p:cNvPr id="2832" name="Rectangle 273"/>
          <p:cNvSpPr/>
          <p:nvPr/>
        </p:nvSpPr>
        <p:spPr>
          <a:xfrm>
            <a:off x="2713680" y="6038280"/>
            <a:ext cx="180000" cy="139320"/>
          </a:xfrm>
          <a:prstGeom prst="rect">
            <a:avLst/>
          </a:prstGeom>
          <a:solidFill>
            <a:srgbClr val="000000"/>
          </a:solidFill>
          <a:ln w="29160">
            <a:solidFill>
              <a:srgbClr val="000000"/>
            </a:solidFill>
            <a:round/>
          </a:ln>
        </p:spPr>
      </p:sp>
      <p:sp>
        <p:nvSpPr>
          <p:cNvPr id="2833" name="Rectangle 274"/>
          <p:cNvSpPr/>
          <p:nvPr/>
        </p:nvSpPr>
        <p:spPr>
          <a:xfrm>
            <a:off x="2890800" y="6038280"/>
            <a:ext cx="180000" cy="139320"/>
          </a:xfrm>
          <a:prstGeom prst="rect">
            <a:avLst/>
          </a:prstGeom>
          <a:solidFill>
            <a:srgbClr val="000000"/>
          </a:solidFill>
          <a:ln w="29160">
            <a:solidFill>
              <a:srgbClr val="000000"/>
            </a:solidFill>
            <a:round/>
          </a:ln>
        </p:spPr>
      </p:sp>
      <p:sp>
        <p:nvSpPr>
          <p:cNvPr id="2834" name="Rectangle 275"/>
          <p:cNvSpPr/>
          <p:nvPr/>
        </p:nvSpPr>
        <p:spPr>
          <a:xfrm>
            <a:off x="2347560" y="6038280"/>
            <a:ext cx="180360" cy="139320"/>
          </a:xfrm>
          <a:prstGeom prst="rect">
            <a:avLst/>
          </a:prstGeom>
          <a:solidFill>
            <a:srgbClr val="000000"/>
          </a:solidFill>
          <a:ln w="29160">
            <a:solidFill>
              <a:srgbClr val="000000"/>
            </a:solidFill>
            <a:round/>
          </a:ln>
        </p:spPr>
      </p:sp>
      <p:sp>
        <p:nvSpPr>
          <p:cNvPr id="2835" name="Rectangle 276"/>
          <p:cNvSpPr/>
          <p:nvPr/>
        </p:nvSpPr>
        <p:spPr>
          <a:xfrm>
            <a:off x="2524680" y="6038280"/>
            <a:ext cx="180000" cy="139320"/>
          </a:xfrm>
          <a:prstGeom prst="rect">
            <a:avLst/>
          </a:prstGeom>
          <a:solidFill>
            <a:srgbClr val="000000"/>
          </a:solidFill>
          <a:ln w="29160">
            <a:solidFill>
              <a:srgbClr val="000000"/>
            </a:solidFill>
            <a:round/>
          </a:ln>
        </p:spPr>
      </p:sp>
      <p:sp>
        <p:nvSpPr>
          <p:cNvPr id="2836" name="Rectangle 277"/>
          <p:cNvSpPr/>
          <p:nvPr/>
        </p:nvSpPr>
        <p:spPr>
          <a:xfrm>
            <a:off x="3059280" y="6175440"/>
            <a:ext cx="180000" cy="139320"/>
          </a:xfrm>
          <a:prstGeom prst="rect">
            <a:avLst/>
          </a:prstGeom>
          <a:solidFill>
            <a:srgbClr val="ffffff"/>
          </a:solidFill>
          <a:ln w="29160">
            <a:solidFill>
              <a:srgbClr val="000000"/>
            </a:solidFill>
            <a:round/>
          </a:ln>
        </p:spPr>
      </p:sp>
      <p:sp>
        <p:nvSpPr>
          <p:cNvPr id="2837" name="Rectangle 278"/>
          <p:cNvSpPr/>
          <p:nvPr/>
        </p:nvSpPr>
        <p:spPr>
          <a:xfrm>
            <a:off x="3236040" y="6175440"/>
            <a:ext cx="180360" cy="139320"/>
          </a:xfrm>
          <a:prstGeom prst="rect">
            <a:avLst/>
          </a:prstGeom>
          <a:solidFill>
            <a:srgbClr val="ffffff"/>
          </a:solidFill>
          <a:ln w="29160">
            <a:solidFill>
              <a:srgbClr val="000000"/>
            </a:solidFill>
            <a:round/>
          </a:ln>
        </p:spPr>
      </p:sp>
      <p:sp>
        <p:nvSpPr>
          <p:cNvPr id="2838" name="Rectangle 279"/>
          <p:cNvSpPr/>
          <p:nvPr/>
        </p:nvSpPr>
        <p:spPr>
          <a:xfrm>
            <a:off x="3413160" y="6175440"/>
            <a:ext cx="180000" cy="139320"/>
          </a:xfrm>
          <a:prstGeom prst="rect">
            <a:avLst/>
          </a:prstGeom>
          <a:solidFill>
            <a:srgbClr val="ffffff"/>
          </a:solidFill>
          <a:ln w="29160">
            <a:solidFill>
              <a:srgbClr val="000000"/>
            </a:solidFill>
            <a:round/>
          </a:ln>
        </p:spPr>
      </p:sp>
      <p:sp>
        <p:nvSpPr>
          <p:cNvPr id="2839" name="Rectangle 280"/>
          <p:cNvSpPr/>
          <p:nvPr/>
        </p:nvSpPr>
        <p:spPr>
          <a:xfrm>
            <a:off x="3589920" y="6175440"/>
            <a:ext cx="180360" cy="139320"/>
          </a:xfrm>
          <a:prstGeom prst="rect">
            <a:avLst/>
          </a:prstGeom>
          <a:solidFill>
            <a:srgbClr val="ffffff"/>
          </a:solidFill>
          <a:ln w="29160">
            <a:solidFill>
              <a:srgbClr val="000000"/>
            </a:solidFill>
            <a:round/>
          </a:ln>
        </p:spPr>
      </p:sp>
      <p:sp>
        <p:nvSpPr>
          <p:cNvPr id="2840" name="Rectangle 281"/>
          <p:cNvSpPr/>
          <p:nvPr/>
        </p:nvSpPr>
        <p:spPr>
          <a:xfrm>
            <a:off x="3767040" y="6175440"/>
            <a:ext cx="180000" cy="139320"/>
          </a:xfrm>
          <a:prstGeom prst="rect">
            <a:avLst/>
          </a:prstGeom>
          <a:solidFill>
            <a:srgbClr val="ffffff"/>
          </a:solidFill>
          <a:ln w="29160">
            <a:solidFill>
              <a:srgbClr val="000000"/>
            </a:solidFill>
            <a:round/>
          </a:ln>
        </p:spPr>
      </p:sp>
      <p:sp>
        <p:nvSpPr>
          <p:cNvPr id="2841" name="Rectangle 282"/>
          <p:cNvSpPr/>
          <p:nvPr/>
        </p:nvSpPr>
        <p:spPr>
          <a:xfrm>
            <a:off x="3944160" y="6175440"/>
            <a:ext cx="180000" cy="139320"/>
          </a:xfrm>
          <a:prstGeom prst="rect">
            <a:avLst/>
          </a:prstGeom>
          <a:solidFill>
            <a:srgbClr val="000000"/>
          </a:solidFill>
          <a:ln w="29160">
            <a:solidFill>
              <a:srgbClr val="000000"/>
            </a:solidFill>
            <a:round/>
          </a:ln>
        </p:spPr>
      </p:sp>
      <p:sp>
        <p:nvSpPr>
          <p:cNvPr id="2842" name="Rectangle 283"/>
          <p:cNvSpPr/>
          <p:nvPr/>
        </p:nvSpPr>
        <p:spPr>
          <a:xfrm>
            <a:off x="4120920" y="6175440"/>
            <a:ext cx="180000" cy="139320"/>
          </a:xfrm>
          <a:prstGeom prst="rect">
            <a:avLst/>
          </a:prstGeom>
          <a:solidFill>
            <a:srgbClr val="000000"/>
          </a:solidFill>
          <a:ln w="29160">
            <a:solidFill>
              <a:srgbClr val="000000"/>
            </a:solidFill>
            <a:round/>
          </a:ln>
        </p:spPr>
      </p:sp>
      <p:sp>
        <p:nvSpPr>
          <p:cNvPr id="2843" name="Rectangle 284"/>
          <p:cNvSpPr/>
          <p:nvPr/>
        </p:nvSpPr>
        <p:spPr>
          <a:xfrm>
            <a:off x="2713680" y="6175440"/>
            <a:ext cx="180000" cy="139320"/>
          </a:xfrm>
          <a:prstGeom prst="rect">
            <a:avLst/>
          </a:prstGeom>
          <a:solidFill>
            <a:srgbClr val="ffffff"/>
          </a:solidFill>
          <a:ln w="29160">
            <a:solidFill>
              <a:srgbClr val="000000"/>
            </a:solidFill>
            <a:round/>
          </a:ln>
        </p:spPr>
      </p:sp>
      <p:sp>
        <p:nvSpPr>
          <p:cNvPr id="2844" name="Rectangle 285"/>
          <p:cNvSpPr/>
          <p:nvPr/>
        </p:nvSpPr>
        <p:spPr>
          <a:xfrm>
            <a:off x="2890800" y="6175440"/>
            <a:ext cx="180000" cy="139320"/>
          </a:xfrm>
          <a:prstGeom prst="rect">
            <a:avLst/>
          </a:prstGeom>
          <a:solidFill>
            <a:srgbClr val="ffffff"/>
          </a:solidFill>
          <a:ln w="29160">
            <a:solidFill>
              <a:srgbClr val="000000"/>
            </a:solidFill>
            <a:round/>
          </a:ln>
        </p:spPr>
      </p:sp>
      <p:sp>
        <p:nvSpPr>
          <p:cNvPr id="2845" name="Rectangle 286"/>
          <p:cNvSpPr/>
          <p:nvPr/>
        </p:nvSpPr>
        <p:spPr>
          <a:xfrm>
            <a:off x="2347560" y="6175440"/>
            <a:ext cx="180360" cy="139320"/>
          </a:xfrm>
          <a:prstGeom prst="rect">
            <a:avLst/>
          </a:prstGeom>
          <a:solidFill>
            <a:srgbClr val="000000"/>
          </a:solidFill>
          <a:ln w="29160">
            <a:solidFill>
              <a:srgbClr val="000000"/>
            </a:solidFill>
            <a:round/>
          </a:ln>
        </p:spPr>
      </p:sp>
      <p:sp>
        <p:nvSpPr>
          <p:cNvPr id="2846" name="Rectangle 287"/>
          <p:cNvSpPr/>
          <p:nvPr/>
        </p:nvSpPr>
        <p:spPr>
          <a:xfrm>
            <a:off x="2524680" y="6175440"/>
            <a:ext cx="180000" cy="139320"/>
          </a:xfrm>
          <a:prstGeom prst="rect">
            <a:avLst/>
          </a:prstGeom>
          <a:solidFill>
            <a:srgbClr val="ffffff"/>
          </a:solidFill>
          <a:ln w="29160">
            <a:solidFill>
              <a:srgbClr val="000000"/>
            </a:solidFill>
            <a:round/>
          </a:ln>
        </p:spPr>
      </p:sp>
      <p:sp>
        <p:nvSpPr>
          <p:cNvPr id="2847" name="Rectangle 288"/>
          <p:cNvSpPr/>
          <p:nvPr/>
        </p:nvSpPr>
        <p:spPr>
          <a:xfrm>
            <a:off x="3059280" y="6312600"/>
            <a:ext cx="180000" cy="139320"/>
          </a:xfrm>
          <a:prstGeom prst="rect">
            <a:avLst/>
          </a:prstGeom>
          <a:solidFill>
            <a:srgbClr val="ffffff"/>
          </a:solidFill>
          <a:ln w="29160">
            <a:solidFill>
              <a:srgbClr val="000000"/>
            </a:solidFill>
            <a:round/>
          </a:ln>
        </p:spPr>
      </p:sp>
      <p:sp>
        <p:nvSpPr>
          <p:cNvPr id="2848" name="Rectangle 289"/>
          <p:cNvSpPr/>
          <p:nvPr/>
        </p:nvSpPr>
        <p:spPr>
          <a:xfrm>
            <a:off x="3236040" y="6312600"/>
            <a:ext cx="180360" cy="139320"/>
          </a:xfrm>
          <a:prstGeom prst="rect">
            <a:avLst/>
          </a:prstGeom>
          <a:solidFill>
            <a:srgbClr val="ffffff"/>
          </a:solidFill>
          <a:ln w="29160">
            <a:solidFill>
              <a:srgbClr val="000000"/>
            </a:solidFill>
            <a:round/>
          </a:ln>
        </p:spPr>
      </p:sp>
      <p:sp>
        <p:nvSpPr>
          <p:cNvPr id="2849" name="Rectangle 290"/>
          <p:cNvSpPr/>
          <p:nvPr/>
        </p:nvSpPr>
        <p:spPr>
          <a:xfrm>
            <a:off x="3413160" y="6312600"/>
            <a:ext cx="180000" cy="139320"/>
          </a:xfrm>
          <a:prstGeom prst="rect">
            <a:avLst/>
          </a:prstGeom>
          <a:solidFill>
            <a:srgbClr val="ffffff"/>
          </a:solidFill>
          <a:ln w="29160">
            <a:solidFill>
              <a:srgbClr val="000000"/>
            </a:solidFill>
            <a:round/>
          </a:ln>
        </p:spPr>
      </p:sp>
      <p:sp>
        <p:nvSpPr>
          <p:cNvPr id="2850" name="Rectangle 291"/>
          <p:cNvSpPr/>
          <p:nvPr/>
        </p:nvSpPr>
        <p:spPr>
          <a:xfrm>
            <a:off x="3589920" y="6312600"/>
            <a:ext cx="180360" cy="139320"/>
          </a:xfrm>
          <a:prstGeom prst="rect">
            <a:avLst/>
          </a:prstGeom>
          <a:solidFill>
            <a:srgbClr val="ffffff"/>
          </a:solidFill>
          <a:ln w="29160">
            <a:solidFill>
              <a:srgbClr val="000000"/>
            </a:solidFill>
            <a:round/>
          </a:ln>
        </p:spPr>
      </p:sp>
      <p:sp>
        <p:nvSpPr>
          <p:cNvPr id="2851" name="Rectangle 292"/>
          <p:cNvSpPr/>
          <p:nvPr/>
        </p:nvSpPr>
        <p:spPr>
          <a:xfrm>
            <a:off x="3767040" y="6312600"/>
            <a:ext cx="180000" cy="139320"/>
          </a:xfrm>
          <a:prstGeom prst="rect">
            <a:avLst/>
          </a:prstGeom>
          <a:solidFill>
            <a:srgbClr val="ffffff"/>
          </a:solidFill>
          <a:ln w="29160">
            <a:solidFill>
              <a:srgbClr val="000000"/>
            </a:solidFill>
            <a:round/>
          </a:ln>
        </p:spPr>
      </p:sp>
      <p:sp>
        <p:nvSpPr>
          <p:cNvPr id="2852" name="Rectangle 293"/>
          <p:cNvSpPr/>
          <p:nvPr/>
        </p:nvSpPr>
        <p:spPr>
          <a:xfrm>
            <a:off x="3944160" y="6312600"/>
            <a:ext cx="180000" cy="139320"/>
          </a:xfrm>
          <a:prstGeom prst="rect">
            <a:avLst/>
          </a:prstGeom>
          <a:solidFill>
            <a:srgbClr val="ffffff"/>
          </a:solidFill>
          <a:ln w="29160">
            <a:solidFill>
              <a:srgbClr val="000000"/>
            </a:solidFill>
            <a:round/>
          </a:ln>
        </p:spPr>
      </p:sp>
      <p:sp>
        <p:nvSpPr>
          <p:cNvPr id="2853" name="Rectangle 294"/>
          <p:cNvSpPr/>
          <p:nvPr/>
        </p:nvSpPr>
        <p:spPr>
          <a:xfrm>
            <a:off x="4120920" y="6312600"/>
            <a:ext cx="180000" cy="139320"/>
          </a:xfrm>
          <a:prstGeom prst="rect">
            <a:avLst/>
          </a:prstGeom>
          <a:solidFill>
            <a:srgbClr val="000000"/>
          </a:solidFill>
          <a:ln w="29160">
            <a:solidFill>
              <a:srgbClr val="000000"/>
            </a:solidFill>
            <a:round/>
          </a:ln>
        </p:spPr>
      </p:sp>
      <p:sp>
        <p:nvSpPr>
          <p:cNvPr id="2854" name="Rectangle 295"/>
          <p:cNvSpPr/>
          <p:nvPr/>
        </p:nvSpPr>
        <p:spPr>
          <a:xfrm>
            <a:off x="2713680" y="6312600"/>
            <a:ext cx="180000" cy="139320"/>
          </a:xfrm>
          <a:prstGeom prst="rect">
            <a:avLst/>
          </a:prstGeom>
          <a:solidFill>
            <a:srgbClr val="000000"/>
          </a:solidFill>
          <a:ln w="29160">
            <a:solidFill>
              <a:srgbClr val="000000"/>
            </a:solidFill>
            <a:round/>
          </a:ln>
        </p:spPr>
      </p:sp>
      <p:sp>
        <p:nvSpPr>
          <p:cNvPr id="2855" name="Rectangle 296"/>
          <p:cNvSpPr/>
          <p:nvPr/>
        </p:nvSpPr>
        <p:spPr>
          <a:xfrm>
            <a:off x="2890800" y="6312600"/>
            <a:ext cx="180000" cy="139320"/>
          </a:xfrm>
          <a:prstGeom prst="rect">
            <a:avLst/>
          </a:prstGeom>
          <a:solidFill>
            <a:srgbClr val="000000"/>
          </a:solidFill>
          <a:ln w="29160">
            <a:solidFill>
              <a:srgbClr val="000000"/>
            </a:solidFill>
            <a:round/>
          </a:ln>
        </p:spPr>
      </p:sp>
      <p:sp>
        <p:nvSpPr>
          <p:cNvPr id="2856" name="Rectangle 297"/>
          <p:cNvSpPr/>
          <p:nvPr/>
        </p:nvSpPr>
        <p:spPr>
          <a:xfrm>
            <a:off x="2347560" y="6312600"/>
            <a:ext cx="180360" cy="139320"/>
          </a:xfrm>
          <a:prstGeom prst="rect">
            <a:avLst/>
          </a:prstGeom>
          <a:solidFill>
            <a:srgbClr val="ffffff"/>
          </a:solidFill>
          <a:ln w="29160">
            <a:solidFill>
              <a:srgbClr val="000000"/>
            </a:solidFill>
            <a:round/>
          </a:ln>
        </p:spPr>
      </p:sp>
      <p:sp>
        <p:nvSpPr>
          <p:cNvPr id="2857" name="Rectangle 298"/>
          <p:cNvSpPr/>
          <p:nvPr/>
        </p:nvSpPr>
        <p:spPr>
          <a:xfrm>
            <a:off x="2524680" y="6312600"/>
            <a:ext cx="180000" cy="139320"/>
          </a:xfrm>
          <a:prstGeom prst="rect">
            <a:avLst/>
          </a:prstGeom>
          <a:solidFill>
            <a:srgbClr val="000000"/>
          </a:solidFill>
          <a:ln w="29160">
            <a:solidFill>
              <a:srgbClr val="000000"/>
            </a:solidFill>
            <a:round/>
          </a:ln>
        </p:spPr>
      </p:sp>
      <p:sp>
        <p:nvSpPr>
          <p:cNvPr id="2858" name="Rectangle 299"/>
          <p:cNvSpPr/>
          <p:nvPr/>
        </p:nvSpPr>
        <p:spPr>
          <a:xfrm>
            <a:off x="3059280" y="6449760"/>
            <a:ext cx="180000" cy="139320"/>
          </a:xfrm>
          <a:prstGeom prst="rect">
            <a:avLst/>
          </a:prstGeom>
          <a:solidFill>
            <a:srgbClr val="000000"/>
          </a:solidFill>
          <a:ln w="29160">
            <a:solidFill>
              <a:srgbClr val="000000"/>
            </a:solidFill>
            <a:round/>
          </a:ln>
        </p:spPr>
      </p:sp>
      <p:sp>
        <p:nvSpPr>
          <p:cNvPr id="2859" name="Rectangle 300"/>
          <p:cNvSpPr/>
          <p:nvPr/>
        </p:nvSpPr>
        <p:spPr>
          <a:xfrm>
            <a:off x="3236040" y="6449760"/>
            <a:ext cx="180360" cy="139320"/>
          </a:xfrm>
          <a:prstGeom prst="rect">
            <a:avLst/>
          </a:prstGeom>
          <a:solidFill>
            <a:srgbClr val="ffffff"/>
          </a:solidFill>
          <a:ln w="29160">
            <a:solidFill>
              <a:srgbClr val="000000"/>
            </a:solidFill>
            <a:round/>
          </a:ln>
        </p:spPr>
      </p:sp>
      <p:sp>
        <p:nvSpPr>
          <p:cNvPr id="2860" name="Rectangle 301"/>
          <p:cNvSpPr/>
          <p:nvPr/>
        </p:nvSpPr>
        <p:spPr>
          <a:xfrm>
            <a:off x="3413160" y="6449760"/>
            <a:ext cx="180000" cy="139320"/>
          </a:xfrm>
          <a:prstGeom prst="rect">
            <a:avLst/>
          </a:prstGeom>
          <a:solidFill>
            <a:srgbClr val="000000"/>
          </a:solidFill>
          <a:ln w="29160">
            <a:solidFill>
              <a:srgbClr val="000000"/>
            </a:solidFill>
            <a:round/>
          </a:ln>
        </p:spPr>
      </p:sp>
      <p:sp>
        <p:nvSpPr>
          <p:cNvPr id="2861" name="Rectangle 302"/>
          <p:cNvSpPr/>
          <p:nvPr/>
        </p:nvSpPr>
        <p:spPr>
          <a:xfrm>
            <a:off x="3589920" y="6449760"/>
            <a:ext cx="180360" cy="139320"/>
          </a:xfrm>
          <a:prstGeom prst="rect">
            <a:avLst/>
          </a:prstGeom>
          <a:solidFill>
            <a:srgbClr val="000000"/>
          </a:solidFill>
          <a:ln w="29160">
            <a:solidFill>
              <a:srgbClr val="000000"/>
            </a:solidFill>
            <a:round/>
          </a:ln>
        </p:spPr>
      </p:sp>
      <p:sp>
        <p:nvSpPr>
          <p:cNvPr id="2862" name="Rectangle 303"/>
          <p:cNvSpPr/>
          <p:nvPr/>
        </p:nvSpPr>
        <p:spPr>
          <a:xfrm>
            <a:off x="3767040" y="6449760"/>
            <a:ext cx="180000" cy="139320"/>
          </a:xfrm>
          <a:prstGeom prst="rect">
            <a:avLst/>
          </a:prstGeom>
          <a:solidFill>
            <a:srgbClr val="000000"/>
          </a:solidFill>
          <a:ln w="29160">
            <a:solidFill>
              <a:srgbClr val="000000"/>
            </a:solidFill>
            <a:round/>
          </a:ln>
        </p:spPr>
      </p:sp>
      <p:sp>
        <p:nvSpPr>
          <p:cNvPr id="2863" name="Rectangle 304"/>
          <p:cNvSpPr/>
          <p:nvPr/>
        </p:nvSpPr>
        <p:spPr>
          <a:xfrm>
            <a:off x="3944160" y="6449760"/>
            <a:ext cx="180000" cy="139320"/>
          </a:xfrm>
          <a:prstGeom prst="rect">
            <a:avLst/>
          </a:prstGeom>
          <a:solidFill>
            <a:srgbClr val="ffffff"/>
          </a:solidFill>
          <a:ln w="29160">
            <a:solidFill>
              <a:srgbClr val="000000"/>
            </a:solidFill>
            <a:round/>
          </a:ln>
        </p:spPr>
      </p:sp>
      <p:sp>
        <p:nvSpPr>
          <p:cNvPr id="2864" name="Rectangle 305"/>
          <p:cNvSpPr/>
          <p:nvPr/>
        </p:nvSpPr>
        <p:spPr>
          <a:xfrm>
            <a:off x="4120920" y="6449760"/>
            <a:ext cx="180000" cy="139320"/>
          </a:xfrm>
          <a:prstGeom prst="rect">
            <a:avLst/>
          </a:prstGeom>
          <a:solidFill>
            <a:srgbClr val="ffffff"/>
          </a:solidFill>
          <a:ln w="29160">
            <a:solidFill>
              <a:srgbClr val="000000"/>
            </a:solidFill>
            <a:round/>
          </a:ln>
        </p:spPr>
      </p:sp>
      <p:sp>
        <p:nvSpPr>
          <p:cNvPr id="2865" name="Rectangle 306"/>
          <p:cNvSpPr/>
          <p:nvPr/>
        </p:nvSpPr>
        <p:spPr>
          <a:xfrm>
            <a:off x="2713680" y="6449760"/>
            <a:ext cx="180000" cy="139320"/>
          </a:xfrm>
          <a:prstGeom prst="rect">
            <a:avLst/>
          </a:prstGeom>
          <a:solidFill>
            <a:srgbClr val="ffffff"/>
          </a:solidFill>
          <a:ln w="29160">
            <a:solidFill>
              <a:srgbClr val="000000"/>
            </a:solidFill>
            <a:round/>
          </a:ln>
        </p:spPr>
      </p:sp>
      <p:sp>
        <p:nvSpPr>
          <p:cNvPr id="2866" name="Rectangle 307"/>
          <p:cNvSpPr/>
          <p:nvPr/>
        </p:nvSpPr>
        <p:spPr>
          <a:xfrm>
            <a:off x="2890800" y="6449760"/>
            <a:ext cx="180000" cy="139320"/>
          </a:xfrm>
          <a:prstGeom prst="rect">
            <a:avLst/>
          </a:prstGeom>
          <a:solidFill>
            <a:srgbClr val="ffffff"/>
          </a:solidFill>
          <a:ln w="29160">
            <a:solidFill>
              <a:srgbClr val="000000"/>
            </a:solidFill>
            <a:round/>
          </a:ln>
        </p:spPr>
      </p:sp>
      <p:sp>
        <p:nvSpPr>
          <p:cNvPr id="2867" name="Rectangle 308"/>
          <p:cNvSpPr/>
          <p:nvPr/>
        </p:nvSpPr>
        <p:spPr>
          <a:xfrm>
            <a:off x="2347560" y="6449760"/>
            <a:ext cx="180360" cy="139320"/>
          </a:xfrm>
          <a:prstGeom prst="rect">
            <a:avLst/>
          </a:prstGeom>
          <a:solidFill>
            <a:srgbClr val="ffffff"/>
          </a:solidFill>
          <a:ln w="29160">
            <a:solidFill>
              <a:srgbClr val="000000"/>
            </a:solidFill>
            <a:round/>
          </a:ln>
        </p:spPr>
      </p:sp>
      <p:sp>
        <p:nvSpPr>
          <p:cNvPr id="2868" name="Rectangle 309"/>
          <p:cNvSpPr/>
          <p:nvPr/>
        </p:nvSpPr>
        <p:spPr>
          <a:xfrm>
            <a:off x="2524680" y="6449760"/>
            <a:ext cx="180000" cy="139320"/>
          </a:xfrm>
          <a:prstGeom prst="rect">
            <a:avLst/>
          </a:prstGeom>
          <a:solidFill>
            <a:srgbClr val="ffffff"/>
          </a:solidFill>
          <a:ln w="29160">
            <a:solidFill>
              <a:srgbClr val="000000"/>
            </a:solidFill>
            <a:round/>
          </a:ln>
        </p:spPr>
      </p:sp>
      <p:sp>
        <p:nvSpPr>
          <p:cNvPr id="2869" name="Rectangle 310"/>
          <p:cNvSpPr/>
          <p:nvPr/>
        </p:nvSpPr>
        <p:spPr>
          <a:xfrm>
            <a:off x="3059280" y="6586920"/>
            <a:ext cx="180000" cy="139320"/>
          </a:xfrm>
          <a:prstGeom prst="rect">
            <a:avLst/>
          </a:prstGeom>
          <a:solidFill>
            <a:srgbClr val="ffffff"/>
          </a:solidFill>
          <a:ln w="29160">
            <a:solidFill>
              <a:srgbClr val="000000"/>
            </a:solidFill>
            <a:round/>
          </a:ln>
        </p:spPr>
      </p:sp>
      <p:sp>
        <p:nvSpPr>
          <p:cNvPr id="2870" name="Rectangle 311"/>
          <p:cNvSpPr/>
          <p:nvPr/>
        </p:nvSpPr>
        <p:spPr>
          <a:xfrm>
            <a:off x="3236040" y="6586920"/>
            <a:ext cx="180360" cy="139320"/>
          </a:xfrm>
          <a:prstGeom prst="rect">
            <a:avLst/>
          </a:prstGeom>
          <a:solidFill>
            <a:srgbClr val="000000"/>
          </a:solidFill>
          <a:ln w="29160">
            <a:solidFill>
              <a:srgbClr val="000000"/>
            </a:solidFill>
            <a:round/>
          </a:ln>
        </p:spPr>
      </p:sp>
      <p:sp>
        <p:nvSpPr>
          <p:cNvPr id="2871" name="Rectangle 312"/>
          <p:cNvSpPr/>
          <p:nvPr/>
        </p:nvSpPr>
        <p:spPr>
          <a:xfrm>
            <a:off x="3413160" y="6586920"/>
            <a:ext cx="180000" cy="139320"/>
          </a:xfrm>
          <a:prstGeom prst="rect">
            <a:avLst/>
          </a:prstGeom>
          <a:solidFill>
            <a:srgbClr val="000000"/>
          </a:solidFill>
          <a:ln w="29160">
            <a:solidFill>
              <a:srgbClr val="000000"/>
            </a:solidFill>
            <a:round/>
          </a:ln>
        </p:spPr>
      </p:sp>
      <p:sp>
        <p:nvSpPr>
          <p:cNvPr id="2872" name="Rectangle 313"/>
          <p:cNvSpPr/>
          <p:nvPr/>
        </p:nvSpPr>
        <p:spPr>
          <a:xfrm>
            <a:off x="3589920" y="6586920"/>
            <a:ext cx="180360" cy="139320"/>
          </a:xfrm>
          <a:prstGeom prst="rect">
            <a:avLst/>
          </a:prstGeom>
          <a:solidFill>
            <a:srgbClr val="ffffff"/>
          </a:solidFill>
          <a:ln w="29160">
            <a:solidFill>
              <a:srgbClr val="000000"/>
            </a:solidFill>
            <a:round/>
          </a:ln>
        </p:spPr>
      </p:sp>
      <p:sp>
        <p:nvSpPr>
          <p:cNvPr id="2873" name="Rectangle 314"/>
          <p:cNvSpPr/>
          <p:nvPr/>
        </p:nvSpPr>
        <p:spPr>
          <a:xfrm>
            <a:off x="3767040" y="6586920"/>
            <a:ext cx="180000" cy="139320"/>
          </a:xfrm>
          <a:prstGeom prst="rect">
            <a:avLst/>
          </a:prstGeom>
          <a:solidFill>
            <a:srgbClr val="000000"/>
          </a:solidFill>
          <a:ln w="29160">
            <a:solidFill>
              <a:srgbClr val="000000"/>
            </a:solidFill>
            <a:round/>
          </a:ln>
        </p:spPr>
      </p:sp>
      <p:sp>
        <p:nvSpPr>
          <p:cNvPr id="2874" name="Rectangle 315"/>
          <p:cNvSpPr/>
          <p:nvPr/>
        </p:nvSpPr>
        <p:spPr>
          <a:xfrm>
            <a:off x="3944160" y="6586920"/>
            <a:ext cx="180000" cy="139320"/>
          </a:xfrm>
          <a:prstGeom prst="rect">
            <a:avLst/>
          </a:prstGeom>
          <a:solidFill>
            <a:srgbClr val="ffffff"/>
          </a:solidFill>
          <a:ln w="29160">
            <a:solidFill>
              <a:srgbClr val="000000"/>
            </a:solidFill>
            <a:round/>
          </a:ln>
        </p:spPr>
      </p:sp>
      <p:sp>
        <p:nvSpPr>
          <p:cNvPr id="2875" name="Rectangle 316"/>
          <p:cNvSpPr/>
          <p:nvPr/>
        </p:nvSpPr>
        <p:spPr>
          <a:xfrm>
            <a:off x="4120920" y="6586920"/>
            <a:ext cx="180000" cy="139320"/>
          </a:xfrm>
          <a:prstGeom prst="rect">
            <a:avLst/>
          </a:prstGeom>
          <a:solidFill>
            <a:srgbClr val="ffffff"/>
          </a:solidFill>
          <a:ln w="29160">
            <a:solidFill>
              <a:srgbClr val="000000"/>
            </a:solidFill>
            <a:round/>
          </a:ln>
        </p:spPr>
      </p:sp>
      <p:sp>
        <p:nvSpPr>
          <p:cNvPr id="2876" name="Rectangle 317"/>
          <p:cNvSpPr/>
          <p:nvPr/>
        </p:nvSpPr>
        <p:spPr>
          <a:xfrm>
            <a:off x="2713680" y="6586920"/>
            <a:ext cx="180000" cy="139320"/>
          </a:xfrm>
          <a:prstGeom prst="rect">
            <a:avLst/>
          </a:prstGeom>
          <a:solidFill>
            <a:srgbClr val="ffffff"/>
          </a:solidFill>
          <a:ln w="29160">
            <a:solidFill>
              <a:srgbClr val="000000"/>
            </a:solidFill>
            <a:round/>
          </a:ln>
        </p:spPr>
      </p:sp>
      <p:sp>
        <p:nvSpPr>
          <p:cNvPr id="2877" name="Rectangle 318"/>
          <p:cNvSpPr/>
          <p:nvPr/>
        </p:nvSpPr>
        <p:spPr>
          <a:xfrm>
            <a:off x="2890800" y="6586920"/>
            <a:ext cx="180000" cy="139320"/>
          </a:xfrm>
          <a:prstGeom prst="rect">
            <a:avLst/>
          </a:prstGeom>
          <a:solidFill>
            <a:srgbClr val="ffffff"/>
          </a:solidFill>
          <a:ln w="29160">
            <a:solidFill>
              <a:srgbClr val="000000"/>
            </a:solidFill>
            <a:round/>
          </a:ln>
        </p:spPr>
      </p:sp>
      <p:sp>
        <p:nvSpPr>
          <p:cNvPr id="2878" name="Rectangle 319"/>
          <p:cNvSpPr/>
          <p:nvPr/>
        </p:nvSpPr>
        <p:spPr>
          <a:xfrm>
            <a:off x="2347560" y="6586920"/>
            <a:ext cx="180360" cy="139320"/>
          </a:xfrm>
          <a:prstGeom prst="rect">
            <a:avLst/>
          </a:prstGeom>
          <a:solidFill>
            <a:srgbClr val="ffffff"/>
          </a:solidFill>
          <a:ln w="29160">
            <a:solidFill>
              <a:srgbClr val="000000"/>
            </a:solidFill>
            <a:round/>
          </a:ln>
        </p:spPr>
      </p:sp>
      <p:sp>
        <p:nvSpPr>
          <p:cNvPr id="2879" name="Rectangle 320"/>
          <p:cNvSpPr/>
          <p:nvPr/>
        </p:nvSpPr>
        <p:spPr>
          <a:xfrm>
            <a:off x="2524680" y="6586920"/>
            <a:ext cx="180000" cy="139320"/>
          </a:xfrm>
          <a:prstGeom prst="rect">
            <a:avLst/>
          </a:prstGeom>
          <a:solidFill>
            <a:srgbClr val="ffffff"/>
          </a:solidFill>
          <a:ln w="29160">
            <a:solidFill>
              <a:srgbClr val="000000"/>
            </a:solidFill>
            <a:round/>
          </a:ln>
        </p:spPr>
      </p:sp>
      <p:sp>
        <p:nvSpPr>
          <p:cNvPr id="2880" name="Rectangle 321"/>
          <p:cNvSpPr/>
          <p:nvPr/>
        </p:nvSpPr>
        <p:spPr>
          <a:xfrm>
            <a:off x="3059280" y="6724080"/>
            <a:ext cx="180000" cy="139320"/>
          </a:xfrm>
          <a:prstGeom prst="rect">
            <a:avLst/>
          </a:prstGeom>
          <a:solidFill>
            <a:srgbClr val="ffffff"/>
          </a:solidFill>
          <a:ln w="29160">
            <a:solidFill>
              <a:srgbClr val="000000"/>
            </a:solidFill>
            <a:round/>
          </a:ln>
        </p:spPr>
      </p:sp>
      <p:sp>
        <p:nvSpPr>
          <p:cNvPr id="2881" name="Rectangle 322"/>
          <p:cNvSpPr/>
          <p:nvPr/>
        </p:nvSpPr>
        <p:spPr>
          <a:xfrm>
            <a:off x="3236040" y="6724080"/>
            <a:ext cx="180360" cy="139320"/>
          </a:xfrm>
          <a:prstGeom prst="rect">
            <a:avLst/>
          </a:prstGeom>
          <a:solidFill>
            <a:srgbClr val="000000"/>
          </a:solidFill>
          <a:ln w="29160">
            <a:solidFill>
              <a:srgbClr val="000000"/>
            </a:solidFill>
            <a:round/>
          </a:ln>
        </p:spPr>
      </p:sp>
      <p:sp>
        <p:nvSpPr>
          <p:cNvPr id="2882" name="Rectangle 323"/>
          <p:cNvSpPr/>
          <p:nvPr/>
        </p:nvSpPr>
        <p:spPr>
          <a:xfrm>
            <a:off x="3413160" y="6724080"/>
            <a:ext cx="180000" cy="139320"/>
          </a:xfrm>
          <a:prstGeom prst="rect">
            <a:avLst/>
          </a:prstGeom>
          <a:solidFill>
            <a:srgbClr val="ffffff"/>
          </a:solidFill>
          <a:ln w="29160">
            <a:solidFill>
              <a:srgbClr val="000000"/>
            </a:solidFill>
            <a:round/>
          </a:ln>
        </p:spPr>
      </p:sp>
      <p:sp>
        <p:nvSpPr>
          <p:cNvPr id="2883" name="Rectangle 324"/>
          <p:cNvSpPr/>
          <p:nvPr/>
        </p:nvSpPr>
        <p:spPr>
          <a:xfrm>
            <a:off x="3589920" y="6724080"/>
            <a:ext cx="180360" cy="139320"/>
          </a:xfrm>
          <a:prstGeom prst="rect">
            <a:avLst/>
          </a:prstGeom>
          <a:solidFill>
            <a:srgbClr val="000000"/>
          </a:solidFill>
          <a:ln w="29160">
            <a:solidFill>
              <a:srgbClr val="000000"/>
            </a:solidFill>
            <a:round/>
          </a:ln>
        </p:spPr>
      </p:sp>
      <p:sp>
        <p:nvSpPr>
          <p:cNvPr id="2884" name="Rectangle 325"/>
          <p:cNvSpPr/>
          <p:nvPr/>
        </p:nvSpPr>
        <p:spPr>
          <a:xfrm>
            <a:off x="3767040" y="6724080"/>
            <a:ext cx="180000" cy="139320"/>
          </a:xfrm>
          <a:prstGeom prst="rect">
            <a:avLst/>
          </a:prstGeom>
          <a:solidFill>
            <a:srgbClr val="000000"/>
          </a:solidFill>
          <a:ln w="29160">
            <a:solidFill>
              <a:srgbClr val="000000"/>
            </a:solidFill>
            <a:round/>
          </a:ln>
        </p:spPr>
      </p:sp>
      <p:sp>
        <p:nvSpPr>
          <p:cNvPr id="2885" name="Rectangle 326"/>
          <p:cNvSpPr/>
          <p:nvPr/>
        </p:nvSpPr>
        <p:spPr>
          <a:xfrm>
            <a:off x="3944160" y="6724080"/>
            <a:ext cx="180000" cy="139320"/>
          </a:xfrm>
          <a:prstGeom prst="rect">
            <a:avLst/>
          </a:prstGeom>
          <a:solidFill>
            <a:srgbClr val="ffffff"/>
          </a:solidFill>
          <a:ln w="29160">
            <a:solidFill>
              <a:srgbClr val="000000"/>
            </a:solidFill>
            <a:round/>
          </a:ln>
        </p:spPr>
      </p:sp>
      <p:sp>
        <p:nvSpPr>
          <p:cNvPr id="2886" name="Rectangle 327"/>
          <p:cNvSpPr/>
          <p:nvPr/>
        </p:nvSpPr>
        <p:spPr>
          <a:xfrm>
            <a:off x="4120920" y="6724080"/>
            <a:ext cx="180000" cy="139320"/>
          </a:xfrm>
          <a:prstGeom prst="rect">
            <a:avLst/>
          </a:prstGeom>
          <a:solidFill>
            <a:srgbClr val="ffffff"/>
          </a:solidFill>
          <a:ln w="29160">
            <a:solidFill>
              <a:srgbClr val="000000"/>
            </a:solidFill>
            <a:round/>
          </a:ln>
        </p:spPr>
      </p:sp>
      <p:sp>
        <p:nvSpPr>
          <p:cNvPr id="2887" name="Rectangle 328"/>
          <p:cNvSpPr/>
          <p:nvPr/>
        </p:nvSpPr>
        <p:spPr>
          <a:xfrm>
            <a:off x="2713680" y="6724080"/>
            <a:ext cx="180000" cy="139320"/>
          </a:xfrm>
          <a:prstGeom prst="rect">
            <a:avLst/>
          </a:prstGeom>
          <a:solidFill>
            <a:srgbClr val="ffffff"/>
          </a:solidFill>
          <a:ln w="29160">
            <a:solidFill>
              <a:srgbClr val="000000"/>
            </a:solidFill>
            <a:round/>
          </a:ln>
        </p:spPr>
      </p:sp>
      <p:sp>
        <p:nvSpPr>
          <p:cNvPr id="2888" name="Rectangle 329"/>
          <p:cNvSpPr/>
          <p:nvPr/>
        </p:nvSpPr>
        <p:spPr>
          <a:xfrm>
            <a:off x="2890800" y="6724080"/>
            <a:ext cx="180000" cy="139320"/>
          </a:xfrm>
          <a:prstGeom prst="rect">
            <a:avLst/>
          </a:prstGeom>
          <a:solidFill>
            <a:srgbClr val="ffffff"/>
          </a:solidFill>
          <a:ln w="29160">
            <a:solidFill>
              <a:srgbClr val="000000"/>
            </a:solidFill>
            <a:round/>
          </a:ln>
        </p:spPr>
      </p:sp>
      <p:sp>
        <p:nvSpPr>
          <p:cNvPr id="2889" name="Rectangle 330"/>
          <p:cNvSpPr/>
          <p:nvPr/>
        </p:nvSpPr>
        <p:spPr>
          <a:xfrm>
            <a:off x="2347560" y="6724080"/>
            <a:ext cx="180360" cy="139320"/>
          </a:xfrm>
          <a:prstGeom prst="rect">
            <a:avLst/>
          </a:prstGeom>
          <a:solidFill>
            <a:srgbClr val="ffffff"/>
          </a:solidFill>
          <a:ln w="29160">
            <a:solidFill>
              <a:srgbClr val="000000"/>
            </a:solidFill>
            <a:round/>
          </a:ln>
        </p:spPr>
      </p:sp>
      <p:sp>
        <p:nvSpPr>
          <p:cNvPr id="2890" name="Rectangle 331"/>
          <p:cNvSpPr/>
          <p:nvPr/>
        </p:nvSpPr>
        <p:spPr>
          <a:xfrm>
            <a:off x="2524680" y="6724080"/>
            <a:ext cx="180000" cy="139320"/>
          </a:xfrm>
          <a:prstGeom prst="rect">
            <a:avLst/>
          </a:prstGeom>
          <a:solidFill>
            <a:srgbClr val="ffffff"/>
          </a:solidFill>
          <a:ln w="29160">
            <a:solidFill>
              <a:srgbClr val="000000"/>
            </a:solidFill>
            <a:round/>
          </a:ln>
        </p:spPr>
      </p:sp>
      <p:sp>
        <p:nvSpPr>
          <p:cNvPr id="2891" name="Rectangle 332"/>
          <p:cNvSpPr/>
          <p:nvPr/>
        </p:nvSpPr>
        <p:spPr>
          <a:xfrm>
            <a:off x="3059280" y="6861240"/>
            <a:ext cx="180000" cy="139320"/>
          </a:xfrm>
          <a:prstGeom prst="rect">
            <a:avLst/>
          </a:prstGeom>
          <a:solidFill>
            <a:srgbClr val="000000"/>
          </a:solidFill>
          <a:ln w="29160">
            <a:solidFill>
              <a:srgbClr val="000000"/>
            </a:solidFill>
            <a:round/>
          </a:ln>
        </p:spPr>
      </p:sp>
      <p:sp>
        <p:nvSpPr>
          <p:cNvPr id="2892" name="Rectangle 333"/>
          <p:cNvSpPr/>
          <p:nvPr/>
        </p:nvSpPr>
        <p:spPr>
          <a:xfrm>
            <a:off x="3236040" y="6861240"/>
            <a:ext cx="180360" cy="139320"/>
          </a:xfrm>
          <a:prstGeom prst="rect">
            <a:avLst/>
          </a:prstGeom>
          <a:solidFill>
            <a:srgbClr val="ffffff"/>
          </a:solidFill>
          <a:ln w="29160">
            <a:solidFill>
              <a:srgbClr val="000000"/>
            </a:solidFill>
            <a:round/>
          </a:ln>
        </p:spPr>
      </p:sp>
      <p:sp>
        <p:nvSpPr>
          <p:cNvPr id="2893" name="Rectangle 334"/>
          <p:cNvSpPr/>
          <p:nvPr/>
        </p:nvSpPr>
        <p:spPr>
          <a:xfrm>
            <a:off x="3413160" y="6861240"/>
            <a:ext cx="180000" cy="139320"/>
          </a:xfrm>
          <a:prstGeom prst="rect">
            <a:avLst/>
          </a:prstGeom>
          <a:solidFill>
            <a:srgbClr val="ffffff"/>
          </a:solidFill>
          <a:ln w="29160">
            <a:solidFill>
              <a:srgbClr val="000000"/>
            </a:solidFill>
            <a:round/>
          </a:ln>
        </p:spPr>
      </p:sp>
      <p:sp>
        <p:nvSpPr>
          <p:cNvPr id="2894" name="Rectangle 335"/>
          <p:cNvSpPr/>
          <p:nvPr/>
        </p:nvSpPr>
        <p:spPr>
          <a:xfrm>
            <a:off x="3589920" y="6861240"/>
            <a:ext cx="180360" cy="139320"/>
          </a:xfrm>
          <a:prstGeom prst="rect">
            <a:avLst/>
          </a:prstGeom>
          <a:solidFill>
            <a:srgbClr val="000000"/>
          </a:solidFill>
          <a:ln w="29160">
            <a:solidFill>
              <a:srgbClr val="000000"/>
            </a:solidFill>
            <a:round/>
          </a:ln>
        </p:spPr>
      </p:sp>
      <p:sp>
        <p:nvSpPr>
          <p:cNvPr id="2895" name="Rectangle 336"/>
          <p:cNvSpPr/>
          <p:nvPr/>
        </p:nvSpPr>
        <p:spPr>
          <a:xfrm>
            <a:off x="3767040" y="6861240"/>
            <a:ext cx="180000" cy="139320"/>
          </a:xfrm>
          <a:prstGeom prst="rect">
            <a:avLst/>
          </a:prstGeom>
          <a:solidFill>
            <a:srgbClr val="000000"/>
          </a:solidFill>
          <a:ln w="29160">
            <a:solidFill>
              <a:srgbClr val="000000"/>
            </a:solidFill>
            <a:round/>
          </a:ln>
        </p:spPr>
      </p:sp>
      <p:sp>
        <p:nvSpPr>
          <p:cNvPr id="2896" name="Rectangle 337"/>
          <p:cNvSpPr/>
          <p:nvPr/>
        </p:nvSpPr>
        <p:spPr>
          <a:xfrm>
            <a:off x="3944160" y="6861240"/>
            <a:ext cx="180000" cy="139320"/>
          </a:xfrm>
          <a:prstGeom prst="rect">
            <a:avLst/>
          </a:prstGeom>
          <a:solidFill>
            <a:srgbClr val="ffffff"/>
          </a:solidFill>
          <a:ln w="29160">
            <a:solidFill>
              <a:srgbClr val="000000"/>
            </a:solidFill>
            <a:round/>
          </a:ln>
        </p:spPr>
      </p:sp>
      <p:sp>
        <p:nvSpPr>
          <p:cNvPr id="2897" name="Rectangle 338"/>
          <p:cNvSpPr/>
          <p:nvPr/>
        </p:nvSpPr>
        <p:spPr>
          <a:xfrm>
            <a:off x="4120920" y="6861240"/>
            <a:ext cx="180000" cy="139320"/>
          </a:xfrm>
          <a:prstGeom prst="rect">
            <a:avLst/>
          </a:prstGeom>
          <a:solidFill>
            <a:srgbClr val="000000"/>
          </a:solidFill>
          <a:ln w="29160">
            <a:solidFill>
              <a:srgbClr val="000000"/>
            </a:solidFill>
            <a:round/>
          </a:ln>
        </p:spPr>
      </p:sp>
      <p:sp>
        <p:nvSpPr>
          <p:cNvPr id="2898" name="Rectangle 339"/>
          <p:cNvSpPr/>
          <p:nvPr/>
        </p:nvSpPr>
        <p:spPr>
          <a:xfrm>
            <a:off x="2713680" y="6861240"/>
            <a:ext cx="180000" cy="139320"/>
          </a:xfrm>
          <a:prstGeom prst="rect">
            <a:avLst/>
          </a:prstGeom>
          <a:solidFill>
            <a:srgbClr val="ffffff"/>
          </a:solidFill>
          <a:ln w="29160">
            <a:solidFill>
              <a:srgbClr val="000000"/>
            </a:solidFill>
            <a:round/>
          </a:ln>
        </p:spPr>
      </p:sp>
      <p:sp>
        <p:nvSpPr>
          <p:cNvPr id="2899" name="Rectangle 340"/>
          <p:cNvSpPr/>
          <p:nvPr/>
        </p:nvSpPr>
        <p:spPr>
          <a:xfrm>
            <a:off x="2890800" y="6861240"/>
            <a:ext cx="180000" cy="139320"/>
          </a:xfrm>
          <a:prstGeom prst="rect">
            <a:avLst/>
          </a:prstGeom>
          <a:solidFill>
            <a:srgbClr val="ffffff"/>
          </a:solidFill>
          <a:ln w="29160">
            <a:solidFill>
              <a:srgbClr val="000000"/>
            </a:solidFill>
            <a:round/>
          </a:ln>
        </p:spPr>
      </p:sp>
      <p:sp>
        <p:nvSpPr>
          <p:cNvPr id="2900" name="Rectangle 341"/>
          <p:cNvSpPr/>
          <p:nvPr/>
        </p:nvSpPr>
        <p:spPr>
          <a:xfrm>
            <a:off x="2347560" y="6861240"/>
            <a:ext cx="180360" cy="139320"/>
          </a:xfrm>
          <a:prstGeom prst="rect">
            <a:avLst/>
          </a:prstGeom>
          <a:solidFill>
            <a:srgbClr val="ffffff"/>
          </a:solidFill>
          <a:ln w="29160">
            <a:solidFill>
              <a:srgbClr val="000000"/>
            </a:solidFill>
            <a:round/>
          </a:ln>
        </p:spPr>
      </p:sp>
      <p:sp>
        <p:nvSpPr>
          <p:cNvPr id="2901" name="Rectangle 342"/>
          <p:cNvSpPr/>
          <p:nvPr/>
        </p:nvSpPr>
        <p:spPr>
          <a:xfrm>
            <a:off x="2524680" y="6861240"/>
            <a:ext cx="180000" cy="139320"/>
          </a:xfrm>
          <a:prstGeom prst="rect">
            <a:avLst/>
          </a:prstGeom>
          <a:solidFill>
            <a:srgbClr val="ffffff"/>
          </a:solidFill>
          <a:ln w="29160">
            <a:solidFill>
              <a:srgbClr val="000000"/>
            </a:solidFill>
            <a:round/>
          </a:ln>
        </p:spPr>
      </p:sp>
      <p:sp>
        <p:nvSpPr>
          <p:cNvPr id="2902" name="Rectangle 343"/>
          <p:cNvSpPr/>
          <p:nvPr/>
        </p:nvSpPr>
        <p:spPr>
          <a:xfrm>
            <a:off x="3059280" y="6998400"/>
            <a:ext cx="180000" cy="139320"/>
          </a:xfrm>
          <a:prstGeom prst="rect">
            <a:avLst/>
          </a:prstGeom>
          <a:solidFill>
            <a:srgbClr val="000000"/>
          </a:solidFill>
          <a:ln w="29160">
            <a:solidFill>
              <a:srgbClr val="000000"/>
            </a:solidFill>
            <a:round/>
          </a:ln>
        </p:spPr>
      </p:sp>
      <p:sp>
        <p:nvSpPr>
          <p:cNvPr id="2903" name="Rectangle 344"/>
          <p:cNvSpPr/>
          <p:nvPr/>
        </p:nvSpPr>
        <p:spPr>
          <a:xfrm>
            <a:off x="3236040" y="6998400"/>
            <a:ext cx="180360" cy="139320"/>
          </a:xfrm>
          <a:prstGeom prst="rect">
            <a:avLst/>
          </a:prstGeom>
          <a:solidFill>
            <a:srgbClr val="000000"/>
          </a:solidFill>
          <a:ln w="29160">
            <a:solidFill>
              <a:srgbClr val="000000"/>
            </a:solidFill>
            <a:round/>
          </a:ln>
        </p:spPr>
      </p:sp>
      <p:sp>
        <p:nvSpPr>
          <p:cNvPr id="2904" name="Rectangle 345"/>
          <p:cNvSpPr/>
          <p:nvPr/>
        </p:nvSpPr>
        <p:spPr>
          <a:xfrm>
            <a:off x="3413160" y="6998400"/>
            <a:ext cx="180000" cy="139320"/>
          </a:xfrm>
          <a:prstGeom prst="rect">
            <a:avLst/>
          </a:prstGeom>
          <a:solidFill>
            <a:srgbClr val="000000"/>
          </a:solidFill>
          <a:ln w="29160">
            <a:solidFill>
              <a:srgbClr val="000000"/>
            </a:solidFill>
            <a:round/>
          </a:ln>
        </p:spPr>
      </p:sp>
      <p:sp>
        <p:nvSpPr>
          <p:cNvPr id="2905" name="Rectangle 346"/>
          <p:cNvSpPr/>
          <p:nvPr/>
        </p:nvSpPr>
        <p:spPr>
          <a:xfrm>
            <a:off x="3589920" y="6998400"/>
            <a:ext cx="180360" cy="139320"/>
          </a:xfrm>
          <a:prstGeom prst="rect">
            <a:avLst/>
          </a:prstGeom>
          <a:solidFill>
            <a:srgbClr val="000000"/>
          </a:solidFill>
          <a:ln w="29160">
            <a:solidFill>
              <a:srgbClr val="000000"/>
            </a:solidFill>
            <a:round/>
          </a:ln>
        </p:spPr>
      </p:sp>
      <p:sp>
        <p:nvSpPr>
          <p:cNvPr id="2906" name="Rectangle 347"/>
          <p:cNvSpPr/>
          <p:nvPr/>
        </p:nvSpPr>
        <p:spPr>
          <a:xfrm>
            <a:off x="3767040" y="6998400"/>
            <a:ext cx="180000" cy="139320"/>
          </a:xfrm>
          <a:prstGeom prst="rect">
            <a:avLst/>
          </a:prstGeom>
          <a:solidFill>
            <a:srgbClr val="000000"/>
          </a:solidFill>
          <a:ln w="29160">
            <a:solidFill>
              <a:srgbClr val="000000"/>
            </a:solidFill>
            <a:round/>
          </a:ln>
        </p:spPr>
      </p:sp>
      <p:sp>
        <p:nvSpPr>
          <p:cNvPr id="2907" name="Rectangle 348"/>
          <p:cNvSpPr/>
          <p:nvPr/>
        </p:nvSpPr>
        <p:spPr>
          <a:xfrm>
            <a:off x="3944160" y="6998400"/>
            <a:ext cx="180000" cy="139320"/>
          </a:xfrm>
          <a:prstGeom prst="rect">
            <a:avLst/>
          </a:prstGeom>
          <a:solidFill>
            <a:srgbClr val="ffffff"/>
          </a:solidFill>
          <a:ln w="29160">
            <a:solidFill>
              <a:srgbClr val="000000"/>
            </a:solidFill>
            <a:round/>
          </a:ln>
        </p:spPr>
      </p:sp>
      <p:sp>
        <p:nvSpPr>
          <p:cNvPr id="2908" name="Rectangle 349"/>
          <p:cNvSpPr/>
          <p:nvPr/>
        </p:nvSpPr>
        <p:spPr>
          <a:xfrm>
            <a:off x="4120920" y="6998400"/>
            <a:ext cx="180000" cy="139320"/>
          </a:xfrm>
          <a:prstGeom prst="rect">
            <a:avLst/>
          </a:prstGeom>
          <a:solidFill>
            <a:srgbClr val="ffffff"/>
          </a:solidFill>
          <a:ln w="29160">
            <a:solidFill>
              <a:srgbClr val="000000"/>
            </a:solidFill>
            <a:round/>
          </a:ln>
        </p:spPr>
      </p:sp>
      <p:sp>
        <p:nvSpPr>
          <p:cNvPr id="2909" name="Rectangle 350"/>
          <p:cNvSpPr/>
          <p:nvPr/>
        </p:nvSpPr>
        <p:spPr>
          <a:xfrm>
            <a:off x="2713680" y="6998400"/>
            <a:ext cx="180000" cy="139320"/>
          </a:xfrm>
          <a:prstGeom prst="rect">
            <a:avLst/>
          </a:prstGeom>
          <a:solidFill>
            <a:srgbClr val="ffffff"/>
          </a:solidFill>
          <a:ln w="29160">
            <a:solidFill>
              <a:srgbClr val="000000"/>
            </a:solidFill>
            <a:round/>
          </a:ln>
        </p:spPr>
      </p:sp>
      <p:sp>
        <p:nvSpPr>
          <p:cNvPr id="2910" name="Rectangle 351"/>
          <p:cNvSpPr/>
          <p:nvPr/>
        </p:nvSpPr>
        <p:spPr>
          <a:xfrm>
            <a:off x="2890800" y="6998400"/>
            <a:ext cx="180000" cy="139320"/>
          </a:xfrm>
          <a:prstGeom prst="rect">
            <a:avLst/>
          </a:prstGeom>
          <a:solidFill>
            <a:srgbClr val="ffffff"/>
          </a:solidFill>
          <a:ln w="29160">
            <a:solidFill>
              <a:srgbClr val="000000"/>
            </a:solidFill>
            <a:round/>
          </a:ln>
        </p:spPr>
      </p:sp>
      <p:sp>
        <p:nvSpPr>
          <p:cNvPr id="2911" name="Rectangle 352"/>
          <p:cNvSpPr/>
          <p:nvPr/>
        </p:nvSpPr>
        <p:spPr>
          <a:xfrm>
            <a:off x="2347560" y="6998400"/>
            <a:ext cx="180360" cy="139320"/>
          </a:xfrm>
          <a:prstGeom prst="rect">
            <a:avLst/>
          </a:prstGeom>
          <a:solidFill>
            <a:srgbClr val="000000"/>
          </a:solidFill>
          <a:ln w="29160">
            <a:solidFill>
              <a:srgbClr val="000000"/>
            </a:solidFill>
            <a:round/>
          </a:ln>
        </p:spPr>
      </p:sp>
      <p:sp>
        <p:nvSpPr>
          <p:cNvPr id="2912" name="Rectangle 353"/>
          <p:cNvSpPr/>
          <p:nvPr/>
        </p:nvSpPr>
        <p:spPr>
          <a:xfrm>
            <a:off x="2524680" y="6998400"/>
            <a:ext cx="180000" cy="139320"/>
          </a:xfrm>
          <a:prstGeom prst="rect">
            <a:avLst/>
          </a:prstGeom>
          <a:solidFill>
            <a:srgbClr val="ffffff"/>
          </a:solidFill>
          <a:ln w="29160">
            <a:solidFill>
              <a:srgbClr val="000000"/>
            </a:solidFill>
            <a:round/>
          </a:ln>
        </p:spPr>
      </p:sp>
      <p:sp>
        <p:nvSpPr>
          <p:cNvPr id="2913" name="Rectangle 354"/>
          <p:cNvSpPr/>
          <p:nvPr/>
        </p:nvSpPr>
        <p:spPr>
          <a:xfrm>
            <a:off x="7839360" y="2720520"/>
            <a:ext cx="180720" cy="140040"/>
          </a:xfrm>
          <a:prstGeom prst="rect">
            <a:avLst/>
          </a:prstGeom>
          <a:solidFill>
            <a:srgbClr val="ffffff"/>
          </a:solidFill>
          <a:ln w="29160">
            <a:solidFill>
              <a:srgbClr val="000000"/>
            </a:solidFill>
            <a:round/>
          </a:ln>
        </p:spPr>
      </p:sp>
      <p:sp>
        <p:nvSpPr>
          <p:cNvPr id="2914" name="Rectangle 355"/>
          <p:cNvSpPr/>
          <p:nvPr/>
        </p:nvSpPr>
        <p:spPr>
          <a:xfrm>
            <a:off x="6595560" y="2720520"/>
            <a:ext cx="180720" cy="140040"/>
          </a:xfrm>
          <a:prstGeom prst="rect">
            <a:avLst/>
          </a:prstGeom>
          <a:solidFill>
            <a:srgbClr val="000000"/>
          </a:solidFill>
          <a:ln w="29160">
            <a:solidFill>
              <a:srgbClr val="000000"/>
            </a:solidFill>
            <a:round/>
          </a:ln>
        </p:spPr>
      </p:sp>
      <p:sp>
        <p:nvSpPr>
          <p:cNvPr id="2915" name="Rectangle 356"/>
          <p:cNvSpPr/>
          <p:nvPr/>
        </p:nvSpPr>
        <p:spPr>
          <a:xfrm>
            <a:off x="6773040" y="2720520"/>
            <a:ext cx="181080" cy="140040"/>
          </a:xfrm>
          <a:prstGeom prst="rect">
            <a:avLst/>
          </a:prstGeom>
          <a:solidFill>
            <a:srgbClr val="000000"/>
          </a:solidFill>
          <a:ln w="29160">
            <a:solidFill>
              <a:srgbClr val="000000"/>
            </a:solidFill>
            <a:round/>
          </a:ln>
        </p:spPr>
      </p:sp>
      <p:sp>
        <p:nvSpPr>
          <p:cNvPr id="2916" name="Rectangle 357"/>
          <p:cNvSpPr/>
          <p:nvPr/>
        </p:nvSpPr>
        <p:spPr>
          <a:xfrm>
            <a:off x="6950880" y="2720520"/>
            <a:ext cx="181080" cy="140040"/>
          </a:xfrm>
          <a:prstGeom prst="rect">
            <a:avLst/>
          </a:prstGeom>
          <a:solidFill>
            <a:srgbClr val="000000"/>
          </a:solidFill>
          <a:ln w="29160">
            <a:solidFill>
              <a:srgbClr val="000000"/>
            </a:solidFill>
            <a:round/>
          </a:ln>
        </p:spPr>
      </p:sp>
      <p:sp>
        <p:nvSpPr>
          <p:cNvPr id="2917" name="Rectangle 358"/>
          <p:cNvSpPr/>
          <p:nvPr/>
        </p:nvSpPr>
        <p:spPr>
          <a:xfrm>
            <a:off x="7128720" y="2720520"/>
            <a:ext cx="180720" cy="140040"/>
          </a:xfrm>
          <a:prstGeom prst="rect">
            <a:avLst/>
          </a:prstGeom>
          <a:solidFill>
            <a:srgbClr val="000000"/>
          </a:solidFill>
          <a:ln w="29160">
            <a:solidFill>
              <a:srgbClr val="000000"/>
            </a:solidFill>
            <a:round/>
          </a:ln>
        </p:spPr>
      </p:sp>
      <p:sp>
        <p:nvSpPr>
          <p:cNvPr id="2918" name="Rectangle 359"/>
          <p:cNvSpPr/>
          <p:nvPr/>
        </p:nvSpPr>
        <p:spPr>
          <a:xfrm>
            <a:off x="7306200" y="2720520"/>
            <a:ext cx="181080" cy="140040"/>
          </a:xfrm>
          <a:prstGeom prst="rect">
            <a:avLst/>
          </a:prstGeom>
          <a:solidFill>
            <a:srgbClr val="ffffff"/>
          </a:solidFill>
          <a:ln w="29160">
            <a:solidFill>
              <a:srgbClr val="000000"/>
            </a:solidFill>
            <a:round/>
          </a:ln>
        </p:spPr>
      </p:sp>
      <p:sp>
        <p:nvSpPr>
          <p:cNvPr id="2919" name="Rectangle 360"/>
          <p:cNvSpPr/>
          <p:nvPr/>
        </p:nvSpPr>
        <p:spPr>
          <a:xfrm>
            <a:off x="7484040" y="2720520"/>
            <a:ext cx="181080" cy="140040"/>
          </a:xfrm>
          <a:prstGeom prst="rect">
            <a:avLst/>
          </a:prstGeom>
          <a:solidFill>
            <a:srgbClr val="ffffff"/>
          </a:solidFill>
          <a:ln w="29160">
            <a:solidFill>
              <a:srgbClr val="000000"/>
            </a:solidFill>
            <a:round/>
          </a:ln>
        </p:spPr>
      </p:sp>
      <p:sp>
        <p:nvSpPr>
          <p:cNvPr id="2920" name="Rectangle 361"/>
          <p:cNvSpPr/>
          <p:nvPr/>
        </p:nvSpPr>
        <p:spPr>
          <a:xfrm>
            <a:off x="7661520" y="2720520"/>
            <a:ext cx="181080" cy="140040"/>
          </a:xfrm>
          <a:prstGeom prst="rect">
            <a:avLst/>
          </a:prstGeom>
          <a:solidFill>
            <a:srgbClr val="ffffff"/>
          </a:solidFill>
          <a:ln w="29160">
            <a:solidFill>
              <a:srgbClr val="000000"/>
            </a:solidFill>
            <a:round/>
          </a:ln>
        </p:spPr>
      </p:sp>
      <p:sp>
        <p:nvSpPr>
          <p:cNvPr id="2921" name="Rectangle 362"/>
          <p:cNvSpPr/>
          <p:nvPr/>
        </p:nvSpPr>
        <p:spPr>
          <a:xfrm>
            <a:off x="8017200" y="2720520"/>
            <a:ext cx="180720" cy="140040"/>
          </a:xfrm>
          <a:prstGeom prst="rect">
            <a:avLst/>
          </a:prstGeom>
          <a:solidFill>
            <a:srgbClr val="ffffff"/>
          </a:solidFill>
          <a:ln w="29160">
            <a:solidFill>
              <a:srgbClr val="000000"/>
            </a:solidFill>
            <a:round/>
          </a:ln>
        </p:spPr>
      </p:sp>
      <p:sp>
        <p:nvSpPr>
          <p:cNvPr id="2922" name="Rectangle 363"/>
          <p:cNvSpPr/>
          <p:nvPr/>
        </p:nvSpPr>
        <p:spPr>
          <a:xfrm>
            <a:off x="8194680" y="2720520"/>
            <a:ext cx="181080" cy="140040"/>
          </a:xfrm>
          <a:prstGeom prst="rect">
            <a:avLst/>
          </a:prstGeom>
          <a:solidFill>
            <a:srgbClr val="ffffff"/>
          </a:solidFill>
          <a:ln w="29160">
            <a:solidFill>
              <a:srgbClr val="000000"/>
            </a:solidFill>
            <a:round/>
          </a:ln>
        </p:spPr>
      </p:sp>
      <p:sp>
        <p:nvSpPr>
          <p:cNvPr id="2923" name="Rectangle 364"/>
          <p:cNvSpPr/>
          <p:nvPr/>
        </p:nvSpPr>
        <p:spPr>
          <a:xfrm>
            <a:off x="8372520" y="2720520"/>
            <a:ext cx="180720" cy="140040"/>
          </a:xfrm>
          <a:prstGeom prst="rect">
            <a:avLst/>
          </a:prstGeom>
          <a:solidFill>
            <a:srgbClr val="ffffff"/>
          </a:solidFill>
          <a:ln w="29160">
            <a:solidFill>
              <a:srgbClr val="000000"/>
            </a:solidFill>
            <a:round/>
          </a:ln>
        </p:spPr>
      </p:sp>
      <p:sp>
        <p:nvSpPr>
          <p:cNvPr id="2924" name="Rectangle 365"/>
          <p:cNvSpPr/>
          <p:nvPr/>
        </p:nvSpPr>
        <p:spPr>
          <a:xfrm>
            <a:off x="6595560" y="2858040"/>
            <a:ext cx="180720" cy="140040"/>
          </a:xfrm>
          <a:prstGeom prst="rect">
            <a:avLst/>
          </a:prstGeom>
          <a:solidFill>
            <a:srgbClr val="000000"/>
          </a:solidFill>
          <a:ln w="29160">
            <a:solidFill>
              <a:srgbClr val="000000"/>
            </a:solidFill>
            <a:round/>
          </a:ln>
        </p:spPr>
      </p:sp>
      <p:sp>
        <p:nvSpPr>
          <p:cNvPr id="2925" name="Rectangle 366"/>
          <p:cNvSpPr/>
          <p:nvPr/>
        </p:nvSpPr>
        <p:spPr>
          <a:xfrm>
            <a:off x="6773040" y="2858040"/>
            <a:ext cx="181080" cy="140040"/>
          </a:xfrm>
          <a:prstGeom prst="rect">
            <a:avLst/>
          </a:prstGeom>
          <a:solidFill>
            <a:srgbClr val="000000"/>
          </a:solidFill>
          <a:ln w="29160">
            <a:solidFill>
              <a:srgbClr val="000000"/>
            </a:solidFill>
            <a:round/>
          </a:ln>
        </p:spPr>
      </p:sp>
      <p:sp>
        <p:nvSpPr>
          <p:cNvPr id="2926" name="Rectangle 367"/>
          <p:cNvSpPr/>
          <p:nvPr/>
        </p:nvSpPr>
        <p:spPr>
          <a:xfrm>
            <a:off x="6950880" y="2858040"/>
            <a:ext cx="181080" cy="140040"/>
          </a:xfrm>
          <a:prstGeom prst="rect">
            <a:avLst/>
          </a:prstGeom>
          <a:solidFill>
            <a:srgbClr val="000000"/>
          </a:solidFill>
          <a:ln w="29160">
            <a:solidFill>
              <a:srgbClr val="000000"/>
            </a:solidFill>
            <a:round/>
          </a:ln>
        </p:spPr>
      </p:sp>
      <p:sp>
        <p:nvSpPr>
          <p:cNvPr id="2927" name="Rectangle 368"/>
          <p:cNvSpPr/>
          <p:nvPr/>
        </p:nvSpPr>
        <p:spPr>
          <a:xfrm>
            <a:off x="7128720" y="2858040"/>
            <a:ext cx="180720" cy="140040"/>
          </a:xfrm>
          <a:prstGeom prst="rect">
            <a:avLst/>
          </a:prstGeom>
          <a:solidFill>
            <a:srgbClr val="ffffff"/>
          </a:solidFill>
          <a:ln w="29160">
            <a:solidFill>
              <a:srgbClr val="000000"/>
            </a:solidFill>
            <a:round/>
          </a:ln>
        </p:spPr>
      </p:sp>
      <p:sp>
        <p:nvSpPr>
          <p:cNvPr id="2928" name="Rectangle 369"/>
          <p:cNvSpPr/>
          <p:nvPr/>
        </p:nvSpPr>
        <p:spPr>
          <a:xfrm>
            <a:off x="7306200" y="2858040"/>
            <a:ext cx="181080" cy="140040"/>
          </a:xfrm>
          <a:prstGeom prst="rect">
            <a:avLst/>
          </a:prstGeom>
          <a:solidFill>
            <a:srgbClr val="000000"/>
          </a:solidFill>
          <a:ln w="29160">
            <a:solidFill>
              <a:srgbClr val="000000"/>
            </a:solidFill>
            <a:round/>
          </a:ln>
        </p:spPr>
      </p:sp>
      <p:sp>
        <p:nvSpPr>
          <p:cNvPr id="2929" name="Rectangle 370"/>
          <p:cNvSpPr/>
          <p:nvPr/>
        </p:nvSpPr>
        <p:spPr>
          <a:xfrm>
            <a:off x="7484040" y="2858040"/>
            <a:ext cx="181080" cy="140040"/>
          </a:xfrm>
          <a:prstGeom prst="rect">
            <a:avLst/>
          </a:prstGeom>
          <a:solidFill>
            <a:srgbClr val="ffffff"/>
          </a:solidFill>
          <a:ln w="29160">
            <a:solidFill>
              <a:srgbClr val="000000"/>
            </a:solidFill>
            <a:round/>
          </a:ln>
        </p:spPr>
      </p:sp>
      <p:sp>
        <p:nvSpPr>
          <p:cNvPr id="2930" name="Rectangle 371"/>
          <p:cNvSpPr/>
          <p:nvPr/>
        </p:nvSpPr>
        <p:spPr>
          <a:xfrm>
            <a:off x="7661520" y="2858040"/>
            <a:ext cx="181080" cy="140040"/>
          </a:xfrm>
          <a:prstGeom prst="rect">
            <a:avLst/>
          </a:prstGeom>
          <a:solidFill>
            <a:srgbClr val="ffffff"/>
          </a:solidFill>
          <a:ln w="29160">
            <a:solidFill>
              <a:srgbClr val="000000"/>
            </a:solidFill>
            <a:round/>
          </a:ln>
        </p:spPr>
      </p:sp>
      <p:sp>
        <p:nvSpPr>
          <p:cNvPr id="2931" name="Rectangle 372"/>
          <p:cNvSpPr/>
          <p:nvPr/>
        </p:nvSpPr>
        <p:spPr>
          <a:xfrm>
            <a:off x="7839360" y="2858040"/>
            <a:ext cx="180720" cy="140040"/>
          </a:xfrm>
          <a:prstGeom prst="rect">
            <a:avLst/>
          </a:prstGeom>
          <a:solidFill>
            <a:srgbClr val="ffffff"/>
          </a:solidFill>
          <a:ln w="29160">
            <a:solidFill>
              <a:srgbClr val="000000"/>
            </a:solidFill>
            <a:round/>
          </a:ln>
        </p:spPr>
      </p:sp>
      <p:sp>
        <p:nvSpPr>
          <p:cNvPr id="2932" name="Rectangle 373"/>
          <p:cNvSpPr/>
          <p:nvPr/>
        </p:nvSpPr>
        <p:spPr>
          <a:xfrm>
            <a:off x="8017200" y="2858040"/>
            <a:ext cx="180720" cy="140040"/>
          </a:xfrm>
          <a:prstGeom prst="rect">
            <a:avLst/>
          </a:prstGeom>
          <a:solidFill>
            <a:srgbClr val="ffffff"/>
          </a:solidFill>
          <a:ln w="29160">
            <a:solidFill>
              <a:srgbClr val="000000"/>
            </a:solidFill>
            <a:round/>
          </a:ln>
        </p:spPr>
      </p:sp>
      <p:sp>
        <p:nvSpPr>
          <p:cNvPr id="2933" name="Rectangle 374"/>
          <p:cNvSpPr/>
          <p:nvPr/>
        </p:nvSpPr>
        <p:spPr>
          <a:xfrm>
            <a:off x="8194680" y="2858040"/>
            <a:ext cx="181080" cy="140040"/>
          </a:xfrm>
          <a:prstGeom prst="rect">
            <a:avLst/>
          </a:prstGeom>
          <a:solidFill>
            <a:srgbClr val="000000"/>
          </a:solidFill>
          <a:ln w="29160">
            <a:solidFill>
              <a:srgbClr val="000000"/>
            </a:solidFill>
            <a:round/>
          </a:ln>
        </p:spPr>
      </p:sp>
      <p:sp>
        <p:nvSpPr>
          <p:cNvPr id="2934" name="Rectangle 375"/>
          <p:cNvSpPr/>
          <p:nvPr/>
        </p:nvSpPr>
        <p:spPr>
          <a:xfrm>
            <a:off x="8372520" y="2858040"/>
            <a:ext cx="180720" cy="140040"/>
          </a:xfrm>
          <a:prstGeom prst="rect">
            <a:avLst/>
          </a:prstGeom>
          <a:solidFill>
            <a:srgbClr val="ffffff"/>
          </a:solidFill>
          <a:ln w="29160">
            <a:solidFill>
              <a:srgbClr val="000000"/>
            </a:solidFill>
            <a:round/>
          </a:ln>
        </p:spPr>
      </p:sp>
      <p:sp>
        <p:nvSpPr>
          <p:cNvPr id="2935" name="Rectangle 376"/>
          <p:cNvSpPr/>
          <p:nvPr/>
        </p:nvSpPr>
        <p:spPr>
          <a:xfrm>
            <a:off x="6595560" y="2995920"/>
            <a:ext cx="180720" cy="140040"/>
          </a:xfrm>
          <a:prstGeom prst="rect">
            <a:avLst/>
          </a:prstGeom>
          <a:solidFill>
            <a:srgbClr val="000000"/>
          </a:solidFill>
          <a:ln w="29160">
            <a:solidFill>
              <a:srgbClr val="000000"/>
            </a:solidFill>
            <a:round/>
          </a:ln>
        </p:spPr>
      </p:sp>
      <p:sp>
        <p:nvSpPr>
          <p:cNvPr id="2936" name="Rectangle 377"/>
          <p:cNvSpPr/>
          <p:nvPr/>
        </p:nvSpPr>
        <p:spPr>
          <a:xfrm>
            <a:off x="6773040" y="2995920"/>
            <a:ext cx="181080" cy="140040"/>
          </a:xfrm>
          <a:prstGeom prst="rect">
            <a:avLst/>
          </a:prstGeom>
          <a:solidFill>
            <a:srgbClr val="000000"/>
          </a:solidFill>
          <a:ln w="29160">
            <a:solidFill>
              <a:srgbClr val="000000"/>
            </a:solidFill>
            <a:round/>
          </a:ln>
        </p:spPr>
      </p:sp>
      <p:sp>
        <p:nvSpPr>
          <p:cNvPr id="2937" name="Rectangle 378"/>
          <p:cNvSpPr/>
          <p:nvPr/>
        </p:nvSpPr>
        <p:spPr>
          <a:xfrm>
            <a:off x="6950880" y="2995920"/>
            <a:ext cx="181080" cy="140040"/>
          </a:xfrm>
          <a:prstGeom prst="rect">
            <a:avLst/>
          </a:prstGeom>
          <a:solidFill>
            <a:srgbClr val="000000"/>
          </a:solidFill>
          <a:ln w="29160">
            <a:solidFill>
              <a:srgbClr val="000000"/>
            </a:solidFill>
            <a:round/>
          </a:ln>
        </p:spPr>
      </p:sp>
      <p:sp>
        <p:nvSpPr>
          <p:cNvPr id="2938" name="Rectangle 379"/>
          <p:cNvSpPr/>
          <p:nvPr/>
        </p:nvSpPr>
        <p:spPr>
          <a:xfrm>
            <a:off x="7128720" y="2995920"/>
            <a:ext cx="180720" cy="140040"/>
          </a:xfrm>
          <a:prstGeom prst="rect">
            <a:avLst/>
          </a:prstGeom>
          <a:solidFill>
            <a:srgbClr val="ffffff"/>
          </a:solidFill>
          <a:ln w="29160">
            <a:solidFill>
              <a:srgbClr val="000000"/>
            </a:solidFill>
            <a:round/>
          </a:ln>
        </p:spPr>
      </p:sp>
      <p:sp>
        <p:nvSpPr>
          <p:cNvPr id="2939" name="Rectangle 380"/>
          <p:cNvSpPr/>
          <p:nvPr/>
        </p:nvSpPr>
        <p:spPr>
          <a:xfrm>
            <a:off x="7306200" y="2995920"/>
            <a:ext cx="181080" cy="140040"/>
          </a:xfrm>
          <a:prstGeom prst="rect">
            <a:avLst/>
          </a:prstGeom>
          <a:solidFill>
            <a:srgbClr val="000000"/>
          </a:solidFill>
          <a:ln w="29160">
            <a:solidFill>
              <a:srgbClr val="000000"/>
            </a:solidFill>
            <a:round/>
          </a:ln>
        </p:spPr>
      </p:sp>
      <p:sp>
        <p:nvSpPr>
          <p:cNvPr id="2940" name="Rectangle 381"/>
          <p:cNvSpPr/>
          <p:nvPr/>
        </p:nvSpPr>
        <p:spPr>
          <a:xfrm>
            <a:off x="7484040" y="2995920"/>
            <a:ext cx="181080" cy="140040"/>
          </a:xfrm>
          <a:prstGeom prst="rect">
            <a:avLst/>
          </a:prstGeom>
          <a:solidFill>
            <a:srgbClr val="ffffff"/>
          </a:solidFill>
          <a:ln w="29160">
            <a:solidFill>
              <a:srgbClr val="000000"/>
            </a:solidFill>
            <a:round/>
          </a:ln>
        </p:spPr>
      </p:sp>
      <p:sp>
        <p:nvSpPr>
          <p:cNvPr id="2941" name="Rectangle 382"/>
          <p:cNvSpPr/>
          <p:nvPr/>
        </p:nvSpPr>
        <p:spPr>
          <a:xfrm>
            <a:off x="7661520" y="2995920"/>
            <a:ext cx="181080" cy="140040"/>
          </a:xfrm>
          <a:prstGeom prst="rect">
            <a:avLst/>
          </a:prstGeom>
          <a:solidFill>
            <a:srgbClr val="ffffff"/>
          </a:solidFill>
          <a:ln w="29160">
            <a:solidFill>
              <a:srgbClr val="000000"/>
            </a:solidFill>
            <a:round/>
          </a:ln>
        </p:spPr>
      </p:sp>
      <p:sp>
        <p:nvSpPr>
          <p:cNvPr id="2942" name="Rectangle 383"/>
          <p:cNvSpPr/>
          <p:nvPr/>
        </p:nvSpPr>
        <p:spPr>
          <a:xfrm>
            <a:off x="7839360" y="2995920"/>
            <a:ext cx="180720" cy="140040"/>
          </a:xfrm>
          <a:prstGeom prst="rect">
            <a:avLst/>
          </a:prstGeom>
          <a:solidFill>
            <a:srgbClr val="ffffff"/>
          </a:solidFill>
          <a:ln w="29160">
            <a:solidFill>
              <a:srgbClr val="000000"/>
            </a:solidFill>
            <a:round/>
          </a:ln>
        </p:spPr>
      </p:sp>
      <p:sp>
        <p:nvSpPr>
          <p:cNvPr id="2943" name="Rectangle 384"/>
          <p:cNvSpPr/>
          <p:nvPr/>
        </p:nvSpPr>
        <p:spPr>
          <a:xfrm>
            <a:off x="8017200" y="2995920"/>
            <a:ext cx="180720" cy="140040"/>
          </a:xfrm>
          <a:prstGeom prst="rect">
            <a:avLst/>
          </a:prstGeom>
          <a:solidFill>
            <a:srgbClr val="ffffff"/>
          </a:solidFill>
          <a:ln w="29160">
            <a:solidFill>
              <a:srgbClr val="000000"/>
            </a:solidFill>
            <a:round/>
          </a:ln>
        </p:spPr>
      </p:sp>
      <p:sp>
        <p:nvSpPr>
          <p:cNvPr id="2944" name="Rectangle 385"/>
          <p:cNvSpPr/>
          <p:nvPr/>
        </p:nvSpPr>
        <p:spPr>
          <a:xfrm>
            <a:off x="8194680" y="2995920"/>
            <a:ext cx="181080" cy="140040"/>
          </a:xfrm>
          <a:prstGeom prst="rect">
            <a:avLst/>
          </a:prstGeom>
          <a:solidFill>
            <a:srgbClr val="ffffff"/>
          </a:solidFill>
          <a:ln w="29160">
            <a:solidFill>
              <a:srgbClr val="000000"/>
            </a:solidFill>
            <a:round/>
          </a:ln>
        </p:spPr>
      </p:sp>
      <p:sp>
        <p:nvSpPr>
          <p:cNvPr id="2945" name="Rectangle 386"/>
          <p:cNvSpPr/>
          <p:nvPr/>
        </p:nvSpPr>
        <p:spPr>
          <a:xfrm>
            <a:off x="8372520" y="2995920"/>
            <a:ext cx="180720" cy="140040"/>
          </a:xfrm>
          <a:prstGeom prst="rect">
            <a:avLst/>
          </a:prstGeom>
          <a:solidFill>
            <a:srgbClr val="ffffff"/>
          </a:solidFill>
          <a:ln w="29160">
            <a:solidFill>
              <a:srgbClr val="000000"/>
            </a:solidFill>
            <a:round/>
          </a:ln>
        </p:spPr>
      </p:sp>
      <p:sp>
        <p:nvSpPr>
          <p:cNvPr id="2946" name="Rectangle 387"/>
          <p:cNvSpPr/>
          <p:nvPr/>
        </p:nvSpPr>
        <p:spPr>
          <a:xfrm>
            <a:off x="6595560" y="3133800"/>
            <a:ext cx="180720" cy="140040"/>
          </a:xfrm>
          <a:prstGeom prst="rect">
            <a:avLst/>
          </a:prstGeom>
          <a:solidFill>
            <a:srgbClr val="000000"/>
          </a:solidFill>
          <a:ln w="29160">
            <a:solidFill>
              <a:srgbClr val="000000"/>
            </a:solidFill>
            <a:round/>
          </a:ln>
        </p:spPr>
      </p:sp>
      <p:sp>
        <p:nvSpPr>
          <p:cNvPr id="2947" name="Rectangle 388"/>
          <p:cNvSpPr/>
          <p:nvPr/>
        </p:nvSpPr>
        <p:spPr>
          <a:xfrm>
            <a:off x="6773040" y="3133800"/>
            <a:ext cx="181080" cy="140040"/>
          </a:xfrm>
          <a:prstGeom prst="rect">
            <a:avLst/>
          </a:prstGeom>
          <a:solidFill>
            <a:srgbClr val="000000"/>
          </a:solidFill>
          <a:ln w="29160">
            <a:solidFill>
              <a:srgbClr val="000000"/>
            </a:solidFill>
            <a:round/>
          </a:ln>
        </p:spPr>
      </p:sp>
      <p:sp>
        <p:nvSpPr>
          <p:cNvPr id="2948" name="Rectangle 389"/>
          <p:cNvSpPr/>
          <p:nvPr/>
        </p:nvSpPr>
        <p:spPr>
          <a:xfrm>
            <a:off x="6950880" y="3133800"/>
            <a:ext cx="181080" cy="140040"/>
          </a:xfrm>
          <a:prstGeom prst="rect">
            <a:avLst/>
          </a:prstGeom>
          <a:solidFill>
            <a:srgbClr val="000000"/>
          </a:solidFill>
          <a:ln w="29160">
            <a:solidFill>
              <a:srgbClr val="000000"/>
            </a:solidFill>
            <a:round/>
          </a:ln>
        </p:spPr>
      </p:sp>
      <p:sp>
        <p:nvSpPr>
          <p:cNvPr id="2949" name="Rectangle 390"/>
          <p:cNvSpPr/>
          <p:nvPr/>
        </p:nvSpPr>
        <p:spPr>
          <a:xfrm>
            <a:off x="7128720" y="3133800"/>
            <a:ext cx="180720" cy="140040"/>
          </a:xfrm>
          <a:prstGeom prst="rect">
            <a:avLst/>
          </a:prstGeom>
          <a:solidFill>
            <a:srgbClr val="000000"/>
          </a:solidFill>
          <a:ln w="29160">
            <a:solidFill>
              <a:srgbClr val="000000"/>
            </a:solidFill>
            <a:round/>
          </a:ln>
        </p:spPr>
      </p:sp>
      <p:sp>
        <p:nvSpPr>
          <p:cNvPr id="2950" name="Rectangle 391"/>
          <p:cNvSpPr/>
          <p:nvPr/>
        </p:nvSpPr>
        <p:spPr>
          <a:xfrm>
            <a:off x="7306200" y="3133800"/>
            <a:ext cx="181080" cy="140040"/>
          </a:xfrm>
          <a:prstGeom prst="rect">
            <a:avLst/>
          </a:prstGeom>
          <a:solidFill>
            <a:srgbClr val="000000"/>
          </a:solidFill>
          <a:ln w="29160">
            <a:solidFill>
              <a:srgbClr val="000000"/>
            </a:solidFill>
            <a:round/>
          </a:ln>
        </p:spPr>
      </p:sp>
      <p:sp>
        <p:nvSpPr>
          <p:cNvPr id="2951" name="Rectangle 392"/>
          <p:cNvSpPr/>
          <p:nvPr/>
        </p:nvSpPr>
        <p:spPr>
          <a:xfrm>
            <a:off x="7484040" y="3133800"/>
            <a:ext cx="181080" cy="140040"/>
          </a:xfrm>
          <a:prstGeom prst="rect">
            <a:avLst/>
          </a:prstGeom>
          <a:solidFill>
            <a:srgbClr val="ffffff"/>
          </a:solidFill>
          <a:ln w="29160">
            <a:solidFill>
              <a:srgbClr val="000000"/>
            </a:solidFill>
            <a:round/>
          </a:ln>
        </p:spPr>
      </p:sp>
      <p:sp>
        <p:nvSpPr>
          <p:cNvPr id="2952" name="Rectangle 393"/>
          <p:cNvSpPr/>
          <p:nvPr/>
        </p:nvSpPr>
        <p:spPr>
          <a:xfrm>
            <a:off x="7661520" y="3133800"/>
            <a:ext cx="181080" cy="140040"/>
          </a:xfrm>
          <a:prstGeom prst="rect">
            <a:avLst/>
          </a:prstGeom>
          <a:solidFill>
            <a:srgbClr val="ffffff"/>
          </a:solidFill>
          <a:ln w="29160">
            <a:solidFill>
              <a:srgbClr val="000000"/>
            </a:solidFill>
            <a:round/>
          </a:ln>
        </p:spPr>
      </p:sp>
      <p:sp>
        <p:nvSpPr>
          <p:cNvPr id="2953" name="Rectangle 394"/>
          <p:cNvSpPr/>
          <p:nvPr/>
        </p:nvSpPr>
        <p:spPr>
          <a:xfrm>
            <a:off x="7839360" y="3133800"/>
            <a:ext cx="180720" cy="140040"/>
          </a:xfrm>
          <a:prstGeom prst="rect">
            <a:avLst/>
          </a:prstGeom>
          <a:solidFill>
            <a:srgbClr val="000000"/>
          </a:solidFill>
          <a:ln w="29160">
            <a:solidFill>
              <a:srgbClr val="000000"/>
            </a:solidFill>
            <a:round/>
          </a:ln>
        </p:spPr>
      </p:sp>
      <p:sp>
        <p:nvSpPr>
          <p:cNvPr id="2954" name="Rectangle 395"/>
          <p:cNvSpPr/>
          <p:nvPr/>
        </p:nvSpPr>
        <p:spPr>
          <a:xfrm>
            <a:off x="8017200" y="3133800"/>
            <a:ext cx="180720" cy="140040"/>
          </a:xfrm>
          <a:prstGeom prst="rect">
            <a:avLst/>
          </a:prstGeom>
          <a:solidFill>
            <a:srgbClr val="ffffff"/>
          </a:solidFill>
          <a:ln w="29160">
            <a:solidFill>
              <a:srgbClr val="000000"/>
            </a:solidFill>
            <a:round/>
          </a:ln>
        </p:spPr>
      </p:sp>
      <p:sp>
        <p:nvSpPr>
          <p:cNvPr id="2955" name="Rectangle 396"/>
          <p:cNvSpPr/>
          <p:nvPr/>
        </p:nvSpPr>
        <p:spPr>
          <a:xfrm>
            <a:off x="8194680" y="3133800"/>
            <a:ext cx="181080" cy="140040"/>
          </a:xfrm>
          <a:prstGeom prst="rect">
            <a:avLst/>
          </a:prstGeom>
          <a:solidFill>
            <a:srgbClr val="ffffff"/>
          </a:solidFill>
          <a:ln w="29160">
            <a:solidFill>
              <a:srgbClr val="000000"/>
            </a:solidFill>
            <a:round/>
          </a:ln>
        </p:spPr>
      </p:sp>
      <p:sp>
        <p:nvSpPr>
          <p:cNvPr id="2956" name="Rectangle 397"/>
          <p:cNvSpPr/>
          <p:nvPr/>
        </p:nvSpPr>
        <p:spPr>
          <a:xfrm>
            <a:off x="8372520" y="3133800"/>
            <a:ext cx="180720" cy="140040"/>
          </a:xfrm>
          <a:prstGeom prst="rect">
            <a:avLst/>
          </a:prstGeom>
          <a:solidFill>
            <a:srgbClr val="ffffff"/>
          </a:solidFill>
          <a:ln w="29160">
            <a:solidFill>
              <a:srgbClr val="000000"/>
            </a:solidFill>
            <a:round/>
          </a:ln>
        </p:spPr>
      </p:sp>
      <p:sp>
        <p:nvSpPr>
          <p:cNvPr id="2957" name="Rectangle 398"/>
          <p:cNvSpPr/>
          <p:nvPr/>
        </p:nvSpPr>
        <p:spPr>
          <a:xfrm>
            <a:off x="6595560" y="3271320"/>
            <a:ext cx="180720" cy="140040"/>
          </a:xfrm>
          <a:prstGeom prst="rect">
            <a:avLst/>
          </a:prstGeom>
          <a:solidFill>
            <a:srgbClr val="ffffff"/>
          </a:solidFill>
          <a:ln w="29160">
            <a:solidFill>
              <a:srgbClr val="000000"/>
            </a:solidFill>
            <a:round/>
          </a:ln>
        </p:spPr>
      </p:sp>
      <p:sp>
        <p:nvSpPr>
          <p:cNvPr id="2958" name="Rectangle 399"/>
          <p:cNvSpPr/>
          <p:nvPr/>
        </p:nvSpPr>
        <p:spPr>
          <a:xfrm>
            <a:off x="6773040" y="3271320"/>
            <a:ext cx="181080" cy="140040"/>
          </a:xfrm>
          <a:prstGeom prst="rect">
            <a:avLst/>
          </a:prstGeom>
          <a:solidFill>
            <a:srgbClr val="ffffff"/>
          </a:solidFill>
          <a:ln w="29160">
            <a:solidFill>
              <a:srgbClr val="000000"/>
            </a:solidFill>
            <a:round/>
          </a:ln>
        </p:spPr>
      </p:sp>
      <p:sp>
        <p:nvSpPr>
          <p:cNvPr id="2959" name="Rectangle 400"/>
          <p:cNvSpPr/>
          <p:nvPr/>
        </p:nvSpPr>
        <p:spPr>
          <a:xfrm>
            <a:off x="6950880" y="3271320"/>
            <a:ext cx="181080" cy="140040"/>
          </a:xfrm>
          <a:prstGeom prst="rect">
            <a:avLst/>
          </a:prstGeom>
          <a:solidFill>
            <a:srgbClr val="000000"/>
          </a:solidFill>
          <a:ln w="29160">
            <a:solidFill>
              <a:srgbClr val="000000"/>
            </a:solidFill>
            <a:round/>
          </a:ln>
        </p:spPr>
      </p:sp>
      <p:sp>
        <p:nvSpPr>
          <p:cNvPr id="2960" name="Rectangle 401"/>
          <p:cNvSpPr/>
          <p:nvPr/>
        </p:nvSpPr>
        <p:spPr>
          <a:xfrm>
            <a:off x="7128720" y="3271320"/>
            <a:ext cx="180720" cy="140040"/>
          </a:xfrm>
          <a:prstGeom prst="rect">
            <a:avLst/>
          </a:prstGeom>
          <a:solidFill>
            <a:srgbClr val="000000"/>
          </a:solidFill>
          <a:ln w="29160">
            <a:solidFill>
              <a:srgbClr val="000000"/>
            </a:solidFill>
            <a:round/>
          </a:ln>
        </p:spPr>
      </p:sp>
      <p:sp>
        <p:nvSpPr>
          <p:cNvPr id="2961" name="Rectangle 402"/>
          <p:cNvSpPr/>
          <p:nvPr/>
        </p:nvSpPr>
        <p:spPr>
          <a:xfrm>
            <a:off x="7306200" y="3271320"/>
            <a:ext cx="181080" cy="140040"/>
          </a:xfrm>
          <a:prstGeom prst="rect">
            <a:avLst/>
          </a:prstGeom>
          <a:solidFill>
            <a:srgbClr val="ffffff"/>
          </a:solidFill>
          <a:ln w="29160">
            <a:solidFill>
              <a:srgbClr val="000000"/>
            </a:solidFill>
            <a:round/>
          </a:ln>
        </p:spPr>
      </p:sp>
      <p:sp>
        <p:nvSpPr>
          <p:cNvPr id="2962" name="Rectangle 403"/>
          <p:cNvSpPr/>
          <p:nvPr/>
        </p:nvSpPr>
        <p:spPr>
          <a:xfrm>
            <a:off x="7484040" y="3271320"/>
            <a:ext cx="181080" cy="140040"/>
          </a:xfrm>
          <a:prstGeom prst="rect">
            <a:avLst/>
          </a:prstGeom>
          <a:solidFill>
            <a:srgbClr val="ffffff"/>
          </a:solidFill>
          <a:ln w="29160">
            <a:solidFill>
              <a:srgbClr val="000000"/>
            </a:solidFill>
            <a:round/>
          </a:ln>
        </p:spPr>
      </p:sp>
      <p:sp>
        <p:nvSpPr>
          <p:cNvPr id="2963" name="Rectangle 404"/>
          <p:cNvSpPr/>
          <p:nvPr/>
        </p:nvSpPr>
        <p:spPr>
          <a:xfrm>
            <a:off x="7661520" y="3271320"/>
            <a:ext cx="181080" cy="140040"/>
          </a:xfrm>
          <a:prstGeom prst="rect">
            <a:avLst/>
          </a:prstGeom>
          <a:solidFill>
            <a:srgbClr val="ffffff"/>
          </a:solidFill>
          <a:ln w="29160">
            <a:solidFill>
              <a:srgbClr val="000000"/>
            </a:solidFill>
            <a:round/>
          </a:ln>
        </p:spPr>
      </p:sp>
      <p:sp>
        <p:nvSpPr>
          <p:cNvPr id="2964" name="Rectangle 405"/>
          <p:cNvSpPr/>
          <p:nvPr/>
        </p:nvSpPr>
        <p:spPr>
          <a:xfrm>
            <a:off x="7839360" y="3271320"/>
            <a:ext cx="180720" cy="140040"/>
          </a:xfrm>
          <a:prstGeom prst="rect">
            <a:avLst/>
          </a:prstGeom>
          <a:solidFill>
            <a:srgbClr val="ffffff"/>
          </a:solidFill>
          <a:ln w="29160">
            <a:solidFill>
              <a:srgbClr val="000000"/>
            </a:solidFill>
            <a:round/>
          </a:ln>
        </p:spPr>
      </p:sp>
      <p:sp>
        <p:nvSpPr>
          <p:cNvPr id="2965" name="Rectangle 406"/>
          <p:cNvSpPr/>
          <p:nvPr/>
        </p:nvSpPr>
        <p:spPr>
          <a:xfrm>
            <a:off x="8017200" y="3271320"/>
            <a:ext cx="180720" cy="140040"/>
          </a:xfrm>
          <a:prstGeom prst="rect">
            <a:avLst/>
          </a:prstGeom>
          <a:solidFill>
            <a:srgbClr val="ffffff"/>
          </a:solidFill>
          <a:ln w="29160">
            <a:solidFill>
              <a:srgbClr val="000000"/>
            </a:solidFill>
            <a:round/>
          </a:ln>
        </p:spPr>
      </p:sp>
      <p:sp>
        <p:nvSpPr>
          <p:cNvPr id="2966" name="Rectangle 407"/>
          <p:cNvSpPr/>
          <p:nvPr/>
        </p:nvSpPr>
        <p:spPr>
          <a:xfrm>
            <a:off x="8194680" y="3271320"/>
            <a:ext cx="181080" cy="140040"/>
          </a:xfrm>
          <a:prstGeom prst="rect">
            <a:avLst/>
          </a:prstGeom>
          <a:solidFill>
            <a:srgbClr val="ffffff"/>
          </a:solidFill>
          <a:ln w="29160">
            <a:solidFill>
              <a:srgbClr val="000000"/>
            </a:solidFill>
            <a:round/>
          </a:ln>
        </p:spPr>
      </p:sp>
      <p:sp>
        <p:nvSpPr>
          <p:cNvPr id="2967" name="Rectangle 408"/>
          <p:cNvSpPr/>
          <p:nvPr/>
        </p:nvSpPr>
        <p:spPr>
          <a:xfrm>
            <a:off x="8372520" y="3271320"/>
            <a:ext cx="180720" cy="140040"/>
          </a:xfrm>
          <a:prstGeom prst="rect">
            <a:avLst/>
          </a:prstGeom>
          <a:solidFill>
            <a:srgbClr val="ffffff"/>
          </a:solidFill>
          <a:ln w="29160">
            <a:solidFill>
              <a:srgbClr val="000000"/>
            </a:solidFill>
            <a:round/>
          </a:ln>
        </p:spPr>
      </p:sp>
      <p:sp>
        <p:nvSpPr>
          <p:cNvPr id="2968" name="Rectangle 409"/>
          <p:cNvSpPr/>
          <p:nvPr/>
        </p:nvSpPr>
        <p:spPr>
          <a:xfrm>
            <a:off x="6595560" y="3409200"/>
            <a:ext cx="180720" cy="140040"/>
          </a:xfrm>
          <a:prstGeom prst="rect">
            <a:avLst/>
          </a:prstGeom>
          <a:solidFill>
            <a:srgbClr val="000000"/>
          </a:solidFill>
          <a:ln w="29160">
            <a:solidFill>
              <a:srgbClr val="000000"/>
            </a:solidFill>
            <a:round/>
          </a:ln>
        </p:spPr>
      </p:sp>
      <p:sp>
        <p:nvSpPr>
          <p:cNvPr id="2969" name="Rectangle 410"/>
          <p:cNvSpPr/>
          <p:nvPr/>
        </p:nvSpPr>
        <p:spPr>
          <a:xfrm>
            <a:off x="6773040" y="3409200"/>
            <a:ext cx="181080" cy="140040"/>
          </a:xfrm>
          <a:prstGeom prst="rect">
            <a:avLst/>
          </a:prstGeom>
          <a:solidFill>
            <a:srgbClr val="000000"/>
          </a:solidFill>
          <a:ln w="29160">
            <a:solidFill>
              <a:srgbClr val="000000"/>
            </a:solidFill>
            <a:round/>
          </a:ln>
        </p:spPr>
      </p:sp>
      <p:sp>
        <p:nvSpPr>
          <p:cNvPr id="2970" name="Rectangle 411"/>
          <p:cNvSpPr/>
          <p:nvPr/>
        </p:nvSpPr>
        <p:spPr>
          <a:xfrm>
            <a:off x="6950880" y="3409200"/>
            <a:ext cx="181080" cy="140040"/>
          </a:xfrm>
          <a:prstGeom prst="rect">
            <a:avLst/>
          </a:prstGeom>
          <a:solidFill>
            <a:srgbClr val="ffffff"/>
          </a:solidFill>
          <a:ln w="29160">
            <a:solidFill>
              <a:srgbClr val="000000"/>
            </a:solidFill>
            <a:round/>
          </a:ln>
        </p:spPr>
      </p:sp>
      <p:sp>
        <p:nvSpPr>
          <p:cNvPr id="2971" name="Rectangle 412"/>
          <p:cNvSpPr/>
          <p:nvPr/>
        </p:nvSpPr>
        <p:spPr>
          <a:xfrm>
            <a:off x="7128720" y="3409200"/>
            <a:ext cx="180720" cy="140040"/>
          </a:xfrm>
          <a:prstGeom prst="rect">
            <a:avLst/>
          </a:prstGeom>
          <a:solidFill>
            <a:srgbClr val="ffffff"/>
          </a:solidFill>
          <a:ln w="29160">
            <a:solidFill>
              <a:srgbClr val="000000"/>
            </a:solidFill>
            <a:round/>
          </a:ln>
        </p:spPr>
      </p:sp>
      <p:sp>
        <p:nvSpPr>
          <p:cNvPr id="2972" name="Rectangle 413"/>
          <p:cNvSpPr/>
          <p:nvPr/>
        </p:nvSpPr>
        <p:spPr>
          <a:xfrm>
            <a:off x="7306200" y="3409200"/>
            <a:ext cx="181080" cy="140040"/>
          </a:xfrm>
          <a:prstGeom prst="rect">
            <a:avLst/>
          </a:prstGeom>
          <a:solidFill>
            <a:srgbClr val="000000"/>
          </a:solidFill>
          <a:ln w="29160">
            <a:solidFill>
              <a:srgbClr val="000000"/>
            </a:solidFill>
            <a:round/>
          </a:ln>
        </p:spPr>
      </p:sp>
      <p:sp>
        <p:nvSpPr>
          <p:cNvPr id="2973" name="Rectangle 414"/>
          <p:cNvSpPr/>
          <p:nvPr/>
        </p:nvSpPr>
        <p:spPr>
          <a:xfrm>
            <a:off x="7484040" y="3409200"/>
            <a:ext cx="181080" cy="140040"/>
          </a:xfrm>
          <a:prstGeom prst="rect">
            <a:avLst/>
          </a:prstGeom>
          <a:solidFill>
            <a:srgbClr val="ffffff"/>
          </a:solidFill>
          <a:ln w="29160">
            <a:solidFill>
              <a:srgbClr val="000000"/>
            </a:solidFill>
            <a:round/>
          </a:ln>
        </p:spPr>
      </p:sp>
      <p:sp>
        <p:nvSpPr>
          <p:cNvPr id="2974" name="Rectangle 415"/>
          <p:cNvSpPr/>
          <p:nvPr/>
        </p:nvSpPr>
        <p:spPr>
          <a:xfrm>
            <a:off x="7661520" y="3409200"/>
            <a:ext cx="181080" cy="140040"/>
          </a:xfrm>
          <a:prstGeom prst="rect">
            <a:avLst/>
          </a:prstGeom>
          <a:solidFill>
            <a:srgbClr val="ffffff"/>
          </a:solidFill>
          <a:ln w="29160">
            <a:solidFill>
              <a:srgbClr val="000000"/>
            </a:solidFill>
            <a:round/>
          </a:ln>
        </p:spPr>
      </p:sp>
      <p:sp>
        <p:nvSpPr>
          <p:cNvPr id="2975" name="Rectangle 416"/>
          <p:cNvSpPr/>
          <p:nvPr/>
        </p:nvSpPr>
        <p:spPr>
          <a:xfrm>
            <a:off x="7839360" y="3409200"/>
            <a:ext cx="180720" cy="140040"/>
          </a:xfrm>
          <a:prstGeom prst="rect">
            <a:avLst/>
          </a:prstGeom>
          <a:solidFill>
            <a:srgbClr val="ffffff"/>
          </a:solidFill>
          <a:ln w="29160">
            <a:solidFill>
              <a:srgbClr val="000000"/>
            </a:solidFill>
            <a:round/>
          </a:ln>
        </p:spPr>
      </p:sp>
      <p:sp>
        <p:nvSpPr>
          <p:cNvPr id="2976" name="Rectangle 417"/>
          <p:cNvSpPr/>
          <p:nvPr/>
        </p:nvSpPr>
        <p:spPr>
          <a:xfrm>
            <a:off x="8017200" y="3409200"/>
            <a:ext cx="180720" cy="140040"/>
          </a:xfrm>
          <a:prstGeom prst="rect">
            <a:avLst/>
          </a:prstGeom>
          <a:solidFill>
            <a:srgbClr val="ffffff"/>
          </a:solidFill>
          <a:ln w="29160">
            <a:solidFill>
              <a:srgbClr val="000000"/>
            </a:solidFill>
            <a:round/>
          </a:ln>
        </p:spPr>
      </p:sp>
      <p:sp>
        <p:nvSpPr>
          <p:cNvPr id="2977" name="Rectangle 418"/>
          <p:cNvSpPr/>
          <p:nvPr/>
        </p:nvSpPr>
        <p:spPr>
          <a:xfrm>
            <a:off x="8194680" y="3409200"/>
            <a:ext cx="181080" cy="140040"/>
          </a:xfrm>
          <a:prstGeom prst="rect">
            <a:avLst/>
          </a:prstGeom>
          <a:solidFill>
            <a:srgbClr val="000000"/>
          </a:solidFill>
          <a:ln w="29160">
            <a:solidFill>
              <a:srgbClr val="000000"/>
            </a:solidFill>
            <a:round/>
          </a:ln>
        </p:spPr>
      </p:sp>
      <p:sp>
        <p:nvSpPr>
          <p:cNvPr id="2978" name="Rectangle 419"/>
          <p:cNvSpPr/>
          <p:nvPr/>
        </p:nvSpPr>
        <p:spPr>
          <a:xfrm>
            <a:off x="8372520" y="3409200"/>
            <a:ext cx="180720" cy="140040"/>
          </a:xfrm>
          <a:prstGeom prst="rect">
            <a:avLst/>
          </a:prstGeom>
          <a:solidFill>
            <a:srgbClr val="ffffff"/>
          </a:solidFill>
          <a:ln w="29160">
            <a:solidFill>
              <a:srgbClr val="000000"/>
            </a:solidFill>
            <a:round/>
          </a:ln>
        </p:spPr>
      </p:sp>
      <p:sp>
        <p:nvSpPr>
          <p:cNvPr id="2979" name="Rectangle 420"/>
          <p:cNvSpPr/>
          <p:nvPr/>
        </p:nvSpPr>
        <p:spPr>
          <a:xfrm>
            <a:off x="6595560" y="3547080"/>
            <a:ext cx="180720" cy="140040"/>
          </a:xfrm>
          <a:prstGeom prst="rect">
            <a:avLst/>
          </a:prstGeom>
          <a:solidFill>
            <a:srgbClr val="ffffff"/>
          </a:solidFill>
          <a:ln w="29160">
            <a:solidFill>
              <a:srgbClr val="000000"/>
            </a:solidFill>
            <a:round/>
          </a:ln>
        </p:spPr>
      </p:sp>
      <p:sp>
        <p:nvSpPr>
          <p:cNvPr id="2980" name="Rectangle 421"/>
          <p:cNvSpPr/>
          <p:nvPr/>
        </p:nvSpPr>
        <p:spPr>
          <a:xfrm>
            <a:off x="6773040" y="3547080"/>
            <a:ext cx="181080" cy="140040"/>
          </a:xfrm>
          <a:prstGeom prst="rect">
            <a:avLst/>
          </a:prstGeom>
          <a:solidFill>
            <a:srgbClr val="000000"/>
          </a:solidFill>
          <a:ln w="29160">
            <a:solidFill>
              <a:srgbClr val="000000"/>
            </a:solidFill>
            <a:round/>
          </a:ln>
        </p:spPr>
      </p:sp>
      <p:sp>
        <p:nvSpPr>
          <p:cNvPr id="2981" name="Rectangle 422"/>
          <p:cNvSpPr/>
          <p:nvPr/>
        </p:nvSpPr>
        <p:spPr>
          <a:xfrm>
            <a:off x="6950880" y="3547080"/>
            <a:ext cx="181080" cy="140040"/>
          </a:xfrm>
          <a:prstGeom prst="rect">
            <a:avLst/>
          </a:prstGeom>
          <a:solidFill>
            <a:srgbClr val="ffffff"/>
          </a:solidFill>
          <a:ln w="29160">
            <a:solidFill>
              <a:srgbClr val="000000"/>
            </a:solidFill>
            <a:round/>
          </a:ln>
        </p:spPr>
      </p:sp>
      <p:sp>
        <p:nvSpPr>
          <p:cNvPr id="2982" name="Rectangle 423"/>
          <p:cNvSpPr/>
          <p:nvPr/>
        </p:nvSpPr>
        <p:spPr>
          <a:xfrm>
            <a:off x="7128720" y="3547080"/>
            <a:ext cx="180720" cy="140040"/>
          </a:xfrm>
          <a:prstGeom prst="rect">
            <a:avLst/>
          </a:prstGeom>
          <a:solidFill>
            <a:srgbClr val="000000"/>
          </a:solidFill>
          <a:ln w="29160">
            <a:solidFill>
              <a:srgbClr val="000000"/>
            </a:solidFill>
            <a:round/>
          </a:ln>
        </p:spPr>
      </p:sp>
      <p:sp>
        <p:nvSpPr>
          <p:cNvPr id="2983" name="Rectangle 424"/>
          <p:cNvSpPr/>
          <p:nvPr/>
        </p:nvSpPr>
        <p:spPr>
          <a:xfrm>
            <a:off x="7306200" y="3547080"/>
            <a:ext cx="181080" cy="140040"/>
          </a:xfrm>
          <a:prstGeom prst="rect">
            <a:avLst/>
          </a:prstGeom>
          <a:solidFill>
            <a:srgbClr val="000000"/>
          </a:solidFill>
          <a:ln w="29160">
            <a:solidFill>
              <a:srgbClr val="000000"/>
            </a:solidFill>
            <a:round/>
          </a:ln>
        </p:spPr>
      </p:sp>
      <p:sp>
        <p:nvSpPr>
          <p:cNvPr id="2984" name="Rectangle 425"/>
          <p:cNvSpPr/>
          <p:nvPr/>
        </p:nvSpPr>
        <p:spPr>
          <a:xfrm>
            <a:off x="7484040" y="3547080"/>
            <a:ext cx="181080" cy="140040"/>
          </a:xfrm>
          <a:prstGeom prst="rect">
            <a:avLst/>
          </a:prstGeom>
          <a:solidFill>
            <a:srgbClr val="ffffff"/>
          </a:solidFill>
          <a:ln w="29160">
            <a:solidFill>
              <a:srgbClr val="000000"/>
            </a:solidFill>
            <a:round/>
          </a:ln>
        </p:spPr>
      </p:sp>
      <p:sp>
        <p:nvSpPr>
          <p:cNvPr id="2985" name="Rectangle 426"/>
          <p:cNvSpPr/>
          <p:nvPr/>
        </p:nvSpPr>
        <p:spPr>
          <a:xfrm>
            <a:off x="7661520" y="3547080"/>
            <a:ext cx="181080" cy="140040"/>
          </a:xfrm>
          <a:prstGeom prst="rect">
            <a:avLst/>
          </a:prstGeom>
          <a:solidFill>
            <a:srgbClr val="ffffff"/>
          </a:solidFill>
          <a:ln w="29160">
            <a:solidFill>
              <a:srgbClr val="000000"/>
            </a:solidFill>
            <a:round/>
          </a:ln>
        </p:spPr>
      </p:sp>
      <p:sp>
        <p:nvSpPr>
          <p:cNvPr id="2986" name="Rectangle 427"/>
          <p:cNvSpPr/>
          <p:nvPr/>
        </p:nvSpPr>
        <p:spPr>
          <a:xfrm>
            <a:off x="7839360" y="3547080"/>
            <a:ext cx="180720" cy="140040"/>
          </a:xfrm>
          <a:prstGeom prst="rect">
            <a:avLst/>
          </a:prstGeom>
          <a:solidFill>
            <a:srgbClr val="ffffff"/>
          </a:solidFill>
          <a:ln w="29160">
            <a:solidFill>
              <a:srgbClr val="000000"/>
            </a:solidFill>
            <a:round/>
          </a:ln>
        </p:spPr>
      </p:sp>
      <p:sp>
        <p:nvSpPr>
          <p:cNvPr id="2987" name="Rectangle 428"/>
          <p:cNvSpPr/>
          <p:nvPr/>
        </p:nvSpPr>
        <p:spPr>
          <a:xfrm>
            <a:off x="8017200" y="3547080"/>
            <a:ext cx="180720" cy="140040"/>
          </a:xfrm>
          <a:prstGeom prst="rect">
            <a:avLst/>
          </a:prstGeom>
          <a:solidFill>
            <a:srgbClr val="ffffff"/>
          </a:solidFill>
          <a:ln w="29160">
            <a:solidFill>
              <a:srgbClr val="000000"/>
            </a:solidFill>
            <a:round/>
          </a:ln>
        </p:spPr>
      </p:sp>
      <p:sp>
        <p:nvSpPr>
          <p:cNvPr id="2988" name="Rectangle 429"/>
          <p:cNvSpPr/>
          <p:nvPr/>
        </p:nvSpPr>
        <p:spPr>
          <a:xfrm>
            <a:off x="8194680" y="3547080"/>
            <a:ext cx="181080" cy="140040"/>
          </a:xfrm>
          <a:prstGeom prst="rect">
            <a:avLst/>
          </a:prstGeom>
          <a:solidFill>
            <a:srgbClr val="ffffff"/>
          </a:solidFill>
          <a:ln w="29160">
            <a:solidFill>
              <a:srgbClr val="000000"/>
            </a:solidFill>
            <a:round/>
          </a:ln>
        </p:spPr>
      </p:sp>
      <p:sp>
        <p:nvSpPr>
          <p:cNvPr id="2989" name="Rectangle 430"/>
          <p:cNvSpPr/>
          <p:nvPr/>
        </p:nvSpPr>
        <p:spPr>
          <a:xfrm>
            <a:off x="8372520" y="3547080"/>
            <a:ext cx="180720" cy="140040"/>
          </a:xfrm>
          <a:prstGeom prst="rect">
            <a:avLst/>
          </a:prstGeom>
          <a:solidFill>
            <a:srgbClr val="ffffff"/>
          </a:solidFill>
          <a:ln w="29160">
            <a:solidFill>
              <a:srgbClr val="000000"/>
            </a:solidFill>
            <a:round/>
          </a:ln>
        </p:spPr>
      </p:sp>
      <p:sp>
        <p:nvSpPr>
          <p:cNvPr id="2990" name="Rectangle 431"/>
          <p:cNvSpPr/>
          <p:nvPr/>
        </p:nvSpPr>
        <p:spPr>
          <a:xfrm>
            <a:off x="6595560" y="3684960"/>
            <a:ext cx="180720" cy="139680"/>
          </a:xfrm>
          <a:prstGeom prst="rect">
            <a:avLst/>
          </a:prstGeom>
          <a:solidFill>
            <a:srgbClr val="ffffff"/>
          </a:solidFill>
          <a:ln w="29160">
            <a:solidFill>
              <a:srgbClr val="000000"/>
            </a:solidFill>
            <a:round/>
          </a:ln>
        </p:spPr>
      </p:sp>
      <p:sp>
        <p:nvSpPr>
          <p:cNvPr id="2991" name="Rectangle 432"/>
          <p:cNvSpPr/>
          <p:nvPr/>
        </p:nvSpPr>
        <p:spPr>
          <a:xfrm>
            <a:off x="6773040" y="3684960"/>
            <a:ext cx="181080" cy="139680"/>
          </a:xfrm>
          <a:prstGeom prst="rect">
            <a:avLst/>
          </a:prstGeom>
          <a:solidFill>
            <a:srgbClr val="ffffff"/>
          </a:solidFill>
          <a:ln w="29160">
            <a:solidFill>
              <a:srgbClr val="000000"/>
            </a:solidFill>
            <a:round/>
          </a:ln>
        </p:spPr>
      </p:sp>
      <p:sp>
        <p:nvSpPr>
          <p:cNvPr id="2992" name="Rectangle 433"/>
          <p:cNvSpPr/>
          <p:nvPr/>
        </p:nvSpPr>
        <p:spPr>
          <a:xfrm>
            <a:off x="6950880" y="3684960"/>
            <a:ext cx="181080" cy="139680"/>
          </a:xfrm>
          <a:prstGeom prst="rect">
            <a:avLst/>
          </a:prstGeom>
          <a:solidFill>
            <a:srgbClr val="ffffff"/>
          </a:solidFill>
          <a:ln w="29160">
            <a:solidFill>
              <a:srgbClr val="000000"/>
            </a:solidFill>
            <a:round/>
          </a:ln>
        </p:spPr>
      </p:sp>
      <p:sp>
        <p:nvSpPr>
          <p:cNvPr id="2993" name="Rectangle 434"/>
          <p:cNvSpPr/>
          <p:nvPr/>
        </p:nvSpPr>
        <p:spPr>
          <a:xfrm>
            <a:off x="7128720" y="3684960"/>
            <a:ext cx="180720" cy="139680"/>
          </a:xfrm>
          <a:prstGeom prst="rect">
            <a:avLst/>
          </a:prstGeom>
          <a:solidFill>
            <a:srgbClr val="ffffff"/>
          </a:solidFill>
          <a:ln w="29160">
            <a:solidFill>
              <a:srgbClr val="000000"/>
            </a:solidFill>
            <a:round/>
          </a:ln>
        </p:spPr>
      </p:sp>
      <p:sp>
        <p:nvSpPr>
          <p:cNvPr id="2994" name="Rectangle 435"/>
          <p:cNvSpPr/>
          <p:nvPr/>
        </p:nvSpPr>
        <p:spPr>
          <a:xfrm>
            <a:off x="7306200" y="3684960"/>
            <a:ext cx="181080" cy="139680"/>
          </a:xfrm>
          <a:prstGeom prst="rect">
            <a:avLst/>
          </a:prstGeom>
          <a:solidFill>
            <a:srgbClr val="ffffff"/>
          </a:solidFill>
          <a:ln w="29160">
            <a:solidFill>
              <a:srgbClr val="000000"/>
            </a:solidFill>
            <a:round/>
          </a:ln>
        </p:spPr>
      </p:sp>
      <p:sp>
        <p:nvSpPr>
          <p:cNvPr id="2995" name="Rectangle 436"/>
          <p:cNvSpPr/>
          <p:nvPr/>
        </p:nvSpPr>
        <p:spPr>
          <a:xfrm>
            <a:off x="7484040" y="3684960"/>
            <a:ext cx="181080" cy="139680"/>
          </a:xfrm>
          <a:prstGeom prst="rect">
            <a:avLst/>
          </a:prstGeom>
          <a:solidFill>
            <a:srgbClr val="000000"/>
          </a:solidFill>
          <a:ln w="29160">
            <a:solidFill>
              <a:srgbClr val="000000"/>
            </a:solidFill>
            <a:round/>
          </a:ln>
        </p:spPr>
      </p:sp>
      <p:sp>
        <p:nvSpPr>
          <p:cNvPr id="2996" name="Rectangle 437"/>
          <p:cNvSpPr/>
          <p:nvPr/>
        </p:nvSpPr>
        <p:spPr>
          <a:xfrm>
            <a:off x="7661520" y="3684960"/>
            <a:ext cx="181080" cy="139680"/>
          </a:xfrm>
          <a:prstGeom prst="rect">
            <a:avLst/>
          </a:prstGeom>
          <a:solidFill>
            <a:srgbClr val="000000"/>
          </a:solidFill>
          <a:ln w="29160">
            <a:solidFill>
              <a:srgbClr val="000000"/>
            </a:solidFill>
            <a:round/>
          </a:ln>
        </p:spPr>
      </p:sp>
      <p:sp>
        <p:nvSpPr>
          <p:cNvPr id="2997" name="Rectangle 438"/>
          <p:cNvSpPr/>
          <p:nvPr/>
        </p:nvSpPr>
        <p:spPr>
          <a:xfrm>
            <a:off x="7839360" y="3684960"/>
            <a:ext cx="180720" cy="139680"/>
          </a:xfrm>
          <a:prstGeom prst="rect">
            <a:avLst/>
          </a:prstGeom>
          <a:solidFill>
            <a:srgbClr val="000000"/>
          </a:solidFill>
          <a:ln w="29160">
            <a:solidFill>
              <a:srgbClr val="000000"/>
            </a:solidFill>
            <a:round/>
          </a:ln>
        </p:spPr>
      </p:sp>
      <p:sp>
        <p:nvSpPr>
          <p:cNvPr id="2998" name="Rectangle 439"/>
          <p:cNvSpPr/>
          <p:nvPr/>
        </p:nvSpPr>
        <p:spPr>
          <a:xfrm>
            <a:off x="8017200" y="3684960"/>
            <a:ext cx="180720" cy="139680"/>
          </a:xfrm>
          <a:prstGeom prst="rect">
            <a:avLst/>
          </a:prstGeom>
          <a:solidFill>
            <a:srgbClr val="ffffff"/>
          </a:solidFill>
          <a:ln w="29160">
            <a:solidFill>
              <a:srgbClr val="000000"/>
            </a:solidFill>
            <a:round/>
          </a:ln>
        </p:spPr>
      </p:sp>
      <p:sp>
        <p:nvSpPr>
          <p:cNvPr id="2999" name="Rectangle 440"/>
          <p:cNvSpPr/>
          <p:nvPr/>
        </p:nvSpPr>
        <p:spPr>
          <a:xfrm>
            <a:off x="8194680" y="3684960"/>
            <a:ext cx="181080" cy="139680"/>
          </a:xfrm>
          <a:prstGeom prst="rect">
            <a:avLst/>
          </a:prstGeom>
          <a:solidFill>
            <a:srgbClr val="ffffff"/>
          </a:solidFill>
          <a:ln w="29160">
            <a:solidFill>
              <a:srgbClr val="000000"/>
            </a:solidFill>
            <a:round/>
          </a:ln>
        </p:spPr>
      </p:sp>
      <p:sp>
        <p:nvSpPr>
          <p:cNvPr id="3000" name="Rectangle 441"/>
          <p:cNvSpPr/>
          <p:nvPr/>
        </p:nvSpPr>
        <p:spPr>
          <a:xfrm>
            <a:off x="8372520" y="3684960"/>
            <a:ext cx="180720" cy="139680"/>
          </a:xfrm>
          <a:prstGeom prst="rect">
            <a:avLst/>
          </a:prstGeom>
          <a:solidFill>
            <a:srgbClr val="000000"/>
          </a:solidFill>
          <a:ln w="29160">
            <a:solidFill>
              <a:srgbClr val="000000"/>
            </a:solidFill>
            <a:round/>
          </a:ln>
        </p:spPr>
      </p:sp>
      <p:sp>
        <p:nvSpPr>
          <p:cNvPr id="3001" name="Rectangle 442"/>
          <p:cNvSpPr/>
          <p:nvPr/>
        </p:nvSpPr>
        <p:spPr>
          <a:xfrm>
            <a:off x="6595560" y="3822480"/>
            <a:ext cx="180720" cy="139680"/>
          </a:xfrm>
          <a:prstGeom prst="rect">
            <a:avLst/>
          </a:prstGeom>
          <a:solidFill>
            <a:srgbClr val="ffffff"/>
          </a:solidFill>
          <a:ln w="29160">
            <a:solidFill>
              <a:srgbClr val="000000"/>
            </a:solidFill>
            <a:round/>
          </a:ln>
        </p:spPr>
      </p:sp>
      <p:sp>
        <p:nvSpPr>
          <p:cNvPr id="3002" name="Rectangle 443"/>
          <p:cNvSpPr/>
          <p:nvPr/>
        </p:nvSpPr>
        <p:spPr>
          <a:xfrm>
            <a:off x="6773040" y="3822480"/>
            <a:ext cx="181080" cy="139680"/>
          </a:xfrm>
          <a:prstGeom prst="rect">
            <a:avLst/>
          </a:prstGeom>
          <a:solidFill>
            <a:srgbClr val="ffffff"/>
          </a:solidFill>
          <a:ln w="29160">
            <a:solidFill>
              <a:srgbClr val="000000"/>
            </a:solidFill>
            <a:round/>
          </a:ln>
        </p:spPr>
      </p:sp>
      <p:sp>
        <p:nvSpPr>
          <p:cNvPr id="3003" name="Rectangle 444"/>
          <p:cNvSpPr/>
          <p:nvPr/>
        </p:nvSpPr>
        <p:spPr>
          <a:xfrm>
            <a:off x="6950880" y="3822480"/>
            <a:ext cx="181080" cy="139680"/>
          </a:xfrm>
          <a:prstGeom prst="rect">
            <a:avLst/>
          </a:prstGeom>
          <a:solidFill>
            <a:srgbClr val="ffffff"/>
          </a:solidFill>
          <a:ln w="29160">
            <a:solidFill>
              <a:srgbClr val="000000"/>
            </a:solidFill>
            <a:round/>
          </a:ln>
        </p:spPr>
      </p:sp>
      <p:sp>
        <p:nvSpPr>
          <p:cNvPr id="3004" name="Rectangle 445"/>
          <p:cNvSpPr/>
          <p:nvPr/>
        </p:nvSpPr>
        <p:spPr>
          <a:xfrm>
            <a:off x="7128720" y="3822480"/>
            <a:ext cx="180720" cy="139680"/>
          </a:xfrm>
          <a:prstGeom prst="rect">
            <a:avLst/>
          </a:prstGeom>
          <a:solidFill>
            <a:srgbClr val="ffffff"/>
          </a:solidFill>
          <a:ln w="29160">
            <a:solidFill>
              <a:srgbClr val="000000"/>
            </a:solidFill>
            <a:round/>
          </a:ln>
        </p:spPr>
      </p:sp>
      <p:sp>
        <p:nvSpPr>
          <p:cNvPr id="3005" name="Rectangle 446"/>
          <p:cNvSpPr/>
          <p:nvPr/>
        </p:nvSpPr>
        <p:spPr>
          <a:xfrm>
            <a:off x="7306200" y="3822480"/>
            <a:ext cx="181080" cy="139680"/>
          </a:xfrm>
          <a:prstGeom prst="rect">
            <a:avLst/>
          </a:prstGeom>
          <a:solidFill>
            <a:srgbClr val="ffffff"/>
          </a:solidFill>
          <a:ln w="29160">
            <a:solidFill>
              <a:srgbClr val="000000"/>
            </a:solidFill>
            <a:round/>
          </a:ln>
        </p:spPr>
      </p:sp>
      <p:sp>
        <p:nvSpPr>
          <p:cNvPr id="3006" name="Rectangle 447"/>
          <p:cNvSpPr/>
          <p:nvPr/>
        </p:nvSpPr>
        <p:spPr>
          <a:xfrm>
            <a:off x="7484040" y="3822480"/>
            <a:ext cx="181080" cy="139680"/>
          </a:xfrm>
          <a:prstGeom prst="rect">
            <a:avLst/>
          </a:prstGeom>
          <a:solidFill>
            <a:srgbClr val="ffffff"/>
          </a:solidFill>
          <a:ln w="29160">
            <a:solidFill>
              <a:srgbClr val="000000"/>
            </a:solidFill>
            <a:round/>
          </a:ln>
        </p:spPr>
      </p:sp>
      <p:sp>
        <p:nvSpPr>
          <p:cNvPr id="3007" name="Rectangle 448"/>
          <p:cNvSpPr/>
          <p:nvPr/>
        </p:nvSpPr>
        <p:spPr>
          <a:xfrm>
            <a:off x="7661520" y="3822480"/>
            <a:ext cx="181080" cy="139680"/>
          </a:xfrm>
          <a:prstGeom prst="rect">
            <a:avLst/>
          </a:prstGeom>
          <a:solidFill>
            <a:srgbClr val="000000"/>
          </a:solidFill>
          <a:ln w="29160">
            <a:solidFill>
              <a:srgbClr val="000000"/>
            </a:solidFill>
            <a:round/>
          </a:ln>
        </p:spPr>
      </p:sp>
      <p:sp>
        <p:nvSpPr>
          <p:cNvPr id="3008" name="Rectangle 449"/>
          <p:cNvSpPr/>
          <p:nvPr/>
        </p:nvSpPr>
        <p:spPr>
          <a:xfrm>
            <a:off x="7839360" y="3822480"/>
            <a:ext cx="180720" cy="139680"/>
          </a:xfrm>
          <a:prstGeom prst="rect">
            <a:avLst/>
          </a:prstGeom>
          <a:solidFill>
            <a:srgbClr val="000000"/>
          </a:solidFill>
          <a:ln w="29160">
            <a:solidFill>
              <a:srgbClr val="000000"/>
            </a:solidFill>
            <a:round/>
          </a:ln>
        </p:spPr>
      </p:sp>
      <p:sp>
        <p:nvSpPr>
          <p:cNvPr id="3009" name="Rectangle 450"/>
          <p:cNvSpPr/>
          <p:nvPr/>
        </p:nvSpPr>
        <p:spPr>
          <a:xfrm>
            <a:off x="8017200" y="3822480"/>
            <a:ext cx="180720" cy="139680"/>
          </a:xfrm>
          <a:prstGeom prst="rect">
            <a:avLst/>
          </a:prstGeom>
          <a:solidFill>
            <a:srgbClr val="000000"/>
          </a:solidFill>
          <a:ln w="29160">
            <a:solidFill>
              <a:srgbClr val="000000"/>
            </a:solidFill>
            <a:round/>
          </a:ln>
        </p:spPr>
      </p:sp>
      <p:sp>
        <p:nvSpPr>
          <p:cNvPr id="3010" name="Rectangle 451"/>
          <p:cNvSpPr/>
          <p:nvPr/>
        </p:nvSpPr>
        <p:spPr>
          <a:xfrm>
            <a:off x="8194680" y="3822480"/>
            <a:ext cx="181080" cy="139680"/>
          </a:xfrm>
          <a:prstGeom prst="rect">
            <a:avLst/>
          </a:prstGeom>
          <a:solidFill>
            <a:srgbClr val="000000"/>
          </a:solidFill>
          <a:ln w="29160">
            <a:solidFill>
              <a:srgbClr val="000000"/>
            </a:solidFill>
            <a:round/>
          </a:ln>
        </p:spPr>
      </p:sp>
      <p:sp>
        <p:nvSpPr>
          <p:cNvPr id="3011" name="Rectangle 452"/>
          <p:cNvSpPr/>
          <p:nvPr/>
        </p:nvSpPr>
        <p:spPr>
          <a:xfrm>
            <a:off x="8372520" y="3822480"/>
            <a:ext cx="180720" cy="139680"/>
          </a:xfrm>
          <a:prstGeom prst="rect">
            <a:avLst/>
          </a:prstGeom>
          <a:solidFill>
            <a:srgbClr val="000000"/>
          </a:solidFill>
          <a:ln w="29160">
            <a:solidFill>
              <a:srgbClr val="000000"/>
            </a:solidFill>
            <a:round/>
          </a:ln>
        </p:spPr>
      </p:sp>
      <p:sp>
        <p:nvSpPr>
          <p:cNvPr id="3012" name="Rectangle 453"/>
          <p:cNvSpPr/>
          <p:nvPr/>
        </p:nvSpPr>
        <p:spPr>
          <a:xfrm>
            <a:off x="6595560" y="3960000"/>
            <a:ext cx="180720" cy="140040"/>
          </a:xfrm>
          <a:prstGeom prst="rect">
            <a:avLst/>
          </a:prstGeom>
          <a:solidFill>
            <a:srgbClr val="ffffff"/>
          </a:solidFill>
          <a:ln w="29160">
            <a:solidFill>
              <a:srgbClr val="000000"/>
            </a:solidFill>
            <a:round/>
          </a:ln>
        </p:spPr>
      </p:sp>
      <p:sp>
        <p:nvSpPr>
          <p:cNvPr id="3013" name="Rectangle 454"/>
          <p:cNvSpPr/>
          <p:nvPr/>
        </p:nvSpPr>
        <p:spPr>
          <a:xfrm>
            <a:off x="6773040" y="3960000"/>
            <a:ext cx="181080" cy="140040"/>
          </a:xfrm>
          <a:prstGeom prst="rect">
            <a:avLst/>
          </a:prstGeom>
          <a:solidFill>
            <a:srgbClr val="ffffff"/>
          </a:solidFill>
          <a:ln w="29160">
            <a:solidFill>
              <a:srgbClr val="000000"/>
            </a:solidFill>
            <a:round/>
          </a:ln>
        </p:spPr>
      </p:sp>
      <p:sp>
        <p:nvSpPr>
          <p:cNvPr id="3014" name="Rectangle 455"/>
          <p:cNvSpPr/>
          <p:nvPr/>
        </p:nvSpPr>
        <p:spPr>
          <a:xfrm>
            <a:off x="6950880" y="3960000"/>
            <a:ext cx="181080" cy="140040"/>
          </a:xfrm>
          <a:prstGeom prst="rect">
            <a:avLst/>
          </a:prstGeom>
          <a:solidFill>
            <a:srgbClr val="ffffff"/>
          </a:solidFill>
          <a:ln w="29160">
            <a:solidFill>
              <a:srgbClr val="000000"/>
            </a:solidFill>
            <a:round/>
          </a:ln>
        </p:spPr>
      </p:sp>
      <p:sp>
        <p:nvSpPr>
          <p:cNvPr id="3015" name="Rectangle 456"/>
          <p:cNvSpPr/>
          <p:nvPr/>
        </p:nvSpPr>
        <p:spPr>
          <a:xfrm>
            <a:off x="7128720" y="3960000"/>
            <a:ext cx="180720" cy="140040"/>
          </a:xfrm>
          <a:prstGeom prst="rect">
            <a:avLst/>
          </a:prstGeom>
          <a:solidFill>
            <a:srgbClr val="ffffff"/>
          </a:solidFill>
          <a:ln w="29160">
            <a:solidFill>
              <a:srgbClr val="000000"/>
            </a:solidFill>
            <a:round/>
          </a:ln>
        </p:spPr>
      </p:sp>
      <p:sp>
        <p:nvSpPr>
          <p:cNvPr id="3016" name="Rectangle 457"/>
          <p:cNvSpPr/>
          <p:nvPr/>
        </p:nvSpPr>
        <p:spPr>
          <a:xfrm>
            <a:off x="7306200" y="3960000"/>
            <a:ext cx="181080" cy="140040"/>
          </a:xfrm>
          <a:prstGeom prst="rect">
            <a:avLst/>
          </a:prstGeom>
          <a:solidFill>
            <a:srgbClr val="ffffff"/>
          </a:solidFill>
          <a:ln w="29160">
            <a:solidFill>
              <a:srgbClr val="000000"/>
            </a:solidFill>
            <a:round/>
          </a:ln>
        </p:spPr>
      </p:sp>
      <p:sp>
        <p:nvSpPr>
          <p:cNvPr id="3017" name="Rectangle 458"/>
          <p:cNvSpPr/>
          <p:nvPr/>
        </p:nvSpPr>
        <p:spPr>
          <a:xfrm>
            <a:off x="7484040" y="3960000"/>
            <a:ext cx="181080" cy="140040"/>
          </a:xfrm>
          <a:prstGeom prst="rect">
            <a:avLst/>
          </a:prstGeom>
          <a:solidFill>
            <a:srgbClr val="000000"/>
          </a:solidFill>
          <a:ln w="29160">
            <a:solidFill>
              <a:srgbClr val="000000"/>
            </a:solidFill>
            <a:round/>
          </a:ln>
        </p:spPr>
      </p:sp>
      <p:sp>
        <p:nvSpPr>
          <p:cNvPr id="3018" name="Rectangle 459"/>
          <p:cNvSpPr/>
          <p:nvPr/>
        </p:nvSpPr>
        <p:spPr>
          <a:xfrm>
            <a:off x="7661520" y="3960000"/>
            <a:ext cx="181080" cy="140040"/>
          </a:xfrm>
          <a:prstGeom prst="rect">
            <a:avLst/>
          </a:prstGeom>
          <a:solidFill>
            <a:srgbClr val="000000"/>
          </a:solidFill>
          <a:ln w="29160">
            <a:solidFill>
              <a:srgbClr val="000000"/>
            </a:solidFill>
            <a:round/>
          </a:ln>
        </p:spPr>
      </p:sp>
      <p:sp>
        <p:nvSpPr>
          <p:cNvPr id="3019" name="Rectangle 460"/>
          <p:cNvSpPr/>
          <p:nvPr/>
        </p:nvSpPr>
        <p:spPr>
          <a:xfrm>
            <a:off x="7839360" y="3960000"/>
            <a:ext cx="180720" cy="140040"/>
          </a:xfrm>
          <a:prstGeom prst="rect">
            <a:avLst/>
          </a:prstGeom>
          <a:solidFill>
            <a:srgbClr val="ffffff"/>
          </a:solidFill>
          <a:ln w="29160">
            <a:solidFill>
              <a:srgbClr val="000000"/>
            </a:solidFill>
            <a:round/>
          </a:ln>
        </p:spPr>
      </p:sp>
      <p:sp>
        <p:nvSpPr>
          <p:cNvPr id="3020" name="Rectangle 461"/>
          <p:cNvSpPr/>
          <p:nvPr/>
        </p:nvSpPr>
        <p:spPr>
          <a:xfrm>
            <a:off x="8017200" y="3960000"/>
            <a:ext cx="180720" cy="140040"/>
          </a:xfrm>
          <a:prstGeom prst="rect">
            <a:avLst/>
          </a:prstGeom>
          <a:solidFill>
            <a:srgbClr val="ffffff"/>
          </a:solidFill>
          <a:ln w="29160">
            <a:solidFill>
              <a:srgbClr val="000000"/>
            </a:solidFill>
            <a:round/>
          </a:ln>
        </p:spPr>
      </p:sp>
      <p:sp>
        <p:nvSpPr>
          <p:cNvPr id="3021" name="Rectangle 462"/>
          <p:cNvSpPr/>
          <p:nvPr/>
        </p:nvSpPr>
        <p:spPr>
          <a:xfrm>
            <a:off x="8194680" y="3960000"/>
            <a:ext cx="181080" cy="140040"/>
          </a:xfrm>
          <a:prstGeom prst="rect">
            <a:avLst/>
          </a:prstGeom>
          <a:solidFill>
            <a:srgbClr val="000000"/>
          </a:solidFill>
          <a:ln w="29160">
            <a:solidFill>
              <a:srgbClr val="000000"/>
            </a:solidFill>
            <a:round/>
          </a:ln>
        </p:spPr>
      </p:sp>
      <p:sp>
        <p:nvSpPr>
          <p:cNvPr id="3022" name="Rectangle 463"/>
          <p:cNvSpPr/>
          <p:nvPr/>
        </p:nvSpPr>
        <p:spPr>
          <a:xfrm>
            <a:off x="8372520" y="3960000"/>
            <a:ext cx="180720" cy="140040"/>
          </a:xfrm>
          <a:prstGeom prst="rect">
            <a:avLst/>
          </a:prstGeom>
          <a:solidFill>
            <a:srgbClr val="ffffff"/>
          </a:solidFill>
          <a:ln w="29160">
            <a:solidFill>
              <a:srgbClr val="000000"/>
            </a:solidFill>
            <a:round/>
          </a:ln>
        </p:spPr>
      </p:sp>
      <p:sp>
        <p:nvSpPr>
          <p:cNvPr id="3023" name="Rectangle 464"/>
          <p:cNvSpPr/>
          <p:nvPr/>
        </p:nvSpPr>
        <p:spPr>
          <a:xfrm>
            <a:off x="6595560" y="4097880"/>
            <a:ext cx="180720" cy="140040"/>
          </a:xfrm>
          <a:prstGeom prst="rect">
            <a:avLst/>
          </a:prstGeom>
          <a:solidFill>
            <a:srgbClr val="ffffff"/>
          </a:solidFill>
          <a:ln w="29160">
            <a:solidFill>
              <a:srgbClr val="000000"/>
            </a:solidFill>
            <a:round/>
          </a:ln>
        </p:spPr>
      </p:sp>
      <p:sp>
        <p:nvSpPr>
          <p:cNvPr id="3024" name="Rectangle 465"/>
          <p:cNvSpPr/>
          <p:nvPr/>
        </p:nvSpPr>
        <p:spPr>
          <a:xfrm>
            <a:off x="6773040" y="4097880"/>
            <a:ext cx="181080" cy="140040"/>
          </a:xfrm>
          <a:prstGeom prst="rect">
            <a:avLst/>
          </a:prstGeom>
          <a:solidFill>
            <a:srgbClr val="ffffff"/>
          </a:solidFill>
          <a:ln w="29160">
            <a:solidFill>
              <a:srgbClr val="000000"/>
            </a:solidFill>
            <a:round/>
          </a:ln>
        </p:spPr>
      </p:sp>
      <p:sp>
        <p:nvSpPr>
          <p:cNvPr id="3025" name="Rectangle 466"/>
          <p:cNvSpPr/>
          <p:nvPr/>
        </p:nvSpPr>
        <p:spPr>
          <a:xfrm>
            <a:off x="6950880" y="4097880"/>
            <a:ext cx="181080" cy="140040"/>
          </a:xfrm>
          <a:prstGeom prst="rect">
            <a:avLst/>
          </a:prstGeom>
          <a:solidFill>
            <a:srgbClr val="ffffff"/>
          </a:solidFill>
          <a:ln w="29160">
            <a:solidFill>
              <a:srgbClr val="000000"/>
            </a:solidFill>
            <a:round/>
          </a:ln>
        </p:spPr>
      </p:sp>
      <p:sp>
        <p:nvSpPr>
          <p:cNvPr id="3026" name="Rectangle 467"/>
          <p:cNvSpPr/>
          <p:nvPr/>
        </p:nvSpPr>
        <p:spPr>
          <a:xfrm>
            <a:off x="7128720" y="4097880"/>
            <a:ext cx="180720" cy="140040"/>
          </a:xfrm>
          <a:prstGeom prst="rect">
            <a:avLst/>
          </a:prstGeom>
          <a:solidFill>
            <a:srgbClr val="ffffff"/>
          </a:solidFill>
          <a:ln w="29160">
            <a:solidFill>
              <a:srgbClr val="000000"/>
            </a:solidFill>
            <a:round/>
          </a:ln>
        </p:spPr>
      </p:sp>
      <p:sp>
        <p:nvSpPr>
          <p:cNvPr id="3027" name="Rectangle 468"/>
          <p:cNvSpPr/>
          <p:nvPr/>
        </p:nvSpPr>
        <p:spPr>
          <a:xfrm>
            <a:off x="7306200" y="4097880"/>
            <a:ext cx="181080" cy="140040"/>
          </a:xfrm>
          <a:prstGeom prst="rect">
            <a:avLst/>
          </a:prstGeom>
          <a:solidFill>
            <a:srgbClr val="ffffff"/>
          </a:solidFill>
          <a:ln w="29160">
            <a:solidFill>
              <a:srgbClr val="000000"/>
            </a:solidFill>
            <a:round/>
          </a:ln>
        </p:spPr>
      </p:sp>
      <p:sp>
        <p:nvSpPr>
          <p:cNvPr id="3028" name="Rectangle 469"/>
          <p:cNvSpPr/>
          <p:nvPr/>
        </p:nvSpPr>
        <p:spPr>
          <a:xfrm>
            <a:off x="7484040" y="4097880"/>
            <a:ext cx="181080" cy="140040"/>
          </a:xfrm>
          <a:prstGeom prst="rect">
            <a:avLst/>
          </a:prstGeom>
          <a:solidFill>
            <a:srgbClr val="ffffff"/>
          </a:solidFill>
          <a:ln w="29160">
            <a:solidFill>
              <a:srgbClr val="000000"/>
            </a:solidFill>
            <a:round/>
          </a:ln>
        </p:spPr>
      </p:sp>
      <p:sp>
        <p:nvSpPr>
          <p:cNvPr id="3029" name="Rectangle 470"/>
          <p:cNvSpPr/>
          <p:nvPr/>
        </p:nvSpPr>
        <p:spPr>
          <a:xfrm>
            <a:off x="7661520" y="4097880"/>
            <a:ext cx="181080" cy="140040"/>
          </a:xfrm>
          <a:prstGeom prst="rect">
            <a:avLst/>
          </a:prstGeom>
          <a:solidFill>
            <a:srgbClr val="000000"/>
          </a:solidFill>
          <a:ln w="29160">
            <a:solidFill>
              <a:srgbClr val="000000"/>
            </a:solidFill>
            <a:round/>
          </a:ln>
        </p:spPr>
      </p:sp>
      <p:sp>
        <p:nvSpPr>
          <p:cNvPr id="3030" name="Rectangle 471"/>
          <p:cNvSpPr/>
          <p:nvPr/>
        </p:nvSpPr>
        <p:spPr>
          <a:xfrm>
            <a:off x="7839360" y="4097880"/>
            <a:ext cx="180720" cy="140040"/>
          </a:xfrm>
          <a:prstGeom prst="rect">
            <a:avLst/>
          </a:prstGeom>
          <a:solidFill>
            <a:srgbClr val="000000"/>
          </a:solidFill>
          <a:ln w="29160">
            <a:solidFill>
              <a:srgbClr val="000000"/>
            </a:solidFill>
            <a:round/>
          </a:ln>
        </p:spPr>
      </p:sp>
      <p:sp>
        <p:nvSpPr>
          <p:cNvPr id="3031" name="Rectangle 472"/>
          <p:cNvSpPr/>
          <p:nvPr/>
        </p:nvSpPr>
        <p:spPr>
          <a:xfrm>
            <a:off x="8017200" y="4097880"/>
            <a:ext cx="180720" cy="140040"/>
          </a:xfrm>
          <a:prstGeom prst="rect">
            <a:avLst/>
          </a:prstGeom>
          <a:solidFill>
            <a:srgbClr val="000000"/>
          </a:solidFill>
          <a:ln w="29160">
            <a:solidFill>
              <a:srgbClr val="000000"/>
            </a:solidFill>
            <a:round/>
          </a:ln>
        </p:spPr>
      </p:sp>
      <p:sp>
        <p:nvSpPr>
          <p:cNvPr id="3032" name="Rectangle 473"/>
          <p:cNvSpPr/>
          <p:nvPr/>
        </p:nvSpPr>
        <p:spPr>
          <a:xfrm>
            <a:off x="8194680" y="4097880"/>
            <a:ext cx="181080" cy="140040"/>
          </a:xfrm>
          <a:prstGeom prst="rect">
            <a:avLst/>
          </a:prstGeom>
          <a:solidFill>
            <a:srgbClr val="ffffff"/>
          </a:solidFill>
          <a:ln w="29160">
            <a:solidFill>
              <a:srgbClr val="000000"/>
            </a:solidFill>
            <a:round/>
          </a:ln>
        </p:spPr>
      </p:sp>
      <p:sp>
        <p:nvSpPr>
          <p:cNvPr id="3033" name="Rectangle 474"/>
          <p:cNvSpPr/>
          <p:nvPr/>
        </p:nvSpPr>
        <p:spPr>
          <a:xfrm>
            <a:off x="8372520" y="4097880"/>
            <a:ext cx="180720" cy="140040"/>
          </a:xfrm>
          <a:prstGeom prst="rect">
            <a:avLst/>
          </a:prstGeom>
          <a:solidFill>
            <a:srgbClr val="000000"/>
          </a:solidFill>
          <a:ln w="29160">
            <a:solidFill>
              <a:srgbClr val="000000"/>
            </a:solidFill>
            <a:round/>
          </a:ln>
        </p:spPr>
      </p:sp>
      <p:sp>
        <p:nvSpPr>
          <p:cNvPr id="3034" name="Rectangle 475"/>
          <p:cNvSpPr/>
          <p:nvPr/>
        </p:nvSpPr>
        <p:spPr>
          <a:xfrm>
            <a:off x="6595560" y="4235760"/>
            <a:ext cx="180720" cy="140040"/>
          </a:xfrm>
          <a:prstGeom prst="rect">
            <a:avLst/>
          </a:prstGeom>
          <a:solidFill>
            <a:srgbClr val="000000"/>
          </a:solidFill>
          <a:ln w="29160">
            <a:solidFill>
              <a:srgbClr val="000000"/>
            </a:solidFill>
            <a:round/>
          </a:ln>
        </p:spPr>
      </p:sp>
      <p:sp>
        <p:nvSpPr>
          <p:cNvPr id="3035" name="Rectangle 476"/>
          <p:cNvSpPr/>
          <p:nvPr/>
        </p:nvSpPr>
        <p:spPr>
          <a:xfrm>
            <a:off x="6773040" y="4235760"/>
            <a:ext cx="181080" cy="140040"/>
          </a:xfrm>
          <a:prstGeom prst="rect">
            <a:avLst/>
          </a:prstGeom>
          <a:solidFill>
            <a:srgbClr val="ffffff"/>
          </a:solidFill>
          <a:ln w="29160">
            <a:solidFill>
              <a:srgbClr val="000000"/>
            </a:solidFill>
            <a:round/>
          </a:ln>
        </p:spPr>
      </p:sp>
      <p:sp>
        <p:nvSpPr>
          <p:cNvPr id="3036" name="Rectangle 477"/>
          <p:cNvSpPr/>
          <p:nvPr/>
        </p:nvSpPr>
        <p:spPr>
          <a:xfrm>
            <a:off x="6950880" y="4235760"/>
            <a:ext cx="181080" cy="140040"/>
          </a:xfrm>
          <a:prstGeom prst="rect">
            <a:avLst/>
          </a:prstGeom>
          <a:solidFill>
            <a:srgbClr val="000000"/>
          </a:solidFill>
          <a:ln w="29160">
            <a:solidFill>
              <a:srgbClr val="000000"/>
            </a:solidFill>
            <a:round/>
          </a:ln>
        </p:spPr>
      </p:sp>
      <p:sp>
        <p:nvSpPr>
          <p:cNvPr id="3037" name="Rectangle 478"/>
          <p:cNvSpPr/>
          <p:nvPr/>
        </p:nvSpPr>
        <p:spPr>
          <a:xfrm>
            <a:off x="7128720" y="4235760"/>
            <a:ext cx="180720" cy="140040"/>
          </a:xfrm>
          <a:prstGeom prst="rect">
            <a:avLst/>
          </a:prstGeom>
          <a:solidFill>
            <a:srgbClr val="000000"/>
          </a:solidFill>
          <a:ln w="29160">
            <a:solidFill>
              <a:srgbClr val="000000"/>
            </a:solidFill>
            <a:round/>
          </a:ln>
        </p:spPr>
      </p:sp>
      <p:sp>
        <p:nvSpPr>
          <p:cNvPr id="3038" name="Rectangle 479"/>
          <p:cNvSpPr/>
          <p:nvPr/>
        </p:nvSpPr>
        <p:spPr>
          <a:xfrm>
            <a:off x="7306200" y="4235760"/>
            <a:ext cx="181080" cy="140040"/>
          </a:xfrm>
          <a:prstGeom prst="rect">
            <a:avLst/>
          </a:prstGeom>
          <a:solidFill>
            <a:srgbClr val="000000"/>
          </a:solidFill>
          <a:ln w="29160">
            <a:solidFill>
              <a:srgbClr val="000000"/>
            </a:solidFill>
            <a:round/>
          </a:ln>
        </p:spPr>
      </p:sp>
      <p:sp>
        <p:nvSpPr>
          <p:cNvPr id="3039" name="Rectangle 480"/>
          <p:cNvSpPr/>
          <p:nvPr/>
        </p:nvSpPr>
        <p:spPr>
          <a:xfrm>
            <a:off x="7484040" y="4235760"/>
            <a:ext cx="181080" cy="140040"/>
          </a:xfrm>
          <a:prstGeom prst="rect">
            <a:avLst/>
          </a:prstGeom>
          <a:solidFill>
            <a:srgbClr val="ffffff"/>
          </a:solidFill>
          <a:ln w="29160">
            <a:solidFill>
              <a:srgbClr val="000000"/>
            </a:solidFill>
            <a:round/>
          </a:ln>
        </p:spPr>
      </p:sp>
      <p:sp>
        <p:nvSpPr>
          <p:cNvPr id="3040" name="Rectangle 481"/>
          <p:cNvSpPr/>
          <p:nvPr/>
        </p:nvSpPr>
        <p:spPr>
          <a:xfrm>
            <a:off x="7661520" y="4235760"/>
            <a:ext cx="181080" cy="140040"/>
          </a:xfrm>
          <a:prstGeom prst="rect">
            <a:avLst/>
          </a:prstGeom>
          <a:solidFill>
            <a:srgbClr val="ffffff"/>
          </a:solidFill>
          <a:ln w="29160">
            <a:solidFill>
              <a:srgbClr val="000000"/>
            </a:solidFill>
            <a:round/>
          </a:ln>
        </p:spPr>
      </p:sp>
      <p:sp>
        <p:nvSpPr>
          <p:cNvPr id="3041" name="Rectangle 482"/>
          <p:cNvSpPr/>
          <p:nvPr/>
        </p:nvSpPr>
        <p:spPr>
          <a:xfrm>
            <a:off x="7839360" y="4235760"/>
            <a:ext cx="180720" cy="140040"/>
          </a:xfrm>
          <a:prstGeom prst="rect">
            <a:avLst/>
          </a:prstGeom>
          <a:solidFill>
            <a:srgbClr val="ffffff"/>
          </a:solidFill>
          <a:ln w="29160">
            <a:solidFill>
              <a:srgbClr val="000000"/>
            </a:solidFill>
            <a:round/>
          </a:ln>
        </p:spPr>
      </p:sp>
      <p:sp>
        <p:nvSpPr>
          <p:cNvPr id="3042" name="Rectangle 483"/>
          <p:cNvSpPr/>
          <p:nvPr/>
        </p:nvSpPr>
        <p:spPr>
          <a:xfrm>
            <a:off x="8017200" y="4235760"/>
            <a:ext cx="180720" cy="140040"/>
          </a:xfrm>
          <a:prstGeom prst="rect">
            <a:avLst/>
          </a:prstGeom>
          <a:solidFill>
            <a:srgbClr val="ffffff"/>
          </a:solidFill>
          <a:ln w="29160">
            <a:solidFill>
              <a:srgbClr val="000000"/>
            </a:solidFill>
            <a:round/>
          </a:ln>
        </p:spPr>
      </p:sp>
      <p:sp>
        <p:nvSpPr>
          <p:cNvPr id="3043" name="Rectangle 484"/>
          <p:cNvSpPr/>
          <p:nvPr/>
        </p:nvSpPr>
        <p:spPr>
          <a:xfrm>
            <a:off x="8194680" y="4235760"/>
            <a:ext cx="181080" cy="140040"/>
          </a:xfrm>
          <a:prstGeom prst="rect">
            <a:avLst/>
          </a:prstGeom>
          <a:solidFill>
            <a:srgbClr val="ffffff"/>
          </a:solidFill>
          <a:ln w="29160">
            <a:solidFill>
              <a:srgbClr val="000000"/>
            </a:solidFill>
            <a:round/>
          </a:ln>
        </p:spPr>
      </p:sp>
      <p:sp>
        <p:nvSpPr>
          <p:cNvPr id="3044" name="Rectangle 485"/>
          <p:cNvSpPr/>
          <p:nvPr/>
        </p:nvSpPr>
        <p:spPr>
          <a:xfrm>
            <a:off x="8372520" y="4235760"/>
            <a:ext cx="180720" cy="140040"/>
          </a:xfrm>
          <a:prstGeom prst="rect">
            <a:avLst/>
          </a:prstGeom>
          <a:solidFill>
            <a:srgbClr val="ffffff"/>
          </a:solidFill>
          <a:ln w="29160">
            <a:solidFill>
              <a:srgbClr val="000000"/>
            </a:solidFill>
            <a:round/>
          </a:ln>
        </p:spPr>
      </p:sp>
      <p:sp>
        <p:nvSpPr>
          <p:cNvPr id="3045" name="Rectangle 486"/>
          <p:cNvSpPr/>
          <p:nvPr/>
        </p:nvSpPr>
        <p:spPr>
          <a:xfrm>
            <a:off x="6595560" y="4373280"/>
            <a:ext cx="180720" cy="140040"/>
          </a:xfrm>
          <a:prstGeom prst="rect">
            <a:avLst/>
          </a:prstGeom>
          <a:solidFill>
            <a:srgbClr val="ffffff"/>
          </a:solidFill>
          <a:ln w="29160">
            <a:solidFill>
              <a:srgbClr val="000000"/>
            </a:solidFill>
            <a:round/>
          </a:ln>
        </p:spPr>
      </p:sp>
      <p:sp>
        <p:nvSpPr>
          <p:cNvPr id="3046" name="Rectangle 487"/>
          <p:cNvSpPr/>
          <p:nvPr/>
        </p:nvSpPr>
        <p:spPr>
          <a:xfrm>
            <a:off x="6773040" y="4373280"/>
            <a:ext cx="181080" cy="140040"/>
          </a:xfrm>
          <a:prstGeom prst="rect">
            <a:avLst/>
          </a:prstGeom>
          <a:solidFill>
            <a:srgbClr val="000000"/>
          </a:solidFill>
          <a:ln w="29160">
            <a:solidFill>
              <a:srgbClr val="000000"/>
            </a:solidFill>
            <a:round/>
          </a:ln>
        </p:spPr>
      </p:sp>
      <p:sp>
        <p:nvSpPr>
          <p:cNvPr id="3047" name="Rectangle 488"/>
          <p:cNvSpPr/>
          <p:nvPr/>
        </p:nvSpPr>
        <p:spPr>
          <a:xfrm>
            <a:off x="6950880" y="4373280"/>
            <a:ext cx="181080" cy="140040"/>
          </a:xfrm>
          <a:prstGeom prst="rect">
            <a:avLst/>
          </a:prstGeom>
          <a:solidFill>
            <a:srgbClr val="000000"/>
          </a:solidFill>
          <a:ln w="29160">
            <a:solidFill>
              <a:srgbClr val="000000"/>
            </a:solidFill>
            <a:round/>
          </a:ln>
        </p:spPr>
      </p:sp>
      <p:sp>
        <p:nvSpPr>
          <p:cNvPr id="3048" name="Rectangle 489"/>
          <p:cNvSpPr/>
          <p:nvPr/>
        </p:nvSpPr>
        <p:spPr>
          <a:xfrm>
            <a:off x="7128720" y="4373280"/>
            <a:ext cx="180720" cy="140040"/>
          </a:xfrm>
          <a:prstGeom prst="rect">
            <a:avLst/>
          </a:prstGeom>
          <a:solidFill>
            <a:srgbClr val="ffffff"/>
          </a:solidFill>
          <a:ln w="29160">
            <a:solidFill>
              <a:srgbClr val="000000"/>
            </a:solidFill>
            <a:round/>
          </a:ln>
        </p:spPr>
      </p:sp>
      <p:sp>
        <p:nvSpPr>
          <p:cNvPr id="3049" name="Rectangle 490"/>
          <p:cNvSpPr/>
          <p:nvPr/>
        </p:nvSpPr>
        <p:spPr>
          <a:xfrm>
            <a:off x="7306200" y="4373280"/>
            <a:ext cx="181080" cy="140040"/>
          </a:xfrm>
          <a:prstGeom prst="rect">
            <a:avLst/>
          </a:prstGeom>
          <a:solidFill>
            <a:srgbClr val="000000"/>
          </a:solidFill>
          <a:ln w="29160">
            <a:solidFill>
              <a:srgbClr val="000000"/>
            </a:solidFill>
            <a:round/>
          </a:ln>
        </p:spPr>
      </p:sp>
      <p:sp>
        <p:nvSpPr>
          <p:cNvPr id="3050" name="Rectangle 491"/>
          <p:cNvSpPr/>
          <p:nvPr/>
        </p:nvSpPr>
        <p:spPr>
          <a:xfrm>
            <a:off x="7484040" y="4373280"/>
            <a:ext cx="181080" cy="140040"/>
          </a:xfrm>
          <a:prstGeom prst="rect">
            <a:avLst/>
          </a:prstGeom>
          <a:solidFill>
            <a:srgbClr val="ffffff"/>
          </a:solidFill>
          <a:ln w="29160">
            <a:solidFill>
              <a:srgbClr val="000000"/>
            </a:solidFill>
            <a:round/>
          </a:ln>
        </p:spPr>
      </p:sp>
      <p:sp>
        <p:nvSpPr>
          <p:cNvPr id="3051" name="Rectangle 492"/>
          <p:cNvSpPr/>
          <p:nvPr/>
        </p:nvSpPr>
        <p:spPr>
          <a:xfrm>
            <a:off x="7661520" y="4373280"/>
            <a:ext cx="181080" cy="140040"/>
          </a:xfrm>
          <a:prstGeom prst="rect">
            <a:avLst/>
          </a:prstGeom>
          <a:solidFill>
            <a:srgbClr val="ffffff"/>
          </a:solidFill>
          <a:ln w="29160">
            <a:solidFill>
              <a:srgbClr val="000000"/>
            </a:solidFill>
            <a:round/>
          </a:ln>
        </p:spPr>
      </p:sp>
      <p:sp>
        <p:nvSpPr>
          <p:cNvPr id="3052" name="Rectangle 493"/>
          <p:cNvSpPr/>
          <p:nvPr/>
        </p:nvSpPr>
        <p:spPr>
          <a:xfrm>
            <a:off x="7839360" y="4373280"/>
            <a:ext cx="180720" cy="140040"/>
          </a:xfrm>
          <a:prstGeom prst="rect">
            <a:avLst/>
          </a:prstGeom>
          <a:solidFill>
            <a:srgbClr val="ffffff"/>
          </a:solidFill>
          <a:ln w="29160">
            <a:solidFill>
              <a:srgbClr val="000000"/>
            </a:solidFill>
            <a:round/>
          </a:ln>
        </p:spPr>
      </p:sp>
      <p:sp>
        <p:nvSpPr>
          <p:cNvPr id="3053" name="Rectangle 494"/>
          <p:cNvSpPr/>
          <p:nvPr/>
        </p:nvSpPr>
        <p:spPr>
          <a:xfrm>
            <a:off x="8017200" y="4373280"/>
            <a:ext cx="180720" cy="140040"/>
          </a:xfrm>
          <a:prstGeom prst="rect">
            <a:avLst/>
          </a:prstGeom>
          <a:solidFill>
            <a:srgbClr val="ffffff"/>
          </a:solidFill>
          <a:ln w="29160">
            <a:solidFill>
              <a:srgbClr val="000000"/>
            </a:solidFill>
            <a:round/>
          </a:ln>
        </p:spPr>
      </p:sp>
      <p:sp>
        <p:nvSpPr>
          <p:cNvPr id="3054" name="Rectangle 495"/>
          <p:cNvSpPr/>
          <p:nvPr/>
        </p:nvSpPr>
        <p:spPr>
          <a:xfrm>
            <a:off x="8194680" y="4373280"/>
            <a:ext cx="181080" cy="140040"/>
          </a:xfrm>
          <a:prstGeom prst="rect">
            <a:avLst/>
          </a:prstGeom>
          <a:solidFill>
            <a:srgbClr val="ffffff"/>
          </a:solidFill>
          <a:ln w="29160">
            <a:solidFill>
              <a:srgbClr val="000000"/>
            </a:solidFill>
            <a:round/>
          </a:ln>
        </p:spPr>
      </p:sp>
      <p:sp>
        <p:nvSpPr>
          <p:cNvPr id="3055" name="Rectangle 496"/>
          <p:cNvSpPr/>
          <p:nvPr/>
        </p:nvSpPr>
        <p:spPr>
          <a:xfrm>
            <a:off x="8372520" y="4373280"/>
            <a:ext cx="180720" cy="140040"/>
          </a:xfrm>
          <a:prstGeom prst="rect">
            <a:avLst/>
          </a:prstGeom>
          <a:solidFill>
            <a:srgbClr val="ffffff"/>
          </a:solidFill>
          <a:ln w="29160">
            <a:solidFill>
              <a:srgbClr val="000000"/>
            </a:solidFill>
            <a:round/>
          </a:ln>
        </p:spPr>
      </p:sp>
      <p:sp>
        <p:nvSpPr>
          <p:cNvPr id="3056" name="Rectangle 497"/>
          <p:cNvSpPr/>
          <p:nvPr/>
        </p:nvSpPr>
        <p:spPr>
          <a:xfrm>
            <a:off x="6595560" y="4511160"/>
            <a:ext cx="180720" cy="140040"/>
          </a:xfrm>
          <a:prstGeom prst="rect">
            <a:avLst/>
          </a:prstGeom>
          <a:solidFill>
            <a:srgbClr val="ffffff"/>
          </a:solidFill>
          <a:ln w="29160">
            <a:solidFill>
              <a:srgbClr val="000000"/>
            </a:solidFill>
            <a:round/>
          </a:ln>
        </p:spPr>
      </p:sp>
      <p:sp>
        <p:nvSpPr>
          <p:cNvPr id="3057" name="Rectangle 498"/>
          <p:cNvSpPr/>
          <p:nvPr/>
        </p:nvSpPr>
        <p:spPr>
          <a:xfrm>
            <a:off x="6773040" y="4511160"/>
            <a:ext cx="181080" cy="140040"/>
          </a:xfrm>
          <a:prstGeom prst="rect">
            <a:avLst/>
          </a:prstGeom>
          <a:solidFill>
            <a:srgbClr val="000000"/>
          </a:solidFill>
          <a:ln w="29160">
            <a:solidFill>
              <a:srgbClr val="000000"/>
            </a:solidFill>
            <a:round/>
          </a:ln>
        </p:spPr>
      </p:sp>
      <p:sp>
        <p:nvSpPr>
          <p:cNvPr id="3058" name="Rectangle 499"/>
          <p:cNvSpPr/>
          <p:nvPr/>
        </p:nvSpPr>
        <p:spPr>
          <a:xfrm>
            <a:off x="6950880" y="4511160"/>
            <a:ext cx="181080" cy="140040"/>
          </a:xfrm>
          <a:prstGeom prst="rect">
            <a:avLst/>
          </a:prstGeom>
          <a:solidFill>
            <a:srgbClr val="ffffff"/>
          </a:solidFill>
          <a:ln w="29160">
            <a:solidFill>
              <a:srgbClr val="000000"/>
            </a:solidFill>
            <a:round/>
          </a:ln>
        </p:spPr>
      </p:sp>
      <p:sp>
        <p:nvSpPr>
          <p:cNvPr id="3059" name="Rectangle 500"/>
          <p:cNvSpPr/>
          <p:nvPr/>
        </p:nvSpPr>
        <p:spPr>
          <a:xfrm>
            <a:off x="7128720" y="4511160"/>
            <a:ext cx="180720" cy="140040"/>
          </a:xfrm>
          <a:prstGeom prst="rect">
            <a:avLst/>
          </a:prstGeom>
          <a:solidFill>
            <a:srgbClr val="000000"/>
          </a:solidFill>
          <a:ln w="29160">
            <a:solidFill>
              <a:srgbClr val="000000"/>
            </a:solidFill>
            <a:round/>
          </a:ln>
        </p:spPr>
      </p:sp>
      <p:sp>
        <p:nvSpPr>
          <p:cNvPr id="3060" name="Rectangle 501"/>
          <p:cNvSpPr/>
          <p:nvPr/>
        </p:nvSpPr>
        <p:spPr>
          <a:xfrm>
            <a:off x="7306200" y="4511160"/>
            <a:ext cx="181080" cy="140040"/>
          </a:xfrm>
          <a:prstGeom prst="rect">
            <a:avLst/>
          </a:prstGeom>
          <a:solidFill>
            <a:srgbClr val="000000"/>
          </a:solidFill>
          <a:ln w="29160">
            <a:solidFill>
              <a:srgbClr val="000000"/>
            </a:solidFill>
            <a:round/>
          </a:ln>
        </p:spPr>
      </p:sp>
      <p:sp>
        <p:nvSpPr>
          <p:cNvPr id="3061" name="Rectangle 502"/>
          <p:cNvSpPr/>
          <p:nvPr/>
        </p:nvSpPr>
        <p:spPr>
          <a:xfrm>
            <a:off x="7484040" y="4511160"/>
            <a:ext cx="181080" cy="140040"/>
          </a:xfrm>
          <a:prstGeom prst="rect">
            <a:avLst/>
          </a:prstGeom>
          <a:solidFill>
            <a:srgbClr val="ffffff"/>
          </a:solidFill>
          <a:ln w="29160">
            <a:solidFill>
              <a:srgbClr val="000000"/>
            </a:solidFill>
            <a:round/>
          </a:ln>
        </p:spPr>
      </p:sp>
      <p:sp>
        <p:nvSpPr>
          <p:cNvPr id="3062" name="Rectangle 503"/>
          <p:cNvSpPr/>
          <p:nvPr/>
        </p:nvSpPr>
        <p:spPr>
          <a:xfrm>
            <a:off x="7661520" y="4511160"/>
            <a:ext cx="181080" cy="140040"/>
          </a:xfrm>
          <a:prstGeom prst="rect">
            <a:avLst/>
          </a:prstGeom>
          <a:solidFill>
            <a:srgbClr val="ffffff"/>
          </a:solidFill>
          <a:ln w="29160">
            <a:solidFill>
              <a:srgbClr val="000000"/>
            </a:solidFill>
            <a:round/>
          </a:ln>
        </p:spPr>
      </p:sp>
      <p:sp>
        <p:nvSpPr>
          <p:cNvPr id="3063" name="Rectangle 504"/>
          <p:cNvSpPr/>
          <p:nvPr/>
        </p:nvSpPr>
        <p:spPr>
          <a:xfrm>
            <a:off x="7839360" y="4511160"/>
            <a:ext cx="180720" cy="140040"/>
          </a:xfrm>
          <a:prstGeom prst="rect">
            <a:avLst/>
          </a:prstGeom>
          <a:solidFill>
            <a:srgbClr val="ffffff"/>
          </a:solidFill>
          <a:ln w="29160">
            <a:solidFill>
              <a:srgbClr val="000000"/>
            </a:solidFill>
            <a:round/>
          </a:ln>
        </p:spPr>
      </p:sp>
      <p:sp>
        <p:nvSpPr>
          <p:cNvPr id="3064" name="Rectangle 505"/>
          <p:cNvSpPr/>
          <p:nvPr/>
        </p:nvSpPr>
        <p:spPr>
          <a:xfrm>
            <a:off x="8017200" y="4511160"/>
            <a:ext cx="180720" cy="140040"/>
          </a:xfrm>
          <a:prstGeom prst="rect">
            <a:avLst/>
          </a:prstGeom>
          <a:solidFill>
            <a:srgbClr val="ffffff"/>
          </a:solidFill>
          <a:ln w="29160">
            <a:solidFill>
              <a:srgbClr val="000000"/>
            </a:solidFill>
            <a:round/>
          </a:ln>
        </p:spPr>
      </p:sp>
      <p:sp>
        <p:nvSpPr>
          <p:cNvPr id="3065" name="Rectangle 506"/>
          <p:cNvSpPr/>
          <p:nvPr/>
        </p:nvSpPr>
        <p:spPr>
          <a:xfrm>
            <a:off x="8194680" y="4511160"/>
            <a:ext cx="181080" cy="140040"/>
          </a:xfrm>
          <a:prstGeom prst="rect">
            <a:avLst/>
          </a:prstGeom>
          <a:solidFill>
            <a:srgbClr val="ffffff"/>
          </a:solidFill>
          <a:ln w="29160">
            <a:solidFill>
              <a:srgbClr val="000000"/>
            </a:solidFill>
            <a:round/>
          </a:ln>
        </p:spPr>
      </p:sp>
      <p:sp>
        <p:nvSpPr>
          <p:cNvPr id="3066" name="Rectangle 507"/>
          <p:cNvSpPr/>
          <p:nvPr/>
        </p:nvSpPr>
        <p:spPr>
          <a:xfrm>
            <a:off x="8372520" y="4511160"/>
            <a:ext cx="180720" cy="140040"/>
          </a:xfrm>
          <a:prstGeom prst="rect">
            <a:avLst/>
          </a:prstGeom>
          <a:solidFill>
            <a:srgbClr val="ffffff"/>
          </a:solidFill>
          <a:ln w="29160">
            <a:solidFill>
              <a:srgbClr val="000000"/>
            </a:solidFill>
            <a:round/>
          </a:ln>
        </p:spPr>
      </p:sp>
      <p:sp>
        <p:nvSpPr>
          <p:cNvPr id="3067" name="Rectangle 508"/>
          <p:cNvSpPr/>
          <p:nvPr/>
        </p:nvSpPr>
        <p:spPr>
          <a:xfrm>
            <a:off x="6595560" y="4649040"/>
            <a:ext cx="180720" cy="140040"/>
          </a:xfrm>
          <a:prstGeom prst="rect">
            <a:avLst/>
          </a:prstGeom>
          <a:solidFill>
            <a:srgbClr val="000000"/>
          </a:solidFill>
          <a:ln w="29160">
            <a:solidFill>
              <a:srgbClr val="000000"/>
            </a:solidFill>
            <a:round/>
          </a:ln>
        </p:spPr>
      </p:sp>
      <p:sp>
        <p:nvSpPr>
          <p:cNvPr id="3068" name="Rectangle 509"/>
          <p:cNvSpPr/>
          <p:nvPr/>
        </p:nvSpPr>
        <p:spPr>
          <a:xfrm>
            <a:off x="6773040" y="4649040"/>
            <a:ext cx="181080" cy="140040"/>
          </a:xfrm>
          <a:prstGeom prst="rect">
            <a:avLst/>
          </a:prstGeom>
          <a:solidFill>
            <a:srgbClr val="ffffff"/>
          </a:solidFill>
          <a:ln w="29160">
            <a:solidFill>
              <a:srgbClr val="000000"/>
            </a:solidFill>
            <a:round/>
          </a:ln>
        </p:spPr>
      </p:sp>
      <p:sp>
        <p:nvSpPr>
          <p:cNvPr id="3069" name="Rectangle 510"/>
          <p:cNvSpPr/>
          <p:nvPr/>
        </p:nvSpPr>
        <p:spPr>
          <a:xfrm>
            <a:off x="6950880" y="4649040"/>
            <a:ext cx="181080" cy="140040"/>
          </a:xfrm>
          <a:prstGeom prst="rect">
            <a:avLst/>
          </a:prstGeom>
          <a:solidFill>
            <a:srgbClr val="ffffff"/>
          </a:solidFill>
          <a:ln w="29160">
            <a:solidFill>
              <a:srgbClr val="000000"/>
            </a:solidFill>
            <a:round/>
          </a:ln>
        </p:spPr>
      </p:sp>
      <p:sp>
        <p:nvSpPr>
          <p:cNvPr id="3070" name="Rectangle 511"/>
          <p:cNvSpPr/>
          <p:nvPr/>
        </p:nvSpPr>
        <p:spPr>
          <a:xfrm>
            <a:off x="7128720" y="4649040"/>
            <a:ext cx="180720" cy="140040"/>
          </a:xfrm>
          <a:prstGeom prst="rect">
            <a:avLst/>
          </a:prstGeom>
          <a:solidFill>
            <a:srgbClr val="000000"/>
          </a:solidFill>
          <a:ln w="29160">
            <a:solidFill>
              <a:srgbClr val="000000"/>
            </a:solidFill>
            <a:round/>
          </a:ln>
        </p:spPr>
      </p:sp>
      <p:sp>
        <p:nvSpPr>
          <p:cNvPr id="3071" name="Rectangle 512"/>
          <p:cNvSpPr/>
          <p:nvPr/>
        </p:nvSpPr>
        <p:spPr>
          <a:xfrm>
            <a:off x="7306200" y="4649040"/>
            <a:ext cx="181080" cy="140040"/>
          </a:xfrm>
          <a:prstGeom prst="rect">
            <a:avLst/>
          </a:prstGeom>
          <a:solidFill>
            <a:srgbClr val="000000"/>
          </a:solidFill>
          <a:ln w="29160">
            <a:solidFill>
              <a:srgbClr val="000000"/>
            </a:solidFill>
            <a:round/>
          </a:ln>
        </p:spPr>
      </p:sp>
      <p:sp>
        <p:nvSpPr>
          <p:cNvPr id="3072" name="Rectangle 513"/>
          <p:cNvSpPr/>
          <p:nvPr/>
        </p:nvSpPr>
        <p:spPr>
          <a:xfrm>
            <a:off x="7484040" y="4649040"/>
            <a:ext cx="181080" cy="140040"/>
          </a:xfrm>
          <a:prstGeom prst="rect">
            <a:avLst/>
          </a:prstGeom>
          <a:solidFill>
            <a:srgbClr val="ffffff"/>
          </a:solidFill>
          <a:ln w="29160">
            <a:solidFill>
              <a:srgbClr val="000000"/>
            </a:solidFill>
            <a:round/>
          </a:ln>
        </p:spPr>
      </p:sp>
      <p:sp>
        <p:nvSpPr>
          <p:cNvPr id="3073" name="Rectangle 514"/>
          <p:cNvSpPr/>
          <p:nvPr/>
        </p:nvSpPr>
        <p:spPr>
          <a:xfrm>
            <a:off x="7661520" y="4649040"/>
            <a:ext cx="181080" cy="140040"/>
          </a:xfrm>
          <a:prstGeom prst="rect">
            <a:avLst/>
          </a:prstGeom>
          <a:solidFill>
            <a:srgbClr val="000000"/>
          </a:solidFill>
          <a:ln w="29160">
            <a:solidFill>
              <a:srgbClr val="000000"/>
            </a:solidFill>
            <a:round/>
          </a:ln>
        </p:spPr>
      </p:sp>
      <p:sp>
        <p:nvSpPr>
          <p:cNvPr id="3074" name="Rectangle 515"/>
          <p:cNvSpPr/>
          <p:nvPr/>
        </p:nvSpPr>
        <p:spPr>
          <a:xfrm>
            <a:off x="7839360" y="4649040"/>
            <a:ext cx="180720" cy="140040"/>
          </a:xfrm>
          <a:prstGeom prst="rect">
            <a:avLst/>
          </a:prstGeom>
          <a:solidFill>
            <a:srgbClr val="ffffff"/>
          </a:solidFill>
          <a:ln w="29160">
            <a:solidFill>
              <a:srgbClr val="000000"/>
            </a:solidFill>
            <a:round/>
          </a:ln>
        </p:spPr>
      </p:sp>
      <p:sp>
        <p:nvSpPr>
          <p:cNvPr id="3075" name="Rectangle 516"/>
          <p:cNvSpPr/>
          <p:nvPr/>
        </p:nvSpPr>
        <p:spPr>
          <a:xfrm>
            <a:off x="8017200" y="4649040"/>
            <a:ext cx="180720" cy="140040"/>
          </a:xfrm>
          <a:prstGeom prst="rect">
            <a:avLst/>
          </a:prstGeom>
          <a:solidFill>
            <a:srgbClr val="ffffff"/>
          </a:solidFill>
          <a:ln w="29160">
            <a:solidFill>
              <a:srgbClr val="000000"/>
            </a:solidFill>
            <a:round/>
          </a:ln>
        </p:spPr>
      </p:sp>
      <p:sp>
        <p:nvSpPr>
          <p:cNvPr id="3076" name="Rectangle 517"/>
          <p:cNvSpPr/>
          <p:nvPr/>
        </p:nvSpPr>
        <p:spPr>
          <a:xfrm>
            <a:off x="8194680" y="4649040"/>
            <a:ext cx="181080" cy="140040"/>
          </a:xfrm>
          <a:prstGeom prst="rect">
            <a:avLst/>
          </a:prstGeom>
          <a:solidFill>
            <a:srgbClr val="ffffff"/>
          </a:solidFill>
          <a:ln w="29160">
            <a:solidFill>
              <a:srgbClr val="000000"/>
            </a:solidFill>
            <a:round/>
          </a:ln>
        </p:spPr>
      </p:sp>
      <p:sp>
        <p:nvSpPr>
          <p:cNvPr id="3077" name="Rectangle 518"/>
          <p:cNvSpPr/>
          <p:nvPr/>
        </p:nvSpPr>
        <p:spPr>
          <a:xfrm>
            <a:off x="8372520" y="4649040"/>
            <a:ext cx="180720" cy="140040"/>
          </a:xfrm>
          <a:prstGeom prst="rect">
            <a:avLst/>
          </a:prstGeom>
          <a:solidFill>
            <a:srgbClr val="ffffff"/>
          </a:solidFill>
          <a:ln w="29160">
            <a:solidFill>
              <a:srgbClr val="000000"/>
            </a:solidFill>
            <a:round/>
          </a:ln>
        </p:spPr>
      </p:sp>
      <p:sp>
        <p:nvSpPr>
          <p:cNvPr id="3078" name="Rectangle 519"/>
          <p:cNvSpPr/>
          <p:nvPr/>
        </p:nvSpPr>
        <p:spPr>
          <a:xfrm>
            <a:off x="6595560" y="4786560"/>
            <a:ext cx="180720" cy="140040"/>
          </a:xfrm>
          <a:prstGeom prst="rect">
            <a:avLst/>
          </a:prstGeom>
          <a:solidFill>
            <a:srgbClr val="000000"/>
          </a:solidFill>
          <a:ln w="29160">
            <a:solidFill>
              <a:srgbClr val="000000"/>
            </a:solidFill>
            <a:round/>
          </a:ln>
        </p:spPr>
      </p:sp>
      <p:sp>
        <p:nvSpPr>
          <p:cNvPr id="3079" name="Rectangle 520"/>
          <p:cNvSpPr/>
          <p:nvPr/>
        </p:nvSpPr>
        <p:spPr>
          <a:xfrm>
            <a:off x="6773040" y="4786560"/>
            <a:ext cx="181080" cy="140040"/>
          </a:xfrm>
          <a:prstGeom prst="rect">
            <a:avLst/>
          </a:prstGeom>
          <a:solidFill>
            <a:srgbClr val="000000"/>
          </a:solidFill>
          <a:ln w="29160">
            <a:solidFill>
              <a:srgbClr val="000000"/>
            </a:solidFill>
            <a:round/>
          </a:ln>
        </p:spPr>
      </p:sp>
      <p:sp>
        <p:nvSpPr>
          <p:cNvPr id="3080" name="Rectangle 521"/>
          <p:cNvSpPr/>
          <p:nvPr/>
        </p:nvSpPr>
        <p:spPr>
          <a:xfrm>
            <a:off x="6950880" y="4786560"/>
            <a:ext cx="181080" cy="140040"/>
          </a:xfrm>
          <a:prstGeom prst="rect">
            <a:avLst/>
          </a:prstGeom>
          <a:solidFill>
            <a:srgbClr val="000000"/>
          </a:solidFill>
          <a:ln w="29160">
            <a:solidFill>
              <a:srgbClr val="000000"/>
            </a:solidFill>
            <a:round/>
          </a:ln>
        </p:spPr>
      </p:sp>
      <p:sp>
        <p:nvSpPr>
          <p:cNvPr id="3081" name="Rectangle 522"/>
          <p:cNvSpPr/>
          <p:nvPr/>
        </p:nvSpPr>
        <p:spPr>
          <a:xfrm>
            <a:off x="7128720" y="4786560"/>
            <a:ext cx="180720" cy="140040"/>
          </a:xfrm>
          <a:prstGeom prst="rect">
            <a:avLst/>
          </a:prstGeom>
          <a:solidFill>
            <a:srgbClr val="000000"/>
          </a:solidFill>
          <a:ln w="29160">
            <a:solidFill>
              <a:srgbClr val="000000"/>
            </a:solidFill>
            <a:round/>
          </a:ln>
        </p:spPr>
      </p:sp>
      <p:sp>
        <p:nvSpPr>
          <p:cNvPr id="3082" name="Rectangle 523"/>
          <p:cNvSpPr/>
          <p:nvPr/>
        </p:nvSpPr>
        <p:spPr>
          <a:xfrm>
            <a:off x="7306200" y="4786560"/>
            <a:ext cx="181080" cy="140040"/>
          </a:xfrm>
          <a:prstGeom prst="rect">
            <a:avLst/>
          </a:prstGeom>
          <a:solidFill>
            <a:srgbClr val="000000"/>
          </a:solidFill>
          <a:ln w="29160">
            <a:solidFill>
              <a:srgbClr val="000000"/>
            </a:solidFill>
            <a:round/>
          </a:ln>
        </p:spPr>
      </p:sp>
      <p:sp>
        <p:nvSpPr>
          <p:cNvPr id="3083" name="Rectangle 524"/>
          <p:cNvSpPr/>
          <p:nvPr/>
        </p:nvSpPr>
        <p:spPr>
          <a:xfrm>
            <a:off x="7484040" y="4786560"/>
            <a:ext cx="181080" cy="140040"/>
          </a:xfrm>
          <a:prstGeom prst="rect">
            <a:avLst/>
          </a:prstGeom>
          <a:solidFill>
            <a:srgbClr val="ffffff"/>
          </a:solidFill>
          <a:ln w="29160">
            <a:solidFill>
              <a:srgbClr val="000000"/>
            </a:solidFill>
            <a:round/>
          </a:ln>
        </p:spPr>
      </p:sp>
      <p:sp>
        <p:nvSpPr>
          <p:cNvPr id="3084" name="Rectangle 525"/>
          <p:cNvSpPr/>
          <p:nvPr/>
        </p:nvSpPr>
        <p:spPr>
          <a:xfrm>
            <a:off x="7661520" y="4786560"/>
            <a:ext cx="181080" cy="140040"/>
          </a:xfrm>
          <a:prstGeom prst="rect">
            <a:avLst/>
          </a:prstGeom>
          <a:solidFill>
            <a:srgbClr val="ffffff"/>
          </a:solidFill>
          <a:ln w="29160">
            <a:solidFill>
              <a:srgbClr val="000000"/>
            </a:solidFill>
            <a:round/>
          </a:ln>
        </p:spPr>
      </p:sp>
      <p:sp>
        <p:nvSpPr>
          <p:cNvPr id="3085" name="Rectangle 526"/>
          <p:cNvSpPr/>
          <p:nvPr/>
        </p:nvSpPr>
        <p:spPr>
          <a:xfrm>
            <a:off x="7839360" y="4786560"/>
            <a:ext cx="180720" cy="140040"/>
          </a:xfrm>
          <a:prstGeom prst="rect">
            <a:avLst/>
          </a:prstGeom>
          <a:solidFill>
            <a:srgbClr val="ffffff"/>
          </a:solidFill>
          <a:ln w="29160">
            <a:solidFill>
              <a:srgbClr val="000000"/>
            </a:solidFill>
            <a:round/>
          </a:ln>
        </p:spPr>
      </p:sp>
      <p:sp>
        <p:nvSpPr>
          <p:cNvPr id="3086" name="Rectangle 527"/>
          <p:cNvSpPr/>
          <p:nvPr/>
        </p:nvSpPr>
        <p:spPr>
          <a:xfrm>
            <a:off x="8017200" y="4786560"/>
            <a:ext cx="180720" cy="140040"/>
          </a:xfrm>
          <a:prstGeom prst="rect">
            <a:avLst/>
          </a:prstGeom>
          <a:solidFill>
            <a:srgbClr val="ffffff"/>
          </a:solidFill>
          <a:ln w="29160">
            <a:solidFill>
              <a:srgbClr val="000000"/>
            </a:solidFill>
            <a:round/>
          </a:ln>
        </p:spPr>
      </p:sp>
      <p:sp>
        <p:nvSpPr>
          <p:cNvPr id="3087" name="Rectangle 528"/>
          <p:cNvSpPr/>
          <p:nvPr/>
        </p:nvSpPr>
        <p:spPr>
          <a:xfrm>
            <a:off x="8194680" y="4786560"/>
            <a:ext cx="181080" cy="140040"/>
          </a:xfrm>
          <a:prstGeom prst="rect">
            <a:avLst/>
          </a:prstGeom>
          <a:solidFill>
            <a:srgbClr val="000000"/>
          </a:solidFill>
          <a:ln w="29160">
            <a:solidFill>
              <a:srgbClr val="000000"/>
            </a:solidFill>
            <a:round/>
          </a:ln>
        </p:spPr>
      </p:sp>
      <p:sp>
        <p:nvSpPr>
          <p:cNvPr id="3088" name="Rectangle 529"/>
          <p:cNvSpPr/>
          <p:nvPr/>
        </p:nvSpPr>
        <p:spPr>
          <a:xfrm>
            <a:off x="8372520" y="4786560"/>
            <a:ext cx="180720" cy="140040"/>
          </a:xfrm>
          <a:prstGeom prst="rect">
            <a:avLst/>
          </a:prstGeom>
          <a:solidFill>
            <a:srgbClr val="ffffff"/>
          </a:solidFill>
          <a:ln w="29160">
            <a:solidFill>
              <a:srgbClr val="000000"/>
            </a:solidFill>
            <a:round/>
          </a:ln>
        </p:spPr>
      </p:sp>
      <p:sp>
        <p:nvSpPr>
          <p:cNvPr id="3089" name="Rectangle 530"/>
          <p:cNvSpPr/>
          <p:nvPr/>
        </p:nvSpPr>
        <p:spPr>
          <a:xfrm>
            <a:off x="7839360" y="4916520"/>
            <a:ext cx="180720" cy="140040"/>
          </a:xfrm>
          <a:prstGeom prst="rect">
            <a:avLst/>
          </a:prstGeom>
          <a:solidFill>
            <a:srgbClr val="ffffff"/>
          </a:solidFill>
          <a:ln w="29160">
            <a:solidFill>
              <a:srgbClr val="000000"/>
            </a:solidFill>
            <a:round/>
          </a:ln>
        </p:spPr>
      </p:sp>
      <p:sp>
        <p:nvSpPr>
          <p:cNvPr id="3090" name="Rectangle 531"/>
          <p:cNvSpPr/>
          <p:nvPr/>
        </p:nvSpPr>
        <p:spPr>
          <a:xfrm>
            <a:off x="6595560" y="4916520"/>
            <a:ext cx="180720" cy="140040"/>
          </a:xfrm>
          <a:prstGeom prst="rect">
            <a:avLst/>
          </a:prstGeom>
          <a:solidFill>
            <a:srgbClr val="000000"/>
          </a:solidFill>
          <a:ln w="29160">
            <a:solidFill>
              <a:srgbClr val="000000"/>
            </a:solidFill>
            <a:round/>
          </a:ln>
        </p:spPr>
      </p:sp>
      <p:sp>
        <p:nvSpPr>
          <p:cNvPr id="3091" name="Rectangle 532"/>
          <p:cNvSpPr/>
          <p:nvPr/>
        </p:nvSpPr>
        <p:spPr>
          <a:xfrm>
            <a:off x="6773040" y="4916520"/>
            <a:ext cx="181080" cy="140040"/>
          </a:xfrm>
          <a:prstGeom prst="rect">
            <a:avLst/>
          </a:prstGeom>
          <a:solidFill>
            <a:srgbClr val="000000"/>
          </a:solidFill>
          <a:ln w="29160">
            <a:solidFill>
              <a:srgbClr val="000000"/>
            </a:solidFill>
            <a:round/>
          </a:ln>
        </p:spPr>
      </p:sp>
      <p:sp>
        <p:nvSpPr>
          <p:cNvPr id="3092" name="Rectangle 533"/>
          <p:cNvSpPr/>
          <p:nvPr/>
        </p:nvSpPr>
        <p:spPr>
          <a:xfrm>
            <a:off x="6950880" y="4916520"/>
            <a:ext cx="181080" cy="140040"/>
          </a:xfrm>
          <a:prstGeom prst="rect">
            <a:avLst/>
          </a:prstGeom>
          <a:solidFill>
            <a:srgbClr val="000000"/>
          </a:solidFill>
          <a:ln w="29160">
            <a:solidFill>
              <a:srgbClr val="000000"/>
            </a:solidFill>
            <a:round/>
          </a:ln>
        </p:spPr>
      </p:sp>
      <p:sp>
        <p:nvSpPr>
          <p:cNvPr id="3093" name="Rectangle 534"/>
          <p:cNvSpPr/>
          <p:nvPr/>
        </p:nvSpPr>
        <p:spPr>
          <a:xfrm>
            <a:off x="7128720" y="4916520"/>
            <a:ext cx="180720" cy="140040"/>
          </a:xfrm>
          <a:prstGeom prst="rect">
            <a:avLst/>
          </a:prstGeom>
          <a:solidFill>
            <a:srgbClr val="000000"/>
          </a:solidFill>
          <a:ln w="29160">
            <a:solidFill>
              <a:srgbClr val="000000"/>
            </a:solidFill>
            <a:round/>
          </a:ln>
        </p:spPr>
      </p:sp>
      <p:sp>
        <p:nvSpPr>
          <p:cNvPr id="3094" name="Rectangle 535"/>
          <p:cNvSpPr/>
          <p:nvPr/>
        </p:nvSpPr>
        <p:spPr>
          <a:xfrm>
            <a:off x="7306200" y="4916520"/>
            <a:ext cx="181080" cy="140040"/>
          </a:xfrm>
          <a:prstGeom prst="rect">
            <a:avLst/>
          </a:prstGeom>
          <a:solidFill>
            <a:srgbClr val="ffffff"/>
          </a:solidFill>
          <a:ln w="29160">
            <a:solidFill>
              <a:srgbClr val="000000"/>
            </a:solidFill>
            <a:round/>
          </a:ln>
        </p:spPr>
      </p:sp>
      <p:sp>
        <p:nvSpPr>
          <p:cNvPr id="3095" name="Rectangle 536"/>
          <p:cNvSpPr/>
          <p:nvPr/>
        </p:nvSpPr>
        <p:spPr>
          <a:xfrm>
            <a:off x="7484040" y="4916520"/>
            <a:ext cx="181080" cy="140040"/>
          </a:xfrm>
          <a:prstGeom prst="rect">
            <a:avLst/>
          </a:prstGeom>
          <a:solidFill>
            <a:srgbClr val="ffffff"/>
          </a:solidFill>
          <a:ln w="29160">
            <a:solidFill>
              <a:srgbClr val="000000"/>
            </a:solidFill>
            <a:round/>
          </a:ln>
        </p:spPr>
      </p:sp>
      <p:sp>
        <p:nvSpPr>
          <p:cNvPr id="3096" name="Rectangle 537"/>
          <p:cNvSpPr/>
          <p:nvPr/>
        </p:nvSpPr>
        <p:spPr>
          <a:xfrm>
            <a:off x="7661520" y="4916520"/>
            <a:ext cx="181080" cy="140040"/>
          </a:xfrm>
          <a:prstGeom prst="rect">
            <a:avLst/>
          </a:prstGeom>
          <a:solidFill>
            <a:srgbClr val="ffffff"/>
          </a:solidFill>
          <a:ln w="29160">
            <a:solidFill>
              <a:srgbClr val="000000"/>
            </a:solidFill>
            <a:round/>
          </a:ln>
        </p:spPr>
      </p:sp>
      <p:sp>
        <p:nvSpPr>
          <p:cNvPr id="3097" name="Rectangle 538"/>
          <p:cNvSpPr/>
          <p:nvPr/>
        </p:nvSpPr>
        <p:spPr>
          <a:xfrm>
            <a:off x="8017200" y="4916520"/>
            <a:ext cx="180720" cy="140040"/>
          </a:xfrm>
          <a:prstGeom prst="rect">
            <a:avLst/>
          </a:prstGeom>
          <a:solidFill>
            <a:srgbClr val="ffffff"/>
          </a:solidFill>
          <a:ln w="29160">
            <a:solidFill>
              <a:srgbClr val="000000"/>
            </a:solidFill>
            <a:round/>
          </a:ln>
        </p:spPr>
      </p:sp>
      <p:sp>
        <p:nvSpPr>
          <p:cNvPr id="3098" name="Rectangle 539"/>
          <p:cNvSpPr/>
          <p:nvPr/>
        </p:nvSpPr>
        <p:spPr>
          <a:xfrm>
            <a:off x="8194680" y="4916520"/>
            <a:ext cx="181080" cy="140040"/>
          </a:xfrm>
          <a:prstGeom prst="rect">
            <a:avLst/>
          </a:prstGeom>
          <a:solidFill>
            <a:srgbClr val="ffffff"/>
          </a:solidFill>
          <a:ln w="29160">
            <a:solidFill>
              <a:srgbClr val="000000"/>
            </a:solidFill>
            <a:round/>
          </a:ln>
        </p:spPr>
      </p:sp>
      <p:sp>
        <p:nvSpPr>
          <p:cNvPr id="3099" name="Rectangle 540"/>
          <p:cNvSpPr/>
          <p:nvPr/>
        </p:nvSpPr>
        <p:spPr>
          <a:xfrm>
            <a:off x="8372520" y="4916520"/>
            <a:ext cx="180720" cy="140040"/>
          </a:xfrm>
          <a:prstGeom prst="rect">
            <a:avLst/>
          </a:prstGeom>
          <a:solidFill>
            <a:srgbClr val="ffffff"/>
          </a:solidFill>
          <a:ln w="29160">
            <a:solidFill>
              <a:srgbClr val="000000"/>
            </a:solidFill>
            <a:round/>
          </a:ln>
        </p:spPr>
      </p:sp>
      <p:sp>
        <p:nvSpPr>
          <p:cNvPr id="3100" name="Rectangle 541"/>
          <p:cNvSpPr/>
          <p:nvPr/>
        </p:nvSpPr>
        <p:spPr>
          <a:xfrm>
            <a:off x="6595560" y="5054040"/>
            <a:ext cx="180720" cy="140040"/>
          </a:xfrm>
          <a:prstGeom prst="rect">
            <a:avLst/>
          </a:prstGeom>
          <a:solidFill>
            <a:srgbClr val="000000"/>
          </a:solidFill>
          <a:ln w="29160">
            <a:solidFill>
              <a:srgbClr val="000000"/>
            </a:solidFill>
            <a:round/>
          </a:ln>
        </p:spPr>
      </p:sp>
      <p:sp>
        <p:nvSpPr>
          <p:cNvPr id="3101" name="Rectangle 542"/>
          <p:cNvSpPr/>
          <p:nvPr/>
        </p:nvSpPr>
        <p:spPr>
          <a:xfrm>
            <a:off x="6773040" y="5054040"/>
            <a:ext cx="181080" cy="140040"/>
          </a:xfrm>
          <a:prstGeom prst="rect">
            <a:avLst/>
          </a:prstGeom>
          <a:solidFill>
            <a:srgbClr val="000000"/>
          </a:solidFill>
          <a:ln w="29160">
            <a:solidFill>
              <a:srgbClr val="000000"/>
            </a:solidFill>
            <a:round/>
          </a:ln>
        </p:spPr>
      </p:sp>
      <p:sp>
        <p:nvSpPr>
          <p:cNvPr id="3102" name="Rectangle 543"/>
          <p:cNvSpPr/>
          <p:nvPr/>
        </p:nvSpPr>
        <p:spPr>
          <a:xfrm>
            <a:off x="6950880" y="5054040"/>
            <a:ext cx="181080" cy="140040"/>
          </a:xfrm>
          <a:prstGeom prst="rect">
            <a:avLst/>
          </a:prstGeom>
          <a:solidFill>
            <a:srgbClr val="000000"/>
          </a:solidFill>
          <a:ln w="29160">
            <a:solidFill>
              <a:srgbClr val="000000"/>
            </a:solidFill>
            <a:round/>
          </a:ln>
        </p:spPr>
      </p:sp>
      <p:sp>
        <p:nvSpPr>
          <p:cNvPr id="3103" name="Rectangle 544"/>
          <p:cNvSpPr/>
          <p:nvPr/>
        </p:nvSpPr>
        <p:spPr>
          <a:xfrm>
            <a:off x="7128720" y="5054040"/>
            <a:ext cx="180720" cy="140040"/>
          </a:xfrm>
          <a:prstGeom prst="rect">
            <a:avLst/>
          </a:prstGeom>
          <a:solidFill>
            <a:srgbClr val="ffffff"/>
          </a:solidFill>
          <a:ln w="29160">
            <a:solidFill>
              <a:srgbClr val="000000"/>
            </a:solidFill>
            <a:round/>
          </a:ln>
        </p:spPr>
      </p:sp>
      <p:sp>
        <p:nvSpPr>
          <p:cNvPr id="3104" name="Rectangle 545"/>
          <p:cNvSpPr/>
          <p:nvPr/>
        </p:nvSpPr>
        <p:spPr>
          <a:xfrm>
            <a:off x="7306200" y="5054040"/>
            <a:ext cx="181080" cy="140040"/>
          </a:xfrm>
          <a:prstGeom prst="rect">
            <a:avLst/>
          </a:prstGeom>
          <a:solidFill>
            <a:srgbClr val="000000"/>
          </a:solidFill>
          <a:ln w="29160">
            <a:solidFill>
              <a:srgbClr val="000000"/>
            </a:solidFill>
            <a:round/>
          </a:ln>
        </p:spPr>
      </p:sp>
      <p:sp>
        <p:nvSpPr>
          <p:cNvPr id="3105" name="Rectangle 546"/>
          <p:cNvSpPr/>
          <p:nvPr/>
        </p:nvSpPr>
        <p:spPr>
          <a:xfrm>
            <a:off x="7484040" y="5054040"/>
            <a:ext cx="181080" cy="140040"/>
          </a:xfrm>
          <a:prstGeom prst="rect">
            <a:avLst/>
          </a:prstGeom>
          <a:solidFill>
            <a:srgbClr val="ffffff"/>
          </a:solidFill>
          <a:ln w="29160">
            <a:solidFill>
              <a:srgbClr val="000000"/>
            </a:solidFill>
            <a:round/>
          </a:ln>
        </p:spPr>
      </p:sp>
      <p:sp>
        <p:nvSpPr>
          <p:cNvPr id="3106" name="Rectangle 547"/>
          <p:cNvSpPr/>
          <p:nvPr/>
        </p:nvSpPr>
        <p:spPr>
          <a:xfrm>
            <a:off x="7661520" y="5054040"/>
            <a:ext cx="181080" cy="140040"/>
          </a:xfrm>
          <a:prstGeom prst="rect">
            <a:avLst/>
          </a:prstGeom>
          <a:solidFill>
            <a:srgbClr val="ffffff"/>
          </a:solidFill>
          <a:ln w="29160">
            <a:solidFill>
              <a:srgbClr val="000000"/>
            </a:solidFill>
            <a:round/>
          </a:ln>
        </p:spPr>
      </p:sp>
      <p:sp>
        <p:nvSpPr>
          <p:cNvPr id="3107" name="Rectangle 548"/>
          <p:cNvSpPr/>
          <p:nvPr/>
        </p:nvSpPr>
        <p:spPr>
          <a:xfrm>
            <a:off x="7839360" y="5054040"/>
            <a:ext cx="180720" cy="140040"/>
          </a:xfrm>
          <a:prstGeom prst="rect">
            <a:avLst/>
          </a:prstGeom>
          <a:solidFill>
            <a:srgbClr val="ffffff"/>
          </a:solidFill>
          <a:ln w="29160">
            <a:solidFill>
              <a:srgbClr val="000000"/>
            </a:solidFill>
            <a:round/>
          </a:ln>
        </p:spPr>
      </p:sp>
      <p:sp>
        <p:nvSpPr>
          <p:cNvPr id="3108" name="Rectangle 549"/>
          <p:cNvSpPr/>
          <p:nvPr/>
        </p:nvSpPr>
        <p:spPr>
          <a:xfrm>
            <a:off x="8017200" y="5054040"/>
            <a:ext cx="180720" cy="140040"/>
          </a:xfrm>
          <a:prstGeom prst="rect">
            <a:avLst/>
          </a:prstGeom>
          <a:solidFill>
            <a:srgbClr val="ffffff"/>
          </a:solidFill>
          <a:ln w="29160">
            <a:solidFill>
              <a:srgbClr val="000000"/>
            </a:solidFill>
            <a:round/>
          </a:ln>
        </p:spPr>
      </p:sp>
      <p:sp>
        <p:nvSpPr>
          <p:cNvPr id="3109" name="Rectangle 550"/>
          <p:cNvSpPr/>
          <p:nvPr/>
        </p:nvSpPr>
        <p:spPr>
          <a:xfrm>
            <a:off x="8194680" y="5054040"/>
            <a:ext cx="181080" cy="140040"/>
          </a:xfrm>
          <a:prstGeom prst="rect">
            <a:avLst/>
          </a:prstGeom>
          <a:solidFill>
            <a:srgbClr val="000000"/>
          </a:solidFill>
          <a:ln w="29160">
            <a:solidFill>
              <a:srgbClr val="000000"/>
            </a:solidFill>
            <a:round/>
          </a:ln>
        </p:spPr>
      </p:sp>
      <p:sp>
        <p:nvSpPr>
          <p:cNvPr id="3110" name="Rectangle 551"/>
          <p:cNvSpPr/>
          <p:nvPr/>
        </p:nvSpPr>
        <p:spPr>
          <a:xfrm>
            <a:off x="8372520" y="5054040"/>
            <a:ext cx="180720" cy="140040"/>
          </a:xfrm>
          <a:prstGeom prst="rect">
            <a:avLst/>
          </a:prstGeom>
          <a:solidFill>
            <a:srgbClr val="ffffff"/>
          </a:solidFill>
          <a:ln w="29160">
            <a:solidFill>
              <a:srgbClr val="000000"/>
            </a:solidFill>
            <a:round/>
          </a:ln>
        </p:spPr>
      </p:sp>
      <p:sp>
        <p:nvSpPr>
          <p:cNvPr id="3111" name="Rectangle 552"/>
          <p:cNvSpPr/>
          <p:nvPr/>
        </p:nvSpPr>
        <p:spPr>
          <a:xfrm>
            <a:off x="6595560" y="5191920"/>
            <a:ext cx="180720" cy="140040"/>
          </a:xfrm>
          <a:prstGeom prst="rect">
            <a:avLst/>
          </a:prstGeom>
          <a:solidFill>
            <a:srgbClr val="000000"/>
          </a:solidFill>
          <a:ln w="29160">
            <a:solidFill>
              <a:srgbClr val="000000"/>
            </a:solidFill>
            <a:round/>
          </a:ln>
        </p:spPr>
      </p:sp>
      <p:sp>
        <p:nvSpPr>
          <p:cNvPr id="3112" name="Rectangle 553"/>
          <p:cNvSpPr/>
          <p:nvPr/>
        </p:nvSpPr>
        <p:spPr>
          <a:xfrm>
            <a:off x="6773040" y="5191920"/>
            <a:ext cx="181080" cy="140040"/>
          </a:xfrm>
          <a:prstGeom prst="rect">
            <a:avLst/>
          </a:prstGeom>
          <a:solidFill>
            <a:srgbClr val="000000"/>
          </a:solidFill>
          <a:ln w="29160">
            <a:solidFill>
              <a:srgbClr val="000000"/>
            </a:solidFill>
            <a:round/>
          </a:ln>
        </p:spPr>
      </p:sp>
      <p:sp>
        <p:nvSpPr>
          <p:cNvPr id="3113" name="Rectangle 554"/>
          <p:cNvSpPr/>
          <p:nvPr/>
        </p:nvSpPr>
        <p:spPr>
          <a:xfrm>
            <a:off x="6950880" y="5191920"/>
            <a:ext cx="181080" cy="140040"/>
          </a:xfrm>
          <a:prstGeom prst="rect">
            <a:avLst/>
          </a:prstGeom>
          <a:solidFill>
            <a:srgbClr val="000000"/>
          </a:solidFill>
          <a:ln w="29160">
            <a:solidFill>
              <a:srgbClr val="000000"/>
            </a:solidFill>
            <a:round/>
          </a:ln>
        </p:spPr>
      </p:sp>
      <p:sp>
        <p:nvSpPr>
          <p:cNvPr id="3114" name="Rectangle 555"/>
          <p:cNvSpPr/>
          <p:nvPr/>
        </p:nvSpPr>
        <p:spPr>
          <a:xfrm>
            <a:off x="7128720" y="5191920"/>
            <a:ext cx="180720" cy="140040"/>
          </a:xfrm>
          <a:prstGeom prst="rect">
            <a:avLst/>
          </a:prstGeom>
          <a:solidFill>
            <a:srgbClr val="ffffff"/>
          </a:solidFill>
          <a:ln w="29160">
            <a:solidFill>
              <a:srgbClr val="000000"/>
            </a:solidFill>
            <a:round/>
          </a:ln>
        </p:spPr>
      </p:sp>
      <p:sp>
        <p:nvSpPr>
          <p:cNvPr id="3115" name="Rectangle 556"/>
          <p:cNvSpPr/>
          <p:nvPr/>
        </p:nvSpPr>
        <p:spPr>
          <a:xfrm>
            <a:off x="7306200" y="5191920"/>
            <a:ext cx="181080" cy="140040"/>
          </a:xfrm>
          <a:prstGeom prst="rect">
            <a:avLst/>
          </a:prstGeom>
          <a:solidFill>
            <a:srgbClr val="000000"/>
          </a:solidFill>
          <a:ln w="29160">
            <a:solidFill>
              <a:srgbClr val="000000"/>
            </a:solidFill>
            <a:round/>
          </a:ln>
        </p:spPr>
      </p:sp>
      <p:sp>
        <p:nvSpPr>
          <p:cNvPr id="3116" name="Rectangle 557"/>
          <p:cNvSpPr/>
          <p:nvPr/>
        </p:nvSpPr>
        <p:spPr>
          <a:xfrm>
            <a:off x="7484040" y="5191920"/>
            <a:ext cx="181080" cy="140040"/>
          </a:xfrm>
          <a:prstGeom prst="rect">
            <a:avLst/>
          </a:prstGeom>
          <a:solidFill>
            <a:srgbClr val="ffffff"/>
          </a:solidFill>
          <a:ln w="29160">
            <a:solidFill>
              <a:srgbClr val="000000"/>
            </a:solidFill>
            <a:round/>
          </a:ln>
        </p:spPr>
      </p:sp>
      <p:sp>
        <p:nvSpPr>
          <p:cNvPr id="3117" name="Rectangle 558"/>
          <p:cNvSpPr/>
          <p:nvPr/>
        </p:nvSpPr>
        <p:spPr>
          <a:xfrm>
            <a:off x="7661520" y="5191920"/>
            <a:ext cx="181080" cy="140040"/>
          </a:xfrm>
          <a:prstGeom prst="rect">
            <a:avLst/>
          </a:prstGeom>
          <a:solidFill>
            <a:srgbClr val="ffffff"/>
          </a:solidFill>
          <a:ln w="29160">
            <a:solidFill>
              <a:srgbClr val="000000"/>
            </a:solidFill>
            <a:round/>
          </a:ln>
        </p:spPr>
      </p:sp>
      <p:sp>
        <p:nvSpPr>
          <p:cNvPr id="3118" name="Rectangle 559"/>
          <p:cNvSpPr/>
          <p:nvPr/>
        </p:nvSpPr>
        <p:spPr>
          <a:xfrm>
            <a:off x="7839360" y="5191920"/>
            <a:ext cx="180720" cy="140040"/>
          </a:xfrm>
          <a:prstGeom prst="rect">
            <a:avLst/>
          </a:prstGeom>
          <a:solidFill>
            <a:srgbClr val="ffffff"/>
          </a:solidFill>
          <a:ln w="29160">
            <a:solidFill>
              <a:srgbClr val="000000"/>
            </a:solidFill>
            <a:round/>
          </a:ln>
        </p:spPr>
      </p:sp>
      <p:sp>
        <p:nvSpPr>
          <p:cNvPr id="3119" name="Rectangle 560"/>
          <p:cNvSpPr/>
          <p:nvPr/>
        </p:nvSpPr>
        <p:spPr>
          <a:xfrm>
            <a:off x="8017200" y="5191920"/>
            <a:ext cx="180720" cy="140040"/>
          </a:xfrm>
          <a:prstGeom prst="rect">
            <a:avLst/>
          </a:prstGeom>
          <a:solidFill>
            <a:srgbClr val="ffffff"/>
          </a:solidFill>
          <a:ln w="29160">
            <a:solidFill>
              <a:srgbClr val="000000"/>
            </a:solidFill>
            <a:round/>
          </a:ln>
        </p:spPr>
      </p:sp>
      <p:sp>
        <p:nvSpPr>
          <p:cNvPr id="3120" name="Rectangle 561"/>
          <p:cNvSpPr/>
          <p:nvPr/>
        </p:nvSpPr>
        <p:spPr>
          <a:xfrm>
            <a:off x="8194680" y="5191920"/>
            <a:ext cx="181080" cy="140040"/>
          </a:xfrm>
          <a:prstGeom prst="rect">
            <a:avLst/>
          </a:prstGeom>
          <a:solidFill>
            <a:srgbClr val="ffffff"/>
          </a:solidFill>
          <a:ln w="29160">
            <a:solidFill>
              <a:srgbClr val="000000"/>
            </a:solidFill>
            <a:round/>
          </a:ln>
        </p:spPr>
      </p:sp>
      <p:sp>
        <p:nvSpPr>
          <p:cNvPr id="3121" name="Rectangle 562"/>
          <p:cNvSpPr/>
          <p:nvPr/>
        </p:nvSpPr>
        <p:spPr>
          <a:xfrm>
            <a:off x="8372520" y="5191920"/>
            <a:ext cx="180720" cy="140040"/>
          </a:xfrm>
          <a:prstGeom prst="rect">
            <a:avLst/>
          </a:prstGeom>
          <a:solidFill>
            <a:srgbClr val="ffffff"/>
          </a:solidFill>
          <a:ln w="29160">
            <a:solidFill>
              <a:srgbClr val="000000"/>
            </a:solidFill>
            <a:round/>
          </a:ln>
        </p:spPr>
      </p:sp>
      <p:sp>
        <p:nvSpPr>
          <p:cNvPr id="3122" name="Rectangle 563"/>
          <p:cNvSpPr/>
          <p:nvPr/>
        </p:nvSpPr>
        <p:spPr>
          <a:xfrm>
            <a:off x="6595560" y="5329800"/>
            <a:ext cx="180720" cy="140040"/>
          </a:xfrm>
          <a:prstGeom prst="rect">
            <a:avLst/>
          </a:prstGeom>
          <a:solidFill>
            <a:srgbClr val="000000"/>
          </a:solidFill>
          <a:ln w="29160">
            <a:solidFill>
              <a:srgbClr val="000000"/>
            </a:solidFill>
            <a:round/>
          </a:ln>
        </p:spPr>
      </p:sp>
      <p:sp>
        <p:nvSpPr>
          <p:cNvPr id="3123" name="Rectangle 564"/>
          <p:cNvSpPr/>
          <p:nvPr/>
        </p:nvSpPr>
        <p:spPr>
          <a:xfrm>
            <a:off x="6773040" y="5329800"/>
            <a:ext cx="181080" cy="140040"/>
          </a:xfrm>
          <a:prstGeom prst="rect">
            <a:avLst/>
          </a:prstGeom>
          <a:solidFill>
            <a:srgbClr val="000000"/>
          </a:solidFill>
          <a:ln w="29160">
            <a:solidFill>
              <a:srgbClr val="000000"/>
            </a:solidFill>
            <a:round/>
          </a:ln>
        </p:spPr>
      </p:sp>
      <p:sp>
        <p:nvSpPr>
          <p:cNvPr id="3124" name="Rectangle 565"/>
          <p:cNvSpPr/>
          <p:nvPr/>
        </p:nvSpPr>
        <p:spPr>
          <a:xfrm>
            <a:off x="6950880" y="5329800"/>
            <a:ext cx="181080" cy="140040"/>
          </a:xfrm>
          <a:prstGeom prst="rect">
            <a:avLst/>
          </a:prstGeom>
          <a:solidFill>
            <a:srgbClr val="000000"/>
          </a:solidFill>
          <a:ln w="29160">
            <a:solidFill>
              <a:srgbClr val="000000"/>
            </a:solidFill>
            <a:round/>
          </a:ln>
        </p:spPr>
      </p:sp>
      <p:sp>
        <p:nvSpPr>
          <p:cNvPr id="3125" name="Rectangle 566"/>
          <p:cNvSpPr/>
          <p:nvPr/>
        </p:nvSpPr>
        <p:spPr>
          <a:xfrm>
            <a:off x="7128720" y="5329800"/>
            <a:ext cx="180720" cy="140040"/>
          </a:xfrm>
          <a:prstGeom prst="rect">
            <a:avLst/>
          </a:prstGeom>
          <a:solidFill>
            <a:srgbClr val="000000"/>
          </a:solidFill>
          <a:ln w="29160">
            <a:solidFill>
              <a:srgbClr val="000000"/>
            </a:solidFill>
            <a:round/>
          </a:ln>
        </p:spPr>
      </p:sp>
      <p:sp>
        <p:nvSpPr>
          <p:cNvPr id="3126" name="Rectangle 567"/>
          <p:cNvSpPr/>
          <p:nvPr/>
        </p:nvSpPr>
        <p:spPr>
          <a:xfrm>
            <a:off x="7306200" y="5329800"/>
            <a:ext cx="181080" cy="140040"/>
          </a:xfrm>
          <a:prstGeom prst="rect">
            <a:avLst/>
          </a:prstGeom>
          <a:solidFill>
            <a:srgbClr val="000000"/>
          </a:solidFill>
          <a:ln w="29160">
            <a:solidFill>
              <a:srgbClr val="000000"/>
            </a:solidFill>
            <a:round/>
          </a:ln>
        </p:spPr>
      </p:sp>
      <p:sp>
        <p:nvSpPr>
          <p:cNvPr id="3127" name="Rectangle 568"/>
          <p:cNvSpPr/>
          <p:nvPr/>
        </p:nvSpPr>
        <p:spPr>
          <a:xfrm>
            <a:off x="7484040" y="5329800"/>
            <a:ext cx="181080" cy="140040"/>
          </a:xfrm>
          <a:prstGeom prst="rect">
            <a:avLst/>
          </a:prstGeom>
          <a:solidFill>
            <a:srgbClr val="ffffff"/>
          </a:solidFill>
          <a:ln w="29160">
            <a:solidFill>
              <a:srgbClr val="000000"/>
            </a:solidFill>
            <a:round/>
          </a:ln>
        </p:spPr>
      </p:sp>
      <p:sp>
        <p:nvSpPr>
          <p:cNvPr id="3128" name="Rectangle 569"/>
          <p:cNvSpPr/>
          <p:nvPr/>
        </p:nvSpPr>
        <p:spPr>
          <a:xfrm>
            <a:off x="7661520" y="5329800"/>
            <a:ext cx="181080" cy="140040"/>
          </a:xfrm>
          <a:prstGeom prst="rect">
            <a:avLst/>
          </a:prstGeom>
          <a:solidFill>
            <a:srgbClr val="ffffff"/>
          </a:solidFill>
          <a:ln w="29160">
            <a:solidFill>
              <a:srgbClr val="000000"/>
            </a:solidFill>
            <a:round/>
          </a:ln>
        </p:spPr>
      </p:sp>
      <p:sp>
        <p:nvSpPr>
          <p:cNvPr id="3129" name="Rectangle 570"/>
          <p:cNvSpPr/>
          <p:nvPr/>
        </p:nvSpPr>
        <p:spPr>
          <a:xfrm>
            <a:off x="7839360" y="5329800"/>
            <a:ext cx="180720" cy="140040"/>
          </a:xfrm>
          <a:prstGeom prst="rect">
            <a:avLst/>
          </a:prstGeom>
          <a:solidFill>
            <a:srgbClr val="000000"/>
          </a:solidFill>
          <a:ln w="29160">
            <a:solidFill>
              <a:srgbClr val="000000"/>
            </a:solidFill>
            <a:round/>
          </a:ln>
        </p:spPr>
      </p:sp>
      <p:sp>
        <p:nvSpPr>
          <p:cNvPr id="3130" name="Rectangle 571"/>
          <p:cNvSpPr/>
          <p:nvPr/>
        </p:nvSpPr>
        <p:spPr>
          <a:xfrm>
            <a:off x="8017200" y="5329800"/>
            <a:ext cx="180720" cy="140040"/>
          </a:xfrm>
          <a:prstGeom prst="rect">
            <a:avLst/>
          </a:prstGeom>
          <a:solidFill>
            <a:srgbClr val="ffffff"/>
          </a:solidFill>
          <a:ln w="29160">
            <a:solidFill>
              <a:srgbClr val="000000"/>
            </a:solidFill>
            <a:round/>
          </a:ln>
        </p:spPr>
      </p:sp>
      <p:sp>
        <p:nvSpPr>
          <p:cNvPr id="3131" name="Rectangle 572"/>
          <p:cNvSpPr/>
          <p:nvPr/>
        </p:nvSpPr>
        <p:spPr>
          <a:xfrm>
            <a:off x="8194680" y="5329800"/>
            <a:ext cx="181080" cy="140040"/>
          </a:xfrm>
          <a:prstGeom prst="rect">
            <a:avLst/>
          </a:prstGeom>
          <a:solidFill>
            <a:srgbClr val="ffffff"/>
          </a:solidFill>
          <a:ln w="29160">
            <a:solidFill>
              <a:srgbClr val="000000"/>
            </a:solidFill>
            <a:round/>
          </a:ln>
        </p:spPr>
      </p:sp>
      <p:sp>
        <p:nvSpPr>
          <p:cNvPr id="3132" name="Rectangle 573"/>
          <p:cNvSpPr/>
          <p:nvPr/>
        </p:nvSpPr>
        <p:spPr>
          <a:xfrm>
            <a:off x="8372520" y="5329800"/>
            <a:ext cx="180720" cy="140040"/>
          </a:xfrm>
          <a:prstGeom prst="rect">
            <a:avLst/>
          </a:prstGeom>
          <a:solidFill>
            <a:srgbClr val="ffffff"/>
          </a:solidFill>
          <a:ln w="29160">
            <a:solidFill>
              <a:srgbClr val="000000"/>
            </a:solidFill>
            <a:round/>
          </a:ln>
        </p:spPr>
      </p:sp>
      <p:sp>
        <p:nvSpPr>
          <p:cNvPr id="3133" name="Rectangle 574"/>
          <p:cNvSpPr/>
          <p:nvPr/>
        </p:nvSpPr>
        <p:spPr>
          <a:xfrm>
            <a:off x="6595560" y="5467320"/>
            <a:ext cx="180720" cy="140040"/>
          </a:xfrm>
          <a:prstGeom prst="rect">
            <a:avLst/>
          </a:prstGeom>
          <a:solidFill>
            <a:srgbClr val="ffffff"/>
          </a:solidFill>
          <a:ln w="29160">
            <a:solidFill>
              <a:srgbClr val="000000"/>
            </a:solidFill>
            <a:round/>
          </a:ln>
        </p:spPr>
      </p:sp>
      <p:sp>
        <p:nvSpPr>
          <p:cNvPr id="3134" name="Rectangle 575"/>
          <p:cNvSpPr/>
          <p:nvPr/>
        </p:nvSpPr>
        <p:spPr>
          <a:xfrm>
            <a:off x="6773040" y="5467320"/>
            <a:ext cx="181080" cy="140040"/>
          </a:xfrm>
          <a:prstGeom prst="rect">
            <a:avLst/>
          </a:prstGeom>
          <a:solidFill>
            <a:srgbClr val="ffffff"/>
          </a:solidFill>
          <a:ln w="29160">
            <a:solidFill>
              <a:srgbClr val="000000"/>
            </a:solidFill>
            <a:round/>
          </a:ln>
        </p:spPr>
      </p:sp>
      <p:sp>
        <p:nvSpPr>
          <p:cNvPr id="3135" name="Rectangle 576"/>
          <p:cNvSpPr/>
          <p:nvPr/>
        </p:nvSpPr>
        <p:spPr>
          <a:xfrm>
            <a:off x="6950880" y="5467320"/>
            <a:ext cx="181080" cy="140040"/>
          </a:xfrm>
          <a:prstGeom prst="rect">
            <a:avLst/>
          </a:prstGeom>
          <a:solidFill>
            <a:srgbClr val="000000"/>
          </a:solidFill>
          <a:ln w="29160">
            <a:solidFill>
              <a:srgbClr val="000000"/>
            </a:solidFill>
            <a:round/>
          </a:ln>
        </p:spPr>
      </p:sp>
      <p:sp>
        <p:nvSpPr>
          <p:cNvPr id="3136" name="Rectangle 577"/>
          <p:cNvSpPr/>
          <p:nvPr/>
        </p:nvSpPr>
        <p:spPr>
          <a:xfrm>
            <a:off x="7128720" y="5467320"/>
            <a:ext cx="180720" cy="140040"/>
          </a:xfrm>
          <a:prstGeom prst="rect">
            <a:avLst/>
          </a:prstGeom>
          <a:solidFill>
            <a:srgbClr val="000000"/>
          </a:solidFill>
          <a:ln w="29160">
            <a:solidFill>
              <a:srgbClr val="000000"/>
            </a:solidFill>
            <a:round/>
          </a:ln>
        </p:spPr>
      </p:sp>
      <p:sp>
        <p:nvSpPr>
          <p:cNvPr id="3137" name="Rectangle 578"/>
          <p:cNvSpPr/>
          <p:nvPr/>
        </p:nvSpPr>
        <p:spPr>
          <a:xfrm>
            <a:off x="7306200" y="5467320"/>
            <a:ext cx="181080" cy="140040"/>
          </a:xfrm>
          <a:prstGeom prst="rect">
            <a:avLst/>
          </a:prstGeom>
          <a:solidFill>
            <a:srgbClr val="ffffff"/>
          </a:solidFill>
          <a:ln w="29160">
            <a:solidFill>
              <a:srgbClr val="000000"/>
            </a:solidFill>
            <a:round/>
          </a:ln>
        </p:spPr>
      </p:sp>
      <p:sp>
        <p:nvSpPr>
          <p:cNvPr id="3138" name="Rectangle 579"/>
          <p:cNvSpPr/>
          <p:nvPr/>
        </p:nvSpPr>
        <p:spPr>
          <a:xfrm>
            <a:off x="7484040" y="5467320"/>
            <a:ext cx="181080" cy="140040"/>
          </a:xfrm>
          <a:prstGeom prst="rect">
            <a:avLst/>
          </a:prstGeom>
          <a:solidFill>
            <a:srgbClr val="ffffff"/>
          </a:solidFill>
          <a:ln w="29160">
            <a:solidFill>
              <a:srgbClr val="000000"/>
            </a:solidFill>
            <a:round/>
          </a:ln>
        </p:spPr>
      </p:sp>
      <p:sp>
        <p:nvSpPr>
          <p:cNvPr id="3139" name="Rectangle 580"/>
          <p:cNvSpPr/>
          <p:nvPr/>
        </p:nvSpPr>
        <p:spPr>
          <a:xfrm>
            <a:off x="7661520" y="5467320"/>
            <a:ext cx="181080" cy="140040"/>
          </a:xfrm>
          <a:prstGeom prst="rect">
            <a:avLst/>
          </a:prstGeom>
          <a:solidFill>
            <a:srgbClr val="ffffff"/>
          </a:solidFill>
          <a:ln w="29160">
            <a:solidFill>
              <a:srgbClr val="000000"/>
            </a:solidFill>
            <a:round/>
          </a:ln>
        </p:spPr>
      </p:sp>
      <p:sp>
        <p:nvSpPr>
          <p:cNvPr id="3140" name="Rectangle 581"/>
          <p:cNvSpPr/>
          <p:nvPr/>
        </p:nvSpPr>
        <p:spPr>
          <a:xfrm>
            <a:off x="7839360" y="5467320"/>
            <a:ext cx="180720" cy="140040"/>
          </a:xfrm>
          <a:prstGeom prst="rect">
            <a:avLst/>
          </a:prstGeom>
          <a:solidFill>
            <a:srgbClr val="ffffff"/>
          </a:solidFill>
          <a:ln w="29160">
            <a:solidFill>
              <a:srgbClr val="000000"/>
            </a:solidFill>
            <a:round/>
          </a:ln>
        </p:spPr>
      </p:sp>
      <p:sp>
        <p:nvSpPr>
          <p:cNvPr id="3141" name="Rectangle 582"/>
          <p:cNvSpPr/>
          <p:nvPr/>
        </p:nvSpPr>
        <p:spPr>
          <a:xfrm>
            <a:off x="8017200" y="5467320"/>
            <a:ext cx="180720" cy="140040"/>
          </a:xfrm>
          <a:prstGeom prst="rect">
            <a:avLst/>
          </a:prstGeom>
          <a:solidFill>
            <a:srgbClr val="ffffff"/>
          </a:solidFill>
          <a:ln w="29160">
            <a:solidFill>
              <a:srgbClr val="000000"/>
            </a:solidFill>
            <a:round/>
          </a:ln>
        </p:spPr>
      </p:sp>
      <p:sp>
        <p:nvSpPr>
          <p:cNvPr id="3142" name="Rectangle 583"/>
          <p:cNvSpPr/>
          <p:nvPr/>
        </p:nvSpPr>
        <p:spPr>
          <a:xfrm>
            <a:off x="8194680" y="5467320"/>
            <a:ext cx="181080" cy="140040"/>
          </a:xfrm>
          <a:prstGeom prst="rect">
            <a:avLst/>
          </a:prstGeom>
          <a:solidFill>
            <a:srgbClr val="ffffff"/>
          </a:solidFill>
          <a:ln w="29160">
            <a:solidFill>
              <a:srgbClr val="000000"/>
            </a:solidFill>
            <a:round/>
          </a:ln>
        </p:spPr>
      </p:sp>
      <p:sp>
        <p:nvSpPr>
          <p:cNvPr id="3143" name="Rectangle 584"/>
          <p:cNvSpPr/>
          <p:nvPr/>
        </p:nvSpPr>
        <p:spPr>
          <a:xfrm>
            <a:off x="8372520" y="5467320"/>
            <a:ext cx="180720" cy="140040"/>
          </a:xfrm>
          <a:prstGeom prst="rect">
            <a:avLst/>
          </a:prstGeom>
          <a:solidFill>
            <a:srgbClr val="ffffff"/>
          </a:solidFill>
          <a:ln w="29160">
            <a:solidFill>
              <a:srgbClr val="000000"/>
            </a:solidFill>
            <a:round/>
          </a:ln>
        </p:spPr>
      </p:sp>
      <p:sp>
        <p:nvSpPr>
          <p:cNvPr id="3144" name="Rectangle 585"/>
          <p:cNvSpPr/>
          <p:nvPr/>
        </p:nvSpPr>
        <p:spPr>
          <a:xfrm>
            <a:off x="6595560" y="5605200"/>
            <a:ext cx="180720" cy="140040"/>
          </a:xfrm>
          <a:prstGeom prst="rect">
            <a:avLst/>
          </a:prstGeom>
          <a:solidFill>
            <a:srgbClr val="000000"/>
          </a:solidFill>
          <a:ln w="29160">
            <a:solidFill>
              <a:srgbClr val="000000"/>
            </a:solidFill>
            <a:round/>
          </a:ln>
        </p:spPr>
      </p:sp>
      <p:sp>
        <p:nvSpPr>
          <p:cNvPr id="3145" name="Rectangle 586"/>
          <p:cNvSpPr/>
          <p:nvPr/>
        </p:nvSpPr>
        <p:spPr>
          <a:xfrm>
            <a:off x="6773040" y="5605200"/>
            <a:ext cx="181080" cy="140040"/>
          </a:xfrm>
          <a:prstGeom prst="rect">
            <a:avLst/>
          </a:prstGeom>
          <a:solidFill>
            <a:srgbClr val="000000"/>
          </a:solidFill>
          <a:ln w="29160">
            <a:solidFill>
              <a:srgbClr val="000000"/>
            </a:solidFill>
            <a:round/>
          </a:ln>
        </p:spPr>
      </p:sp>
      <p:sp>
        <p:nvSpPr>
          <p:cNvPr id="3146" name="Rectangle 587"/>
          <p:cNvSpPr/>
          <p:nvPr/>
        </p:nvSpPr>
        <p:spPr>
          <a:xfrm>
            <a:off x="6950880" y="5605200"/>
            <a:ext cx="181080" cy="140040"/>
          </a:xfrm>
          <a:prstGeom prst="rect">
            <a:avLst/>
          </a:prstGeom>
          <a:solidFill>
            <a:srgbClr val="ffffff"/>
          </a:solidFill>
          <a:ln w="29160">
            <a:solidFill>
              <a:srgbClr val="000000"/>
            </a:solidFill>
            <a:round/>
          </a:ln>
        </p:spPr>
      </p:sp>
      <p:sp>
        <p:nvSpPr>
          <p:cNvPr id="3147" name="Rectangle 588"/>
          <p:cNvSpPr/>
          <p:nvPr/>
        </p:nvSpPr>
        <p:spPr>
          <a:xfrm>
            <a:off x="7128720" y="5605200"/>
            <a:ext cx="180720" cy="140040"/>
          </a:xfrm>
          <a:prstGeom prst="rect">
            <a:avLst/>
          </a:prstGeom>
          <a:solidFill>
            <a:srgbClr val="ffffff"/>
          </a:solidFill>
          <a:ln w="29160">
            <a:solidFill>
              <a:srgbClr val="000000"/>
            </a:solidFill>
            <a:round/>
          </a:ln>
        </p:spPr>
      </p:sp>
      <p:sp>
        <p:nvSpPr>
          <p:cNvPr id="3148" name="Rectangle 589"/>
          <p:cNvSpPr/>
          <p:nvPr/>
        </p:nvSpPr>
        <p:spPr>
          <a:xfrm>
            <a:off x="7306200" y="5605200"/>
            <a:ext cx="181080" cy="140040"/>
          </a:xfrm>
          <a:prstGeom prst="rect">
            <a:avLst/>
          </a:prstGeom>
          <a:solidFill>
            <a:srgbClr val="000000"/>
          </a:solidFill>
          <a:ln w="29160">
            <a:solidFill>
              <a:srgbClr val="000000"/>
            </a:solidFill>
            <a:round/>
          </a:ln>
        </p:spPr>
      </p:sp>
      <p:sp>
        <p:nvSpPr>
          <p:cNvPr id="3149" name="Rectangle 590"/>
          <p:cNvSpPr/>
          <p:nvPr/>
        </p:nvSpPr>
        <p:spPr>
          <a:xfrm>
            <a:off x="7484040" y="5605200"/>
            <a:ext cx="181080" cy="140040"/>
          </a:xfrm>
          <a:prstGeom prst="rect">
            <a:avLst/>
          </a:prstGeom>
          <a:solidFill>
            <a:srgbClr val="ffffff"/>
          </a:solidFill>
          <a:ln w="29160">
            <a:solidFill>
              <a:srgbClr val="000000"/>
            </a:solidFill>
            <a:round/>
          </a:ln>
        </p:spPr>
      </p:sp>
      <p:sp>
        <p:nvSpPr>
          <p:cNvPr id="3150" name="Rectangle 591"/>
          <p:cNvSpPr/>
          <p:nvPr/>
        </p:nvSpPr>
        <p:spPr>
          <a:xfrm>
            <a:off x="7661520" y="5605200"/>
            <a:ext cx="181080" cy="140040"/>
          </a:xfrm>
          <a:prstGeom prst="rect">
            <a:avLst/>
          </a:prstGeom>
          <a:solidFill>
            <a:srgbClr val="ffffff"/>
          </a:solidFill>
          <a:ln w="29160">
            <a:solidFill>
              <a:srgbClr val="000000"/>
            </a:solidFill>
            <a:round/>
          </a:ln>
        </p:spPr>
      </p:sp>
      <p:sp>
        <p:nvSpPr>
          <p:cNvPr id="3151" name="Rectangle 592"/>
          <p:cNvSpPr/>
          <p:nvPr/>
        </p:nvSpPr>
        <p:spPr>
          <a:xfrm>
            <a:off x="7839360" y="5605200"/>
            <a:ext cx="180720" cy="140040"/>
          </a:xfrm>
          <a:prstGeom prst="rect">
            <a:avLst/>
          </a:prstGeom>
          <a:solidFill>
            <a:srgbClr val="ffffff"/>
          </a:solidFill>
          <a:ln w="29160">
            <a:solidFill>
              <a:srgbClr val="000000"/>
            </a:solidFill>
            <a:round/>
          </a:ln>
        </p:spPr>
      </p:sp>
      <p:sp>
        <p:nvSpPr>
          <p:cNvPr id="3152" name="Rectangle 593"/>
          <p:cNvSpPr/>
          <p:nvPr/>
        </p:nvSpPr>
        <p:spPr>
          <a:xfrm>
            <a:off x="8017200" y="5605200"/>
            <a:ext cx="180720" cy="140040"/>
          </a:xfrm>
          <a:prstGeom prst="rect">
            <a:avLst/>
          </a:prstGeom>
          <a:solidFill>
            <a:srgbClr val="ffffff"/>
          </a:solidFill>
          <a:ln w="29160">
            <a:solidFill>
              <a:srgbClr val="000000"/>
            </a:solidFill>
            <a:round/>
          </a:ln>
        </p:spPr>
      </p:sp>
      <p:sp>
        <p:nvSpPr>
          <p:cNvPr id="3153" name="Rectangle 594"/>
          <p:cNvSpPr/>
          <p:nvPr/>
        </p:nvSpPr>
        <p:spPr>
          <a:xfrm>
            <a:off x="8194680" y="5605200"/>
            <a:ext cx="181080" cy="140040"/>
          </a:xfrm>
          <a:prstGeom prst="rect">
            <a:avLst/>
          </a:prstGeom>
          <a:solidFill>
            <a:srgbClr val="000000"/>
          </a:solidFill>
          <a:ln w="29160">
            <a:solidFill>
              <a:srgbClr val="000000"/>
            </a:solidFill>
            <a:round/>
          </a:ln>
        </p:spPr>
      </p:sp>
      <p:sp>
        <p:nvSpPr>
          <p:cNvPr id="3154" name="Rectangle 595"/>
          <p:cNvSpPr/>
          <p:nvPr/>
        </p:nvSpPr>
        <p:spPr>
          <a:xfrm>
            <a:off x="8372520" y="5605200"/>
            <a:ext cx="180720" cy="140040"/>
          </a:xfrm>
          <a:prstGeom prst="rect">
            <a:avLst/>
          </a:prstGeom>
          <a:solidFill>
            <a:srgbClr val="ffffff"/>
          </a:solidFill>
          <a:ln w="29160">
            <a:solidFill>
              <a:srgbClr val="000000"/>
            </a:solidFill>
            <a:round/>
          </a:ln>
        </p:spPr>
      </p:sp>
      <p:sp>
        <p:nvSpPr>
          <p:cNvPr id="3155" name="Rectangle 596"/>
          <p:cNvSpPr/>
          <p:nvPr/>
        </p:nvSpPr>
        <p:spPr>
          <a:xfrm>
            <a:off x="6595560" y="5743080"/>
            <a:ext cx="180720" cy="140040"/>
          </a:xfrm>
          <a:prstGeom prst="rect">
            <a:avLst/>
          </a:prstGeom>
          <a:solidFill>
            <a:srgbClr val="ffffff"/>
          </a:solidFill>
          <a:ln w="29160">
            <a:solidFill>
              <a:srgbClr val="000000"/>
            </a:solidFill>
            <a:round/>
          </a:ln>
        </p:spPr>
      </p:sp>
      <p:sp>
        <p:nvSpPr>
          <p:cNvPr id="3156" name="Rectangle 597"/>
          <p:cNvSpPr/>
          <p:nvPr/>
        </p:nvSpPr>
        <p:spPr>
          <a:xfrm>
            <a:off x="6773040" y="5743080"/>
            <a:ext cx="181080" cy="140040"/>
          </a:xfrm>
          <a:prstGeom prst="rect">
            <a:avLst/>
          </a:prstGeom>
          <a:solidFill>
            <a:srgbClr val="000000"/>
          </a:solidFill>
          <a:ln w="29160">
            <a:solidFill>
              <a:srgbClr val="000000"/>
            </a:solidFill>
            <a:round/>
          </a:ln>
        </p:spPr>
      </p:sp>
      <p:sp>
        <p:nvSpPr>
          <p:cNvPr id="3157" name="Rectangle 598"/>
          <p:cNvSpPr/>
          <p:nvPr/>
        </p:nvSpPr>
        <p:spPr>
          <a:xfrm>
            <a:off x="6950880" y="5743080"/>
            <a:ext cx="181080" cy="140040"/>
          </a:xfrm>
          <a:prstGeom prst="rect">
            <a:avLst/>
          </a:prstGeom>
          <a:solidFill>
            <a:srgbClr val="ffffff"/>
          </a:solidFill>
          <a:ln w="29160">
            <a:solidFill>
              <a:srgbClr val="000000"/>
            </a:solidFill>
            <a:round/>
          </a:ln>
        </p:spPr>
      </p:sp>
      <p:sp>
        <p:nvSpPr>
          <p:cNvPr id="3158" name="Rectangle 599"/>
          <p:cNvSpPr/>
          <p:nvPr/>
        </p:nvSpPr>
        <p:spPr>
          <a:xfrm>
            <a:off x="7128720" y="5743080"/>
            <a:ext cx="180720" cy="140040"/>
          </a:xfrm>
          <a:prstGeom prst="rect">
            <a:avLst/>
          </a:prstGeom>
          <a:solidFill>
            <a:srgbClr val="000000"/>
          </a:solidFill>
          <a:ln w="29160">
            <a:solidFill>
              <a:srgbClr val="000000"/>
            </a:solidFill>
            <a:round/>
          </a:ln>
        </p:spPr>
      </p:sp>
      <p:sp>
        <p:nvSpPr>
          <p:cNvPr id="3159" name="Rectangle 600"/>
          <p:cNvSpPr/>
          <p:nvPr/>
        </p:nvSpPr>
        <p:spPr>
          <a:xfrm>
            <a:off x="7306200" y="5743080"/>
            <a:ext cx="181080" cy="140040"/>
          </a:xfrm>
          <a:prstGeom prst="rect">
            <a:avLst/>
          </a:prstGeom>
          <a:solidFill>
            <a:srgbClr val="000000"/>
          </a:solidFill>
          <a:ln w="29160">
            <a:solidFill>
              <a:srgbClr val="000000"/>
            </a:solidFill>
            <a:round/>
          </a:ln>
        </p:spPr>
      </p:sp>
      <p:sp>
        <p:nvSpPr>
          <p:cNvPr id="3160" name="Rectangle 601"/>
          <p:cNvSpPr/>
          <p:nvPr/>
        </p:nvSpPr>
        <p:spPr>
          <a:xfrm>
            <a:off x="7484040" y="5743080"/>
            <a:ext cx="181080" cy="140040"/>
          </a:xfrm>
          <a:prstGeom prst="rect">
            <a:avLst/>
          </a:prstGeom>
          <a:solidFill>
            <a:srgbClr val="ffffff"/>
          </a:solidFill>
          <a:ln w="29160">
            <a:solidFill>
              <a:srgbClr val="000000"/>
            </a:solidFill>
            <a:round/>
          </a:ln>
        </p:spPr>
      </p:sp>
      <p:sp>
        <p:nvSpPr>
          <p:cNvPr id="3161" name="Rectangle 602"/>
          <p:cNvSpPr/>
          <p:nvPr/>
        </p:nvSpPr>
        <p:spPr>
          <a:xfrm>
            <a:off x="7661520" y="5743080"/>
            <a:ext cx="181080" cy="140040"/>
          </a:xfrm>
          <a:prstGeom prst="rect">
            <a:avLst/>
          </a:prstGeom>
          <a:solidFill>
            <a:srgbClr val="ffffff"/>
          </a:solidFill>
          <a:ln w="29160">
            <a:solidFill>
              <a:srgbClr val="000000"/>
            </a:solidFill>
            <a:round/>
          </a:ln>
        </p:spPr>
      </p:sp>
      <p:sp>
        <p:nvSpPr>
          <p:cNvPr id="3162" name="Rectangle 603"/>
          <p:cNvSpPr/>
          <p:nvPr/>
        </p:nvSpPr>
        <p:spPr>
          <a:xfrm>
            <a:off x="7839360" y="5743080"/>
            <a:ext cx="180720" cy="140040"/>
          </a:xfrm>
          <a:prstGeom prst="rect">
            <a:avLst/>
          </a:prstGeom>
          <a:solidFill>
            <a:srgbClr val="ffffff"/>
          </a:solidFill>
          <a:ln w="29160">
            <a:solidFill>
              <a:srgbClr val="000000"/>
            </a:solidFill>
            <a:round/>
          </a:ln>
        </p:spPr>
      </p:sp>
      <p:sp>
        <p:nvSpPr>
          <p:cNvPr id="3163" name="Rectangle 604"/>
          <p:cNvSpPr/>
          <p:nvPr/>
        </p:nvSpPr>
        <p:spPr>
          <a:xfrm>
            <a:off x="8017200" y="5743080"/>
            <a:ext cx="180720" cy="140040"/>
          </a:xfrm>
          <a:prstGeom prst="rect">
            <a:avLst/>
          </a:prstGeom>
          <a:solidFill>
            <a:srgbClr val="ffffff"/>
          </a:solidFill>
          <a:ln w="29160">
            <a:solidFill>
              <a:srgbClr val="000000"/>
            </a:solidFill>
            <a:round/>
          </a:ln>
        </p:spPr>
      </p:sp>
      <p:sp>
        <p:nvSpPr>
          <p:cNvPr id="3164" name="Rectangle 605"/>
          <p:cNvSpPr/>
          <p:nvPr/>
        </p:nvSpPr>
        <p:spPr>
          <a:xfrm>
            <a:off x="8194680" y="5743080"/>
            <a:ext cx="181080" cy="140040"/>
          </a:xfrm>
          <a:prstGeom prst="rect">
            <a:avLst/>
          </a:prstGeom>
          <a:solidFill>
            <a:srgbClr val="ffffff"/>
          </a:solidFill>
          <a:ln w="29160">
            <a:solidFill>
              <a:srgbClr val="000000"/>
            </a:solidFill>
            <a:round/>
          </a:ln>
        </p:spPr>
      </p:sp>
      <p:sp>
        <p:nvSpPr>
          <p:cNvPr id="3165" name="Rectangle 606"/>
          <p:cNvSpPr/>
          <p:nvPr/>
        </p:nvSpPr>
        <p:spPr>
          <a:xfrm>
            <a:off x="8372520" y="5743080"/>
            <a:ext cx="180720" cy="140040"/>
          </a:xfrm>
          <a:prstGeom prst="rect">
            <a:avLst/>
          </a:prstGeom>
          <a:solidFill>
            <a:srgbClr val="ffffff"/>
          </a:solidFill>
          <a:ln w="29160">
            <a:solidFill>
              <a:srgbClr val="000000"/>
            </a:solidFill>
            <a:round/>
          </a:ln>
        </p:spPr>
      </p:sp>
      <p:sp>
        <p:nvSpPr>
          <p:cNvPr id="3166" name="Rectangle 607"/>
          <p:cNvSpPr/>
          <p:nvPr/>
        </p:nvSpPr>
        <p:spPr>
          <a:xfrm>
            <a:off x="6595560" y="5880960"/>
            <a:ext cx="180720" cy="139680"/>
          </a:xfrm>
          <a:prstGeom prst="rect">
            <a:avLst/>
          </a:prstGeom>
          <a:solidFill>
            <a:srgbClr val="ffffff"/>
          </a:solidFill>
          <a:ln w="29160">
            <a:solidFill>
              <a:srgbClr val="000000"/>
            </a:solidFill>
            <a:round/>
          </a:ln>
        </p:spPr>
      </p:sp>
      <p:sp>
        <p:nvSpPr>
          <p:cNvPr id="3167" name="Rectangle 608"/>
          <p:cNvSpPr/>
          <p:nvPr/>
        </p:nvSpPr>
        <p:spPr>
          <a:xfrm>
            <a:off x="6773040" y="5880960"/>
            <a:ext cx="181080" cy="139680"/>
          </a:xfrm>
          <a:prstGeom prst="rect">
            <a:avLst/>
          </a:prstGeom>
          <a:solidFill>
            <a:srgbClr val="ffffff"/>
          </a:solidFill>
          <a:ln w="29160">
            <a:solidFill>
              <a:srgbClr val="000000"/>
            </a:solidFill>
            <a:round/>
          </a:ln>
        </p:spPr>
      </p:sp>
      <p:sp>
        <p:nvSpPr>
          <p:cNvPr id="3168" name="Rectangle 609"/>
          <p:cNvSpPr/>
          <p:nvPr/>
        </p:nvSpPr>
        <p:spPr>
          <a:xfrm>
            <a:off x="6950880" y="5880960"/>
            <a:ext cx="181080" cy="139680"/>
          </a:xfrm>
          <a:prstGeom prst="rect">
            <a:avLst/>
          </a:prstGeom>
          <a:solidFill>
            <a:srgbClr val="ffffff"/>
          </a:solidFill>
          <a:ln w="29160">
            <a:solidFill>
              <a:srgbClr val="000000"/>
            </a:solidFill>
            <a:round/>
          </a:ln>
        </p:spPr>
      </p:sp>
      <p:sp>
        <p:nvSpPr>
          <p:cNvPr id="3169" name="Rectangle 610"/>
          <p:cNvSpPr/>
          <p:nvPr/>
        </p:nvSpPr>
        <p:spPr>
          <a:xfrm>
            <a:off x="7128720" y="5880960"/>
            <a:ext cx="180720" cy="139680"/>
          </a:xfrm>
          <a:prstGeom prst="rect">
            <a:avLst/>
          </a:prstGeom>
          <a:solidFill>
            <a:srgbClr val="ffffff"/>
          </a:solidFill>
          <a:ln w="29160">
            <a:solidFill>
              <a:srgbClr val="000000"/>
            </a:solidFill>
            <a:round/>
          </a:ln>
        </p:spPr>
      </p:sp>
      <p:sp>
        <p:nvSpPr>
          <p:cNvPr id="3170" name="Rectangle 611"/>
          <p:cNvSpPr/>
          <p:nvPr/>
        </p:nvSpPr>
        <p:spPr>
          <a:xfrm>
            <a:off x="7306200" y="5880960"/>
            <a:ext cx="181080" cy="139680"/>
          </a:xfrm>
          <a:prstGeom prst="rect">
            <a:avLst/>
          </a:prstGeom>
          <a:solidFill>
            <a:srgbClr val="ffffff"/>
          </a:solidFill>
          <a:ln w="29160">
            <a:solidFill>
              <a:srgbClr val="000000"/>
            </a:solidFill>
            <a:round/>
          </a:ln>
        </p:spPr>
      </p:sp>
      <p:sp>
        <p:nvSpPr>
          <p:cNvPr id="3171" name="Rectangle 612"/>
          <p:cNvSpPr/>
          <p:nvPr/>
        </p:nvSpPr>
        <p:spPr>
          <a:xfrm>
            <a:off x="7484040" y="5880960"/>
            <a:ext cx="181080" cy="139680"/>
          </a:xfrm>
          <a:prstGeom prst="rect">
            <a:avLst/>
          </a:prstGeom>
          <a:solidFill>
            <a:srgbClr val="000000"/>
          </a:solidFill>
          <a:ln w="29160">
            <a:solidFill>
              <a:srgbClr val="000000"/>
            </a:solidFill>
            <a:round/>
          </a:ln>
        </p:spPr>
      </p:sp>
      <p:sp>
        <p:nvSpPr>
          <p:cNvPr id="3172" name="Rectangle 613"/>
          <p:cNvSpPr/>
          <p:nvPr/>
        </p:nvSpPr>
        <p:spPr>
          <a:xfrm>
            <a:off x="7661520" y="5880960"/>
            <a:ext cx="181080" cy="139680"/>
          </a:xfrm>
          <a:prstGeom prst="rect">
            <a:avLst/>
          </a:prstGeom>
          <a:solidFill>
            <a:srgbClr val="000000"/>
          </a:solidFill>
          <a:ln w="29160">
            <a:solidFill>
              <a:srgbClr val="000000"/>
            </a:solidFill>
            <a:round/>
          </a:ln>
        </p:spPr>
      </p:sp>
      <p:sp>
        <p:nvSpPr>
          <p:cNvPr id="3173" name="Rectangle 614"/>
          <p:cNvSpPr/>
          <p:nvPr/>
        </p:nvSpPr>
        <p:spPr>
          <a:xfrm>
            <a:off x="7839360" y="5880960"/>
            <a:ext cx="180720" cy="139680"/>
          </a:xfrm>
          <a:prstGeom prst="rect">
            <a:avLst/>
          </a:prstGeom>
          <a:solidFill>
            <a:srgbClr val="000000"/>
          </a:solidFill>
          <a:ln w="29160">
            <a:solidFill>
              <a:srgbClr val="000000"/>
            </a:solidFill>
            <a:round/>
          </a:ln>
        </p:spPr>
      </p:sp>
      <p:sp>
        <p:nvSpPr>
          <p:cNvPr id="3174" name="Rectangle 615"/>
          <p:cNvSpPr/>
          <p:nvPr/>
        </p:nvSpPr>
        <p:spPr>
          <a:xfrm>
            <a:off x="8017200" y="5880960"/>
            <a:ext cx="180720" cy="139680"/>
          </a:xfrm>
          <a:prstGeom prst="rect">
            <a:avLst/>
          </a:prstGeom>
          <a:solidFill>
            <a:srgbClr val="ffffff"/>
          </a:solidFill>
          <a:ln w="29160">
            <a:solidFill>
              <a:srgbClr val="000000"/>
            </a:solidFill>
            <a:round/>
          </a:ln>
        </p:spPr>
      </p:sp>
      <p:sp>
        <p:nvSpPr>
          <p:cNvPr id="3175" name="Rectangle 616"/>
          <p:cNvSpPr/>
          <p:nvPr/>
        </p:nvSpPr>
        <p:spPr>
          <a:xfrm>
            <a:off x="8194680" y="5880960"/>
            <a:ext cx="181080" cy="139680"/>
          </a:xfrm>
          <a:prstGeom prst="rect">
            <a:avLst/>
          </a:prstGeom>
          <a:solidFill>
            <a:srgbClr val="ffffff"/>
          </a:solidFill>
          <a:ln w="29160">
            <a:solidFill>
              <a:srgbClr val="000000"/>
            </a:solidFill>
            <a:round/>
          </a:ln>
        </p:spPr>
      </p:sp>
      <p:sp>
        <p:nvSpPr>
          <p:cNvPr id="3176" name="Rectangle 617"/>
          <p:cNvSpPr/>
          <p:nvPr/>
        </p:nvSpPr>
        <p:spPr>
          <a:xfrm>
            <a:off x="8372520" y="5880960"/>
            <a:ext cx="180720" cy="139680"/>
          </a:xfrm>
          <a:prstGeom prst="rect">
            <a:avLst/>
          </a:prstGeom>
          <a:solidFill>
            <a:srgbClr val="000000"/>
          </a:solidFill>
          <a:ln w="29160">
            <a:solidFill>
              <a:srgbClr val="000000"/>
            </a:solidFill>
            <a:round/>
          </a:ln>
        </p:spPr>
      </p:sp>
      <p:sp>
        <p:nvSpPr>
          <p:cNvPr id="3177" name="Rectangle 618"/>
          <p:cNvSpPr/>
          <p:nvPr/>
        </p:nvSpPr>
        <p:spPr>
          <a:xfrm>
            <a:off x="6595560" y="6018480"/>
            <a:ext cx="180720" cy="139680"/>
          </a:xfrm>
          <a:prstGeom prst="rect">
            <a:avLst/>
          </a:prstGeom>
          <a:solidFill>
            <a:srgbClr val="ffffff"/>
          </a:solidFill>
          <a:ln w="29160">
            <a:solidFill>
              <a:srgbClr val="000000"/>
            </a:solidFill>
            <a:round/>
          </a:ln>
        </p:spPr>
      </p:sp>
      <p:sp>
        <p:nvSpPr>
          <p:cNvPr id="3178" name="Rectangle 619"/>
          <p:cNvSpPr/>
          <p:nvPr/>
        </p:nvSpPr>
        <p:spPr>
          <a:xfrm>
            <a:off x="6773040" y="6018480"/>
            <a:ext cx="181080" cy="139680"/>
          </a:xfrm>
          <a:prstGeom prst="rect">
            <a:avLst/>
          </a:prstGeom>
          <a:solidFill>
            <a:srgbClr val="ffffff"/>
          </a:solidFill>
          <a:ln w="29160">
            <a:solidFill>
              <a:srgbClr val="000000"/>
            </a:solidFill>
            <a:round/>
          </a:ln>
        </p:spPr>
      </p:sp>
      <p:sp>
        <p:nvSpPr>
          <p:cNvPr id="3179" name="Rectangle 620"/>
          <p:cNvSpPr/>
          <p:nvPr/>
        </p:nvSpPr>
        <p:spPr>
          <a:xfrm>
            <a:off x="6950880" y="6018480"/>
            <a:ext cx="181080" cy="139680"/>
          </a:xfrm>
          <a:prstGeom prst="rect">
            <a:avLst/>
          </a:prstGeom>
          <a:solidFill>
            <a:srgbClr val="ffffff"/>
          </a:solidFill>
          <a:ln w="29160">
            <a:solidFill>
              <a:srgbClr val="000000"/>
            </a:solidFill>
            <a:round/>
          </a:ln>
        </p:spPr>
      </p:sp>
      <p:sp>
        <p:nvSpPr>
          <p:cNvPr id="3180" name="Rectangle 621"/>
          <p:cNvSpPr/>
          <p:nvPr/>
        </p:nvSpPr>
        <p:spPr>
          <a:xfrm>
            <a:off x="7128720" y="6018480"/>
            <a:ext cx="180720" cy="139680"/>
          </a:xfrm>
          <a:prstGeom prst="rect">
            <a:avLst/>
          </a:prstGeom>
          <a:solidFill>
            <a:srgbClr val="ffffff"/>
          </a:solidFill>
          <a:ln w="29160">
            <a:solidFill>
              <a:srgbClr val="000000"/>
            </a:solidFill>
            <a:round/>
          </a:ln>
        </p:spPr>
      </p:sp>
      <p:sp>
        <p:nvSpPr>
          <p:cNvPr id="3181" name="Rectangle 622"/>
          <p:cNvSpPr/>
          <p:nvPr/>
        </p:nvSpPr>
        <p:spPr>
          <a:xfrm>
            <a:off x="7306200" y="6018480"/>
            <a:ext cx="181080" cy="139680"/>
          </a:xfrm>
          <a:prstGeom prst="rect">
            <a:avLst/>
          </a:prstGeom>
          <a:solidFill>
            <a:srgbClr val="ffffff"/>
          </a:solidFill>
          <a:ln w="29160">
            <a:solidFill>
              <a:srgbClr val="000000"/>
            </a:solidFill>
            <a:round/>
          </a:ln>
        </p:spPr>
      </p:sp>
      <p:sp>
        <p:nvSpPr>
          <p:cNvPr id="3182" name="Rectangle 623"/>
          <p:cNvSpPr/>
          <p:nvPr/>
        </p:nvSpPr>
        <p:spPr>
          <a:xfrm>
            <a:off x="7484040" y="6018480"/>
            <a:ext cx="181080" cy="139680"/>
          </a:xfrm>
          <a:prstGeom prst="rect">
            <a:avLst/>
          </a:prstGeom>
          <a:solidFill>
            <a:srgbClr val="ffffff"/>
          </a:solidFill>
          <a:ln w="29160">
            <a:solidFill>
              <a:srgbClr val="000000"/>
            </a:solidFill>
            <a:round/>
          </a:ln>
        </p:spPr>
      </p:sp>
      <p:sp>
        <p:nvSpPr>
          <p:cNvPr id="3183" name="Rectangle 624"/>
          <p:cNvSpPr/>
          <p:nvPr/>
        </p:nvSpPr>
        <p:spPr>
          <a:xfrm>
            <a:off x="7661520" y="6018480"/>
            <a:ext cx="181080" cy="139680"/>
          </a:xfrm>
          <a:prstGeom prst="rect">
            <a:avLst/>
          </a:prstGeom>
          <a:solidFill>
            <a:srgbClr val="000000"/>
          </a:solidFill>
          <a:ln w="29160">
            <a:solidFill>
              <a:srgbClr val="000000"/>
            </a:solidFill>
            <a:round/>
          </a:ln>
        </p:spPr>
      </p:sp>
      <p:sp>
        <p:nvSpPr>
          <p:cNvPr id="3184" name="Rectangle 625"/>
          <p:cNvSpPr/>
          <p:nvPr/>
        </p:nvSpPr>
        <p:spPr>
          <a:xfrm>
            <a:off x="7839360" y="6018480"/>
            <a:ext cx="180720" cy="139680"/>
          </a:xfrm>
          <a:prstGeom prst="rect">
            <a:avLst/>
          </a:prstGeom>
          <a:solidFill>
            <a:srgbClr val="000000"/>
          </a:solidFill>
          <a:ln w="29160">
            <a:solidFill>
              <a:srgbClr val="000000"/>
            </a:solidFill>
            <a:round/>
          </a:ln>
        </p:spPr>
      </p:sp>
      <p:sp>
        <p:nvSpPr>
          <p:cNvPr id="3185" name="Rectangle 626"/>
          <p:cNvSpPr/>
          <p:nvPr/>
        </p:nvSpPr>
        <p:spPr>
          <a:xfrm>
            <a:off x="8017200" y="6018480"/>
            <a:ext cx="180720" cy="139680"/>
          </a:xfrm>
          <a:prstGeom prst="rect">
            <a:avLst/>
          </a:prstGeom>
          <a:solidFill>
            <a:srgbClr val="000000"/>
          </a:solidFill>
          <a:ln w="29160">
            <a:solidFill>
              <a:srgbClr val="000000"/>
            </a:solidFill>
            <a:round/>
          </a:ln>
        </p:spPr>
      </p:sp>
      <p:sp>
        <p:nvSpPr>
          <p:cNvPr id="3186" name="Rectangle 627"/>
          <p:cNvSpPr/>
          <p:nvPr/>
        </p:nvSpPr>
        <p:spPr>
          <a:xfrm>
            <a:off x="8194680" y="6018480"/>
            <a:ext cx="181080" cy="139680"/>
          </a:xfrm>
          <a:prstGeom prst="rect">
            <a:avLst/>
          </a:prstGeom>
          <a:solidFill>
            <a:srgbClr val="000000"/>
          </a:solidFill>
          <a:ln w="29160">
            <a:solidFill>
              <a:srgbClr val="000000"/>
            </a:solidFill>
            <a:round/>
          </a:ln>
        </p:spPr>
      </p:sp>
      <p:sp>
        <p:nvSpPr>
          <p:cNvPr id="3187" name="Rectangle 628"/>
          <p:cNvSpPr/>
          <p:nvPr/>
        </p:nvSpPr>
        <p:spPr>
          <a:xfrm>
            <a:off x="8372520" y="6018480"/>
            <a:ext cx="180720" cy="139680"/>
          </a:xfrm>
          <a:prstGeom prst="rect">
            <a:avLst/>
          </a:prstGeom>
          <a:solidFill>
            <a:srgbClr val="000000"/>
          </a:solidFill>
          <a:ln w="29160">
            <a:solidFill>
              <a:srgbClr val="000000"/>
            </a:solidFill>
            <a:round/>
          </a:ln>
        </p:spPr>
      </p:sp>
      <p:sp>
        <p:nvSpPr>
          <p:cNvPr id="3188" name="Rectangle 629"/>
          <p:cNvSpPr/>
          <p:nvPr/>
        </p:nvSpPr>
        <p:spPr>
          <a:xfrm>
            <a:off x="6595560" y="6156000"/>
            <a:ext cx="180720" cy="140040"/>
          </a:xfrm>
          <a:prstGeom prst="rect">
            <a:avLst/>
          </a:prstGeom>
          <a:solidFill>
            <a:srgbClr val="ffffff"/>
          </a:solidFill>
          <a:ln w="29160">
            <a:solidFill>
              <a:srgbClr val="000000"/>
            </a:solidFill>
            <a:round/>
          </a:ln>
        </p:spPr>
      </p:sp>
      <p:sp>
        <p:nvSpPr>
          <p:cNvPr id="3189" name="Rectangle 630"/>
          <p:cNvSpPr/>
          <p:nvPr/>
        </p:nvSpPr>
        <p:spPr>
          <a:xfrm>
            <a:off x="6773040" y="6156000"/>
            <a:ext cx="181080" cy="140040"/>
          </a:xfrm>
          <a:prstGeom prst="rect">
            <a:avLst/>
          </a:prstGeom>
          <a:solidFill>
            <a:srgbClr val="ffffff"/>
          </a:solidFill>
          <a:ln w="29160">
            <a:solidFill>
              <a:srgbClr val="000000"/>
            </a:solidFill>
            <a:round/>
          </a:ln>
        </p:spPr>
      </p:sp>
      <p:sp>
        <p:nvSpPr>
          <p:cNvPr id="3190" name="Rectangle 631"/>
          <p:cNvSpPr/>
          <p:nvPr/>
        </p:nvSpPr>
        <p:spPr>
          <a:xfrm>
            <a:off x="6950880" y="6156000"/>
            <a:ext cx="181080" cy="140040"/>
          </a:xfrm>
          <a:prstGeom prst="rect">
            <a:avLst/>
          </a:prstGeom>
          <a:solidFill>
            <a:srgbClr val="ffffff"/>
          </a:solidFill>
          <a:ln w="29160">
            <a:solidFill>
              <a:srgbClr val="000000"/>
            </a:solidFill>
            <a:round/>
          </a:ln>
        </p:spPr>
      </p:sp>
      <p:sp>
        <p:nvSpPr>
          <p:cNvPr id="3191" name="Rectangle 632"/>
          <p:cNvSpPr/>
          <p:nvPr/>
        </p:nvSpPr>
        <p:spPr>
          <a:xfrm>
            <a:off x="7128720" y="6156000"/>
            <a:ext cx="180720" cy="140040"/>
          </a:xfrm>
          <a:prstGeom prst="rect">
            <a:avLst/>
          </a:prstGeom>
          <a:solidFill>
            <a:srgbClr val="ffffff"/>
          </a:solidFill>
          <a:ln w="29160">
            <a:solidFill>
              <a:srgbClr val="000000"/>
            </a:solidFill>
            <a:round/>
          </a:ln>
        </p:spPr>
      </p:sp>
      <p:sp>
        <p:nvSpPr>
          <p:cNvPr id="3192" name="Rectangle 633"/>
          <p:cNvSpPr/>
          <p:nvPr/>
        </p:nvSpPr>
        <p:spPr>
          <a:xfrm>
            <a:off x="7306200" y="6156000"/>
            <a:ext cx="181080" cy="140040"/>
          </a:xfrm>
          <a:prstGeom prst="rect">
            <a:avLst/>
          </a:prstGeom>
          <a:solidFill>
            <a:srgbClr val="ffffff"/>
          </a:solidFill>
          <a:ln w="29160">
            <a:solidFill>
              <a:srgbClr val="000000"/>
            </a:solidFill>
            <a:round/>
          </a:ln>
        </p:spPr>
      </p:sp>
      <p:sp>
        <p:nvSpPr>
          <p:cNvPr id="3193" name="Rectangle 634"/>
          <p:cNvSpPr/>
          <p:nvPr/>
        </p:nvSpPr>
        <p:spPr>
          <a:xfrm>
            <a:off x="7484040" y="6156000"/>
            <a:ext cx="181080" cy="140040"/>
          </a:xfrm>
          <a:prstGeom prst="rect">
            <a:avLst/>
          </a:prstGeom>
          <a:solidFill>
            <a:srgbClr val="000000"/>
          </a:solidFill>
          <a:ln w="29160">
            <a:solidFill>
              <a:srgbClr val="000000"/>
            </a:solidFill>
            <a:round/>
          </a:ln>
        </p:spPr>
      </p:sp>
      <p:sp>
        <p:nvSpPr>
          <p:cNvPr id="3194" name="Rectangle 635"/>
          <p:cNvSpPr/>
          <p:nvPr/>
        </p:nvSpPr>
        <p:spPr>
          <a:xfrm>
            <a:off x="7661520" y="6156000"/>
            <a:ext cx="181080" cy="140040"/>
          </a:xfrm>
          <a:prstGeom prst="rect">
            <a:avLst/>
          </a:prstGeom>
          <a:solidFill>
            <a:srgbClr val="000000"/>
          </a:solidFill>
          <a:ln w="29160">
            <a:solidFill>
              <a:srgbClr val="000000"/>
            </a:solidFill>
            <a:round/>
          </a:ln>
        </p:spPr>
      </p:sp>
      <p:sp>
        <p:nvSpPr>
          <p:cNvPr id="3195" name="Rectangle 636"/>
          <p:cNvSpPr/>
          <p:nvPr/>
        </p:nvSpPr>
        <p:spPr>
          <a:xfrm>
            <a:off x="7839360" y="6156000"/>
            <a:ext cx="180720" cy="140040"/>
          </a:xfrm>
          <a:prstGeom prst="rect">
            <a:avLst/>
          </a:prstGeom>
          <a:solidFill>
            <a:srgbClr val="ffffff"/>
          </a:solidFill>
          <a:ln w="29160">
            <a:solidFill>
              <a:srgbClr val="000000"/>
            </a:solidFill>
            <a:round/>
          </a:ln>
        </p:spPr>
      </p:sp>
      <p:sp>
        <p:nvSpPr>
          <p:cNvPr id="3196" name="Rectangle 637"/>
          <p:cNvSpPr/>
          <p:nvPr/>
        </p:nvSpPr>
        <p:spPr>
          <a:xfrm>
            <a:off x="8017200" y="6156000"/>
            <a:ext cx="180720" cy="140040"/>
          </a:xfrm>
          <a:prstGeom prst="rect">
            <a:avLst/>
          </a:prstGeom>
          <a:solidFill>
            <a:srgbClr val="ffffff"/>
          </a:solidFill>
          <a:ln w="29160">
            <a:solidFill>
              <a:srgbClr val="000000"/>
            </a:solidFill>
            <a:round/>
          </a:ln>
        </p:spPr>
      </p:sp>
      <p:sp>
        <p:nvSpPr>
          <p:cNvPr id="3197" name="Rectangle 638"/>
          <p:cNvSpPr/>
          <p:nvPr/>
        </p:nvSpPr>
        <p:spPr>
          <a:xfrm>
            <a:off x="8194680" y="6156000"/>
            <a:ext cx="181080" cy="140040"/>
          </a:xfrm>
          <a:prstGeom prst="rect">
            <a:avLst/>
          </a:prstGeom>
          <a:solidFill>
            <a:srgbClr val="000000"/>
          </a:solidFill>
          <a:ln w="29160">
            <a:solidFill>
              <a:srgbClr val="000000"/>
            </a:solidFill>
            <a:round/>
          </a:ln>
        </p:spPr>
      </p:sp>
      <p:sp>
        <p:nvSpPr>
          <p:cNvPr id="3198" name="Rectangle 639"/>
          <p:cNvSpPr/>
          <p:nvPr/>
        </p:nvSpPr>
        <p:spPr>
          <a:xfrm>
            <a:off x="8372520" y="6156000"/>
            <a:ext cx="180720" cy="140040"/>
          </a:xfrm>
          <a:prstGeom prst="rect">
            <a:avLst/>
          </a:prstGeom>
          <a:solidFill>
            <a:srgbClr val="ffffff"/>
          </a:solidFill>
          <a:ln w="29160">
            <a:solidFill>
              <a:srgbClr val="000000"/>
            </a:solidFill>
            <a:round/>
          </a:ln>
        </p:spPr>
      </p:sp>
      <p:sp>
        <p:nvSpPr>
          <p:cNvPr id="3199" name="Rectangle 640"/>
          <p:cNvSpPr/>
          <p:nvPr/>
        </p:nvSpPr>
        <p:spPr>
          <a:xfrm>
            <a:off x="6595560" y="6293880"/>
            <a:ext cx="180720" cy="140040"/>
          </a:xfrm>
          <a:prstGeom prst="rect">
            <a:avLst/>
          </a:prstGeom>
          <a:solidFill>
            <a:srgbClr val="ffffff"/>
          </a:solidFill>
          <a:ln w="29160">
            <a:solidFill>
              <a:srgbClr val="000000"/>
            </a:solidFill>
            <a:round/>
          </a:ln>
        </p:spPr>
      </p:sp>
      <p:sp>
        <p:nvSpPr>
          <p:cNvPr id="3200" name="Rectangle 641"/>
          <p:cNvSpPr/>
          <p:nvPr/>
        </p:nvSpPr>
        <p:spPr>
          <a:xfrm>
            <a:off x="6773040" y="6293880"/>
            <a:ext cx="181080" cy="140040"/>
          </a:xfrm>
          <a:prstGeom prst="rect">
            <a:avLst/>
          </a:prstGeom>
          <a:solidFill>
            <a:srgbClr val="ffffff"/>
          </a:solidFill>
          <a:ln w="29160">
            <a:solidFill>
              <a:srgbClr val="000000"/>
            </a:solidFill>
            <a:round/>
          </a:ln>
        </p:spPr>
      </p:sp>
      <p:sp>
        <p:nvSpPr>
          <p:cNvPr id="3201" name="Rectangle 642"/>
          <p:cNvSpPr/>
          <p:nvPr/>
        </p:nvSpPr>
        <p:spPr>
          <a:xfrm>
            <a:off x="6950880" y="6293880"/>
            <a:ext cx="181080" cy="140040"/>
          </a:xfrm>
          <a:prstGeom prst="rect">
            <a:avLst/>
          </a:prstGeom>
          <a:solidFill>
            <a:srgbClr val="ffffff"/>
          </a:solidFill>
          <a:ln w="29160">
            <a:solidFill>
              <a:srgbClr val="000000"/>
            </a:solidFill>
            <a:round/>
          </a:ln>
        </p:spPr>
      </p:sp>
      <p:sp>
        <p:nvSpPr>
          <p:cNvPr id="3202" name="Rectangle 643"/>
          <p:cNvSpPr/>
          <p:nvPr/>
        </p:nvSpPr>
        <p:spPr>
          <a:xfrm>
            <a:off x="7128720" y="6293880"/>
            <a:ext cx="180720" cy="140040"/>
          </a:xfrm>
          <a:prstGeom prst="rect">
            <a:avLst/>
          </a:prstGeom>
          <a:solidFill>
            <a:srgbClr val="ffffff"/>
          </a:solidFill>
          <a:ln w="29160">
            <a:solidFill>
              <a:srgbClr val="000000"/>
            </a:solidFill>
            <a:round/>
          </a:ln>
        </p:spPr>
      </p:sp>
      <p:sp>
        <p:nvSpPr>
          <p:cNvPr id="3203" name="Rectangle 644"/>
          <p:cNvSpPr/>
          <p:nvPr/>
        </p:nvSpPr>
        <p:spPr>
          <a:xfrm>
            <a:off x="7306200" y="6293880"/>
            <a:ext cx="181080" cy="140040"/>
          </a:xfrm>
          <a:prstGeom prst="rect">
            <a:avLst/>
          </a:prstGeom>
          <a:solidFill>
            <a:srgbClr val="ffffff"/>
          </a:solidFill>
          <a:ln w="29160">
            <a:solidFill>
              <a:srgbClr val="000000"/>
            </a:solidFill>
            <a:round/>
          </a:ln>
        </p:spPr>
      </p:sp>
      <p:sp>
        <p:nvSpPr>
          <p:cNvPr id="3204" name="Rectangle 645"/>
          <p:cNvSpPr/>
          <p:nvPr/>
        </p:nvSpPr>
        <p:spPr>
          <a:xfrm>
            <a:off x="7484040" y="6293880"/>
            <a:ext cx="181080" cy="140040"/>
          </a:xfrm>
          <a:prstGeom prst="rect">
            <a:avLst/>
          </a:prstGeom>
          <a:solidFill>
            <a:srgbClr val="ffffff"/>
          </a:solidFill>
          <a:ln w="29160">
            <a:solidFill>
              <a:srgbClr val="000000"/>
            </a:solidFill>
            <a:round/>
          </a:ln>
        </p:spPr>
      </p:sp>
      <p:sp>
        <p:nvSpPr>
          <p:cNvPr id="3205" name="Rectangle 646"/>
          <p:cNvSpPr/>
          <p:nvPr/>
        </p:nvSpPr>
        <p:spPr>
          <a:xfrm>
            <a:off x="7661520" y="6293880"/>
            <a:ext cx="181080" cy="140040"/>
          </a:xfrm>
          <a:prstGeom prst="rect">
            <a:avLst/>
          </a:prstGeom>
          <a:solidFill>
            <a:srgbClr val="000000"/>
          </a:solidFill>
          <a:ln w="29160">
            <a:solidFill>
              <a:srgbClr val="000000"/>
            </a:solidFill>
            <a:round/>
          </a:ln>
        </p:spPr>
      </p:sp>
      <p:sp>
        <p:nvSpPr>
          <p:cNvPr id="3206" name="Rectangle 647"/>
          <p:cNvSpPr/>
          <p:nvPr/>
        </p:nvSpPr>
        <p:spPr>
          <a:xfrm>
            <a:off x="7839360" y="6293880"/>
            <a:ext cx="180720" cy="140040"/>
          </a:xfrm>
          <a:prstGeom prst="rect">
            <a:avLst/>
          </a:prstGeom>
          <a:solidFill>
            <a:srgbClr val="000000"/>
          </a:solidFill>
          <a:ln w="29160">
            <a:solidFill>
              <a:srgbClr val="000000"/>
            </a:solidFill>
            <a:round/>
          </a:ln>
        </p:spPr>
      </p:sp>
      <p:sp>
        <p:nvSpPr>
          <p:cNvPr id="3207" name="Rectangle 648"/>
          <p:cNvSpPr/>
          <p:nvPr/>
        </p:nvSpPr>
        <p:spPr>
          <a:xfrm>
            <a:off x="8017200" y="6293880"/>
            <a:ext cx="180720" cy="140040"/>
          </a:xfrm>
          <a:prstGeom prst="rect">
            <a:avLst/>
          </a:prstGeom>
          <a:solidFill>
            <a:srgbClr val="000000"/>
          </a:solidFill>
          <a:ln w="29160">
            <a:solidFill>
              <a:srgbClr val="000000"/>
            </a:solidFill>
            <a:round/>
          </a:ln>
        </p:spPr>
      </p:sp>
      <p:sp>
        <p:nvSpPr>
          <p:cNvPr id="3208" name="Rectangle 649"/>
          <p:cNvSpPr/>
          <p:nvPr/>
        </p:nvSpPr>
        <p:spPr>
          <a:xfrm>
            <a:off x="8194680" y="6293880"/>
            <a:ext cx="181080" cy="140040"/>
          </a:xfrm>
          <a:prstGeom prst="rect">
            <a:avLst/>
          </a:prstGeom>
          <a:solidFill>
            <a:srgbClr val="ffffff"/>
          </a:solidFill>
          <a:ln w="29160">
            <a:solidFill>
              <a:srgbClr val="000000"/>
            </a:solidFill>
            <a:round/>
          </a:ln>
        </p:spPr>
      </p:sp>
      <p:sp>
        <p:nvSpPr>
          <p:cNvPr id="3209" name="Rectangle 650"/>
          <p:cNvSpPr/>
          <p:nvPr/>
        </p:nvSpPr>
        <p:spPr>
          <a:xfrm>
            <a:off x="8372520" y="6293880"/>
            <a:ext cx="180720" cy="140040"/>
          </a:xfrm>
          <a:prstGeom prst="rect">
            <a:avLst/>
          </a:prstGeom>
          <a:solidFill>
            <a:srgbClr val="000000"/>
          </a:solidFill>
          <a:ln w="29160">
            <a:solidFill>
              <a:srgbClr val="000000"/>
            </a:solidFill>
            <a:round/>
          </a:ln>
        </p:spPr>
      </p:sp>
      <p:sp>
        <p:nvSpPr>
          <p:cNvPr id="3210" name="Rectangle 651"/>
          <p:cNvSpPr/>
          <p:nvPr/>
        </p:nvSpPr>
        <p:spPr>
          <a:xfrm>
            <a:off x="6595560" y="6431760"/>
            <a:ext cx="180720" cy="140040"/>
          </a:xfrm>
          <a:prstGeom prst="rect">
            <a:avLst/>
          </a:prstGeom>
          <a:solidFill>
            <a:srgbClr val="000000"/>
          </a:solidFill>
          <a:ln w="29160">
            <a:solidFill>
              <a:srgbClr val="000000"/>
            </a:solidFill>
            <a:round/>
          </a:ln>
        </p:spPr>
      </p:sp>
      <p:sp>
        <p:nvSpPr>
          <p:cNvPr id="3211" name="Rectangle 652"/>
          <p:cNvSpPr/>
          <p:nvPr/>
        </p:nvSpPr>
        <p:spPr>
          <a:xfrm>
            <a:off x="6773040" y="6431760"/>
            <a:ext cx="181080" cy="140040"/>
          </a:xfrm>
          <a:prstGeom prst="rect">
            <a:avLst/>
          </a:prstGeom>
          <a:solidFill>
            <a:srgbClr val="ffffff"/>
          </a:solidFill>
          <a:ln w="29160">
            <a:solidFill>
              <a:srgbClr val="000000"/>
            </a:solidFill>
            <a:round/>
          </a:ln>
        </p:spPr>
      </p:sp>
      <p:sp>
        <p:nvSpPr>
          <p:cNvPr id="3212" name="Rectangle 653"/>
          <p:cNvSpPr/>
          <p:nvPr/>
        </p:nvSpPr>
        <p:spPr>
          <a:xfrm>
            <a:off x="6950880" y="6431760"/>
            <a:ext cx="181080" cy="140040"/>
          </a:xfrm>
          <a:prstGeom prst="rect">
            <a:avLst/>
          </a:prstGeom>
          <a:solidFill>
            <a:srgbClr val="000000"/>
          </a:solidFill>
          <a:ln w="29160">
            <a:solidFill>
              <a:srgbClr val="000000"/>
            </a:solidFill>
            <a:round/>
          </a:ln>
        </p:spPr>
      </p:sp>
      <p:sp>
        <p:nvSpPr>
          <p:cNvPr id="3213" name="Rectangle 654"/>
          <p:cNvSpPr/>
          <p:nvPr/>
        </p:nvSpPr>
        <p:spPr>
          <a:xfrm>
            <a:off x="7128720" y="6431760"/>
            <a:ext cx="180720" cy="140040"/>
          </a:xfrm>
          <a:prstGeom prst="rect">
            <a:avLst/>
          </a:prstGeom>
          <a:solidFill>
            <a:srgbClr val="000000"/>
          </a:solidFill>
          <a:ln w="29160">
            <a:solidFill>
              <a:srgbClr val="000000"/>
            </a:solidFill>
            <a:round/>
          </a:ln>
        </p:spPr>
      </p:sp>
      <p:sp>
        <p:nvSpPr>
          <p:cNvPr id="3214" name="Rectangle 655"/>
          <p:cNvSpPr/>
          <p:nvPr/>
        </p:nvSpPr>
        <p:spPr>
          <a:xfrm>
            <a:off x="7306200" y="6431760"/>
            <a:ext cx="181080" cy="140040"/>
          </a:xfrm>
          <a:prstGeom prst="rect">
            <a:avLst/>
          </a:prstGeom>
          <a:solidFill>
            <a:srgbClr val="000000"/>
          </a:solidFill>
          <a:ln w="29160">
            <a:solidFill>
              <a:srgbClr val="000000"/>
            </a:solidFill>
            <a:round/>
          </a:ln>
        </p:spPr>
      </p:sp>
      <p:sp>
        <p:nvSpPr>
          <p:cNvPr id="3215" name="Rectangle 656"/>
          <p:cNvSpPr/>
          <p:nvPr/>
        </p:nvSpPr>
        <p:spPr>
          <a:xfrm>
            <a:off x="7484040" y="6431760"/>
            <a:ext cx="181080" cy="140040"/>
          </a:xfrm>
          <a:prstGeom prst="rect">
            <a:avLst/>
          </a:prstGeom>
          <a:solidFill>
            <a:srgbClr val="ffffff"/>
          </a:solidFill>
          <a:ln w="29160">
            <a:solidFill>
              <a:srgbClr val="000000"/>
            </a:solidFill>
            <a:round/>
          </a:ln>
        </p:spPr>
      </p:sp>
      <p:sp>
        <p:nvSpPr>
          <p:cNvPr id="3216" name="Rectangle 657"/>
          <p:cNvSpPr/>
          <p:nvPr/>
        </p:nvSpPr>
        <p:spPr>
          <a:xfrm>
            <a:off x="7661520" y="6431760"/>
            <a:ext cx="181080" cy="140040"/>
          </a:xfrm>
          <a:prstGeom prst="rect">
            <a:avLst/>
          </a:prstGeom>
          <a:solidFill>
            <a:srgbClr val="ffffff"/>
          </a:solidFill>
          <a:ln w="29160">
            <a:solidFill>
              <a:srgbClr val="000000"/>
            </a:solidFill>
            <a:round/>
          </a:ln>
        </p:spPr>
      </p:sp>
      <p:sp>
        <p:nvSpPr>
          <p:cNvPr id="3217" name="Rectangle 658"/>
          <p:cNvSpPr/>
          <p:nvPr/>
        </p:nvSpPr>
        <p:spPr>
          <a:xfrm>
            <a:off x="7839360" y="6431760"/>
            <a:ext cx="180720" cy="140040"/>
          </a:xfrm>
          <a:prstGeom prst="rect">
            <a:avLst/>
          </a:prstGeom>
          <a:solidFill>
            <a:srgbClr val="ffffff"/>
          </a:solidFill>
          <a:ln w="29160">
            <a:solidFill>
              <a:srgbClr val="000000"/>
            </a:solidFill>
            <a:round/>
          </a:ln>
        </p:spPr>
      </p:sp>
      <p:sp>
        <p:nvSpPr>
          <p:cNvPr id="3218" name="Rectangle 659"/>
          <p:cNvSpPr/>
          <p:nvPr/>
        </p:nvSpPr>
        <p:spPr>
          <a:xfrm>
            <a:off x="8017200" y="6431760"/>
            <a:ext cx="180720" cy="140040"/>
          </a:xfrm>
          <a:prstGeom prst="rect">
            <a:avLst/>
          </a:prstGeom>
          <a:solidFill>
            <a:srgbClr val="ffffff"/>
          </a:solidFill>
          <a:ln w="29160">
            <a:solidFill>
              <a:srgbClr val="000000"/>
            </a:solidFill>
            <a:round/>
          </a:ln>
        </p:spPr>
      </p:sp>
      <p:sp>
        <p:nvSpPr>
          <p:cNvPr id="3219" name="Rectangle 660"/>
          <p:cNvSpPr/>
          <p:nvPr/>
        </p:nvSpPr>
        <p:spPr>
          <a:xfrm>
            <a:off x="8194680" y="6431760"/>
            <a:ext cx="181080" cy="140040"/>
          </a:xfrm>
          <a:prstGeom prst="rect">
            <a:avLst/>
          </a:prstGeom>
          <a:solidFill>
            <a:srgbClr val="ffffff"/>
          </a:solidFill>
          <a:ln w="29160">
            <a:solidFill>
              <a:srgbClr val="000000"/>
            </a:solidFill>
            <a:round/>
          </a:ln>
        </p:spPr>
      </p:sp>
      <p:sp>
        <p:nvSpPr>
          <p:cNvPr id="3220" name="Rectangle 661"/>
          <p:cNvSpPr/>
          <p:nvPr/>
        </p:nvSpPr>
        <p:spPr>
          <a:xfrm>
            <a:off x="8372520" y="6431760"/>
            <a:ext cx="180720" cy="140040"/>
          </a:xfrm>
          <a:prstGeom prst="rect">
            <a:avLst/>
          </a:prstGeom>
          <a:solidFill>
            <a:srgbClr val="ffffff"/>
          </a:solidFill>
          <a:ln w="29160">
            <a:solidFill>
              <a:srgbClr val="000000"/>
            </a:solidFill>
            <a:round/>
          </a:ln>
        </p:spPr>
      </p:sp>
      <p:sp>
        <p:nvSpPr>
          <p:cNvPr id="3221" name="Rectangle 662"/>
          <p:cNvSpPr/>
          <p:nvPr/>
        </p:nvSpPr>
        <p:spPr>
          <a:xfrm>
            <a:off x="6595560" y="6569280"/>
            <a:ext cx="180720" cy="140040"/>
          </a:xfrm>
          <a:prstGeom prst="rect">
            <a:avLst/>
          </a:prstGeom>
          <a:solidFill>
            <a:srgbClr val="ffffff"/>
          </a:solidFill>
          <a:ln w="29160">
            <a:solidFill>
              <a:srgbClr val="000000"/>
            </a:solidFill>
            <a:round/>
          </a:ln>
        </p:spPr>
      </p:sp>
      <p:sp>
        <p:nvSpPr>
          <p:cNvPr id="3222" name="Rectangle 663"/>
          <p:cNvSpPr/>
          <p:nvPr/>
        </p:nvSpPr>
        <p:spPr>
          <a:xfrm>
            <a:off x="6773040" y="6569280"/>
            <a:ext cx="181080" cy="140040"/>
          </a:xfrm>
          <a:prstGeom prst="rect">
            <a:avLst/>
          </a:prstGeom>
          <a:solidFill>
            <a:srgbClr val="000000"/>
          </a:solidFill>
          <a:ln w="29160">
            <a:solidFill>
              <a:srgbClr val="000000"/>
            </a:solidFill>
            <a:round/>
          </a:ln>
        </p:spPr>
      </p:sp>
      <p:sp>
        <p:nvSpPr>
          <p:cNvPr id="3223" name="Rectangle 664"/>
          <p:cNvSpPr/>
          <p:nvPr/>
        </p:nvSpPr>
        <p:spPr>
          <a:xfrm>
            <a:off x="6950880" y="6569280"/>
            <a:ext cx="181080" cy="140040"/>
          </a:xfrm>
          <a:prstGeom prst="rect">
            <a:avLst/>
          </a:prstGeom>
          <a:solidFill>
            <a:srgbClr val="000000"/>
          </a:solidFill>
          <a:ln w="29160">
            <a:solidFill>
              <a:srgbClr val="000000"/>
            </a:solidFill>
            <a:round/>
          </a:ln>
        </p:spPr>
      </p:sp>
      <p:sp>
        <p:nvSpPr>
          <p:cNvPr id="3224" name="Rectangle 665"/>
          <p:cNvSpPr/>
          <p:nvPr/>
        </p:nvSpPr>
        <p:spPr>
          <a:xfrm>
            <a:off x="7128720" y="6569280"/>
            <a:ext cx="180720" cy="140040"/>
          </a:xfrm>
          <a:prstGeom prst="rect">
            <a:avLst/>
          </a:prstGeom>
          <a:solidFill>
            <a:srgbClr val="ffffff"/>
          </a:solidFill>
          <a:ln w="29160">
            <a:solidFill>
              <a:srgbClr val="000000"/>
            </a:solidFill>
            <a:round/>
          </a:ln>
        </p:spPr>
      </p:sp>
      <p:sp>
        <p:nvSpPr>
          <p:cNvPr id="3225" name="Rectangle 666"/>
          <p:cNvSpPr/>
          <p:nvPr/>
        </p:nvSpPr>
        <p:spPr>
          <a:xfrm>
            <a:off x="7306200" y="6569280"/>
            <a:ext cx="181080" cy="140040"/>
          </a:xfrm>
          <a:prstGeom prst="rect">
            <a:avLst/>
          </a:prstGeom>
          <a:solidFill>
            <a:srgbClr val="000000"/>
          </a:solidFill>
          <a:ln w="29160">
            <a:solidFill>
              <a:srgbClr val="000000"/>
            </a:solidFill>
            <a:round/>
          </a:ln>
        </p:spPr>
      </p:sp>
      <p:sp>
        <p:nvSpPr>
          <p:cNvPr id="3226" name="Rectangle 667"/>
          <p:cNvSpPr/>
          <p:nvPr/>
        </p:nvSpPr>
        <p:spPr>
          <a:xfrm>
            <a:off x="7484040" y="6569280"/>
            <a:ext cx="181080" cy="140040"/>
          </a:xfrm>
          <a:prstGeom prst="rect">
            <a:avLst/>
          </a:prstGeom>
          <a:solidFill>
            <a:srgbClr val="ffffff"/>
          </a:solidFill>
          <a:ln w="29160">
            <a:solidFill>
              <a:srgbClr val="000000"/>
            </a:solidFill>
            <a:round/>
          </a:ln>
        </p:spPr>
      </p:sp>
      <p:sp>
        <p:nvSpPr>
          <p:cNvPr id="3227" name="Rectangle 668"/>
          <p:cNvSpPr/>
          <p:nvPr/>
        </p:nvSpPr>
        <p:spPr>
          <a:xfrm>
            <a:off x="7661520" y="6569280"/>
            <a:ext cx="181080" cy="140040"/>
          </a:xfrm>
          <a:prstGeom prst="rect">
            <a:avLst/>
          </a:prstGeom>
          <a:solidFill>
            <a:srgbClr val="ffffff"/>
          </a:solidFill>
          <a:ln w="29160">
            <a:solidFill>
              <a:srgbClr val="000000"/>
            </a:solidFill>
            <a:round/>
          </a:ln>
        </p:spPr>
      </p:sp>
      <p:sp>
        <p:nvSpPr>
          <p:cNvPr id="3228" name="Rectangle 669"/>
          <p:cNvSpPr/>
          <p:nvPr/>
        </p:nvSpPr>
        <p:spPr>
          <a:xfrm>
            <a:off x="7839360" y="6569280"/>
            <a:ext cx="180720" cy="140040"/>
          </a:xfrm>
          <a:prstGeom prst="rect">
            <a:avLst/>
          </a:prstGeom>
          <a:solidFill>
            <a:srgbClr val="ffffff"/>
          </a:solidFill>
          <a:ln w="29160">
            <a:solidFill>
              <a:srgbClr val="000000"/>
            </a:solidFill>
            <a:round/>
          </a:ln>
        </p:spPr>
      </p:sp>
      <p:sp>
        <p:nvSpPr>
          <p:cNvPr id="3229" name="Rectangle 670"/>
          <p:cNvSpPr/>
          <p:nvPr/>
        </p:nvSpPr>
        <p:spPr>
          <a:xfrm>
            <a:off x="8017200" y="6569280"/>
            <a:ext cx="180720" cy="140040"/>
          </a:xfrm>
          <a:prstGeom prst="rect">
            <a:avLst/>
          </a:prstGeom>
          <a:solidFill>
            <a:srgbClr val="ffffff"/>
          </a:solidFill>
          <a:ln w="29160">
            <a:solidFill>
              <a:srgbClr val="000000"/>
            </a:solidFill>
            <a:round/>
          </a:ln>
        </p:spPr>
      </p:sp>
      <p:sp>
        <p:nvSpPr>
          <p:cNvPr id="3230" name="Rectangle 671"/>
          <p:cNvSpPr/>
          <p:nvPr/>
        </p:nvSpPr>
        <p:spPr>
          <a:xfrm>
            <a:off x="8194680" y="6569280"/>
            <a:ext cx="181080" cy="140040"/>
          </a:xfrm>
          <a:prstGeom prst="rect">
            <a:avLst/>
          </a:prstGeom>
          <a:solidFill>
            <a:srgbClr val="ffffff"/>
          </a:solidFill>
          <a:ln w="29160">
            <a:solidFill>
              <a:srgbClr val="000000"/>
            </a:solidFill>
            <a:round/>
          </a:ln>
        </p:spPr>
      </p:sp>
      <p:sp>
        <p:nvSpPr>
          <p:cNvPr id="3231" name="Rectangle 672"/>
          <p:cNvSpPr/>
          <p:nvPr/>
        </p:nvSpPr>
        <p:spPr>
          <a:xfrm>
            <a:off x="8372520" y="6569280"/>
            <a:ext cx="180720" cy="140040"/>
          </a:xfrm>
          <a:prstGeom prst="rect">
            <a:avLst/>
          </a:prstGeom>
          <a:solidFill>
            <a:srgbClr val="ffffff"/>
          </a:solidFill>
          <a:ln w="29160">
            <a:solidFill>
              <a:srgbClr val="000000"/>
            </a:solidFill>
            <a:round/>
          </a:ln>
        </p:spPr>
      </p:sp>
      <p:sp>
        <p:nvSpPr>
          <p:cNvPr id="3232" name="Rectangle 673"/>
          <p:cNvSpPr/>
          <p:nvPr/>
        </p:nvSpPr>
        <p:spPr>
          <a:xfrm>
            <a:off x="6595560" y="6707160"/>
            <a:ext cx="180720" cy="140040"/>
          </a:xfrm>
          <a:prstGeom prst="rect">
            <a:avLst/>
          </a:prstGeom>
          <a:solidFill>
            <a:srgbClr val="ffffff"/>
          </a:solidFill>
          <a:ln w="29160">
            <a:solidFill>
              <a:srgbClr val="000000"/>
            </a:solidFill>
            <a:round/>
          </a:ln>
        </p:spPr>
      </p:sp>
      <p:sp>
        <p:nvSpPr>
          <p:cNvPr id="3233" name="Rectangle 674"/>
          <p:cNvSpPr/>
          <p:nvPr/>
        </p:nvSpPr>
        <p:spPr>
          <a:xfrm>
            <a:off x="6773040" y="6707160"/>
            <a:ext cx="181080" cy="140040"/>
          </a:xfrm>
          <a:prstGeom prst="rect">
            <a:avLst/>
          </a:prstGeom>
          <a:solidFill>
            <a:srgbClr val="000000"/>
          </a:solidFill>
          <a:ln w="29160">
            <a:solidFill>
              <a:srgbClr val="000000"/>
            </a:solidFill>
            <a:round/>
          </a:ln>
        </p:spPr>
      </p:sp>
      <p:sp>
        <p:nvSpPr>
          <p:cNvPr id="3234" name="Rectangle 675"/>
          <p:cNvSpPr/>
          <p:nvPr/>
        </p:nvSpPr>
        <p:spPr>
          <a:xfrm>
            <a:off x="6950880" y="6707160"/>
            <a:ext cx="181080" cy="140040"/>
          </a:xfrm>
          <a:prstGeom prst="rect">
            <a:avLst/>
          </a:prstGeom>
          <a:solidFill>
            <a:srgbClr val="ffffff"/>
          </a:solidFill>
          <a:ln w="29160">
            <a:solidFill>
              <a:srgbClr val="000000"/>
            </a:solidFill>
            <a:round/>
          </a:ln>
        </p:spPr>
      </p:sp>
      <p:sp>
        <p:nvSpPr>
          <p:cNvPr id="3235" name="Rectangle 676"/>
          <p:cNvSpPr/>
          <p:nvPr/>
        </p:nvSpPr>
        <p:spPr>
          <a:xfrm>
            <a:off x="7128720" y="6707160"/>
            <a:ext cx="180720" cy="140040"/>
          </a:xfrm>
          <a:prstGeom prst="rect">
            <a:avLst/>
          </a:prstGeom>
          <a:solidFill>
            <a:srgbClr val="000000"/>
          </a:solidFill>
          <a:ln w="29160">
            <a:solidFill>
              <a:srgbClr val="000000"/>
            </a:solidFill>
            <a:round/>
          </a:ln>
        </p:spPr>
      </p:sp>
      <p:sp>
        <p:nvSpPr>
          <p:cNvPr id="3236" name="Rectangle 677"/>
          <p:cNvSpPr/>
          <p:nvPr/>
        </p:nvSpPr>
        <p:spPr>
          <a:xfrm>
            <a:off x="7306200" y="6707160"/>
            <a:ext cx="181080" cy="140040"/>
          </a:xfrm>
          <a:prstGeom prst="rect">
            <a:avLst/>
          </a:prstGeom>
          <a:solidFill>
            <a:srgbClr val="000000"/>
          </a:solidFill>
          <a:ln w="29160">
            <a:solidFill>
              <a:srgbClr val="000000"/>
            </a:solidFill>
            <a:round/>
          </a:ln>
        </p:spPr>
      </p:sp>
      <p:sp>
        <p:nvSpPr>
          <p:cNvPr id="3237" name="Rectangle 678"/>
          <p:cNvSpPr/>
          <p:nvPr/>
        </p:nvSpPr>
        <p:spPr>
          <a:xfrm>
            <a:off x="7484040" y="6707160"/>
            <a:ext cx="181080" cy="140040"/>
          </a:xfrm>
          <a:prstGeom prst="rect">
            <a:avLst/>
          </a:prstGeom>
          <a:solidFill>
            <a:srgbClr val="ffffff"/>
          </a:solidFill>
          <a:ln w="29160">
            <a:solidFill>
              <a:srgbClr val="000000"/>
            </a:solidFill>
            <a:round/>
          </a:ln>
        </p:spPr>
      </p:sp>
      <p:sp>
        <p:nvSpPr>
          <p:cNvPr id="3238" name="Rectangle 679"/>
          <p:cNvSpPr/>
          <p:nvPr/>
        </p:nvSpPr>
        <p:spPr>
          <a:xfrm>
            <a:off x="7661520" y="6707160"/>
            <a:ext cx="181080" cy="140040"/>
          </a:xfrm>
          <a:prstGeom prst="rect">
            <a:avLst/>
          </a:prstGeom>
          <a:solidFill>
            <a:srgbClr val="ffffff"/>
          </a:solidFill>
          <a:ln w="29160">
            <a:solidFill>
              <a:srgbClr val="000000"/>
            </a:solidFill>
            <a:round/>
          </a:ln>
        </p:spPr>
      </p:sp>
      <p:sp>
        <p:nvSpPr>
          <p:cNvPr id="3239" name="Rectangle 680"/>
          <p:cNvSpPr/>
          <p:nvPr/>
        </p:nvSpPr>
        <p:spPr>
          <a:xfrm>
            <a:off x="7839360" y="6707160"/>
            <a:ext cx="180720" cy="140040"/>
          </a:xfrm>
          <a:prstGeom prst="rect">
            <a:avLst/>
          </a:prstGeom>
          <a:solidFill>
            <a:srgbClr val="ffffff"/>
          </a:solidFill>
          <a:ln w="29160">
            <a:solidFill>
              <a:srgbClr val="000000"/>
            </a:solidFill>
            <a:round/>
          </a:ln>
        </p:spPr>
      </p:sp>
      <p:sp>
        <p:nvSpPr>
          <p:cNvPr id="3240" name="Rectangle 681"/>
          <p:cNvSpPr/>
          <p:nvPr/>
        </p:nvSpPr>
        <p:spPr>
          <a:xfrm>
            <a:off x="8017200" y="6707160"/>
            <a:ext cx="180720" cy="140040"/>
          </a:xfrm>
          <a:prstGeom prst="rect">
            <a:avLst/>
          </a:prstGeom>
          <a:solidFill>
            <a:srgbClr val="ffffff"/>
          </a:solidFill>
          <a:ln w="29160">
            <a:solidFill>
              <a:srgbClr val="000000"/>
            </a:solidFill>
            <a:round/>
          </a:ln>
        </p:spPr>
      </p:sp>
      <p:sp>
        <p:nvSpPr>
          <p:cNvPr id="3241" name="Rectangle 682"/>
          <p:cNvSpPr/>
          <p:nvPr/>
        </p:nvSpPr>
        <p:spPr>
          <a:xfrm>
            <a:off x="8194680" y="6707160"/>
            <a:ext cx="181080" cy="140040"/>
          </a:xfrm>
          <a:prstGeom prst="rect">
            <a:avLst/>
          </a:prstGeom>
          <a:solidFill>
            <a:srgbClr val="ffffff"/>
          </a:solidFill>
          <a:ln w="29160">
            <a:solidFill>
              <a:srgbClr val="000000"/>
            </a:solidFill>
            <a:round/>
          </a:ln>
        </p:spPr>
      </p:sp>
      <p:sp>
        <p:nvSpPr>
          <p:cNvPr id="3242" name="Rectangle 683"/>
          <p:cNvSpPr/>
          <p:nvPr/>
        </p:nvSpPr>
        <p:spPr>
          <a:xfrm>
            <a:off x="8372520" y="6707160"/>
            <a:ext cx="180720" cy="140040"/>
          </a:xfrm>
          <a:prstGeom prst="rect">
            <a:avLst/>
          </a:prstGeom>
          <a:solidFill>
            <a:srgbClr val="ffffff"/>
          </a:solidFill>
          <a:ln w="29160">
            <a:solidFill>
              <a:srgbClr val="000000"/>
            </a:solidFill>
            <a:round/>
          </a:ln>
        </p:spPr>
      </p:sp>
      <p:sp>
        <p:nvSpPr>
          <p:cNvPr id="3243" name="Rectangle 684"/>
          <p:cNvSpPr/>
          <p:nvPr/>
        </p:nvSpPr>
        <p:spPr>
          <a:xfrm>
            <a:off x="6595560" y="6845040"/>
            <a:ext cx="180720" cy="140040"/>
          </a:xfrm>
          <a:prstGeom prst="rect">
            <a:avLst/>
          </a:prstGeom>
          <a:solidFill>
            <a:srgbClr val="000000"/>
          </a:solidFill>
          <a:ln w="29160">
            <a:solidFill>
              <a:srgbClr val="000000"/>
            </a:solidFill>
            <a:round/>
          </a:ln>
        </p:spPr>
      </p:sp>
      <p:sp>
        <p:nvSpPr>
          <p:cNvPr id="3244" name="Rectangle 685"/>
          <p:cNvSpPr/>
          <p:nvPr/>
        </p:nvSpPr>
        <p:spPr>
          <a:xfrm>
            <a:off x="6773040" y="6845040"/>
            <a:ext cx="181080" cy="140040"/>
          </a:xfrm>
          <a:prstGeom prst="rect">
            <a:avLst/>
          </a:prstGeom>
          <a:solidFill>
            <a:srgbClr val="ffffff"/>
          </a:solidFill>
          <a:ln w="29160">
            <a:solidFill>
              <a:srgbClr val="000000"/>
            </a:solidFill>
            <a:round/>
          </a:ln>
        </p:spPr>
      </p:sp>
      <p:sp>
        <p:nvSpPr>
          <p:cNvPr id="3245" name="Rectangle 686"/>
          <p:cNvSpPr/>
          <p:nvPr/>
        </p:nvSpPr>
        <p:spPr>
          <a:xfrm>
            <a:off x="6950880" y="6845040"/>
            <a:ext cx="181080" cy="140040"/>
          </a:xfrm>
          <a:prstGeom prst="rect">
            <a:avLst/>
          </a:prstGeom>
          <a:solidFill>
            <a:srgbClr val="ffffff"/>
          </a:solidFill>
          <a:ln w="29160">
            <a:solidFill>
              <a:srgbClr val="000000"/>
            </a:solidFill>
            <a:round/>
          </a:ln>
        </p:spPr>
      </p:sp>
      <p:sp>
        <p:nvSpPr>
          <p:cNvPr id="3246" name="Rectangle 687"/>
          <p:cNvSpPr/>
          <p:nvPr/>
        </p:nvSpPr>
        <p:spPr>
          <a:xfrm>
            <a:off x="7128720" y="6845040"/>
            <a:ext cx="180720" cy="140040"/>
          </a:xfrm>
          <a:prstGeom prst="rect">
            <a:avLst/>
          </a:prstGeom>
          <a:solidFill>
            <a:srgbClr val="000000"/>
          </a:solidFill>
          <a:ln w="29160">
            <a:solidFill>
              <a:srgbClr val="000000"/>
            </a:solidFill>
            <a:round/>
          </a:ln>
        </p:spPr>
      </p:sp>
      <p:sp>
        <p:nvSpPr>
          <p:cNvPr id="3247" name="Rectangle 688"/>
          <p:cNvSpPr/>
          <p:nvPr/>
        </p:nvSpPr>
        <p:spPr>
          <a:xfrm>
            <a:off x="7306200" y="6845040"/>
            <a:ext cx="181080" cy="140040"/>
          </a:xfrm>
          <a:prstGeom prst="rect">
            <a:avLst/>
          </a:prstGeom>
          <a:solidFill>
            <a:srgbClr val="000000"/>
          </a:solidFill>
          <a:ln w="29160">
            <a:solidFill>
              <a:srgbClr val="000000"/>
            </a:solidFill>
            <a:round/>
          </a:ln>
        </p:spPr>
      </p:sp>
      <p:sp>
        <p:nvSpPr>
          <p:cNvPr id="3248" name="Rectangle 689"/>
          <p:cNvSpPr/>
          <p:nvPr/>
        </p:nvSpPr>
        <p:spPr>
          <a:xfrm>
            <a:off x="7484040" y="6845040"/>
            <a:ext cx="181080" cy="140040"/>
          </a:xfrm>
          <a:prstGeom prst="rect">
            <a:avLst/>
          </a:prstGeom>
          <a:solidFill>
            <a:srgbClr val="ffffff"/>
          </a:solidFill>
          <a:ln w="29160">
            <a:solidFill>
              <a:srgbClr val="000000"/>
            </a:solidFill>
            <a:round/>
          </a:ln>
        </p:spPr>
      </p:sp>
      <p:sp>
        <p:nvSpPr>
          <p:cNvPr id="3249" name="Rectangle 690"/>
          <p:cNvSpPr/>
          <p:nvPr/>
        </p:nvSpPr>
        <p:spPr>
          <a:xfrm>
            <a:off x="7661520" y="6845040"/>
            <a:ext cx="181080" cy="140040"/>
          </a:xfrm>
          <a:prstGeom prst="rect">
            <a:avLst/>
          </a:prstGeom>
          <a:solidFill>
            <a:srgbClr val="000000"/>
          </a:solidFill>
          <a:ln w="29160">
            <a:solidFill>
              <a:srgbClr val="000000"/>
            </a:solidFill>
            <a:round/>
          </a:ln>
        </p:spPr>
      </p:sp>
      <p:sp>
        <p:nvSpPr>
          <p:cNvPr id="3250" name="Rectangle 691"/>
          <p:cNvSpPr/>
          <p:nvPr/>
        </p:nvSpPr>
        <p:spPr>
          <a:xfrm>
            <a:off x="7839360" y="6845040"/>
            <a:ext cx="180720" cy="140040"/>
          </a:xfrm>
          <a:prstGeom prst="rect">
            <a:avLst/>
          </a:prstGeom>
          <a:solidFill>
            <a:srgbClr val="ffffff"/>
          </a:solidFill>
          <a:ln w="29160">
            <a:solidFill>
              <a:srgbClr val="000000"/>
            </a:solidFill>
            <a:round/>
          </a:ln>
        </p:spPr>
      </p:sp>
      <p:sp>
        <p:nvSpPr>
          <p:cNvPr id="3251" name="Rectangle 692"/>
          <p:cNvSpPr/>
          <p:nvPr/>
        </p:nvSpPr>
        <p:spPr>
          <a:xfrm>
            <a:off x="8017200" y="6845040"/>
            <a:ext cx="180720" cy="140040"/>
          </a:xfrm>
          <a:prstGeom prst="rect">
            <a:avLst/>
          </a:prstGeom>
          <a:solidFill>
            <a:srgbClr val="ffffff"/>
          </a:solidFill>
          <a:ln w="29160">
            <a:solidFill>
              <a:srgbClr val="000000"/>
            </a:solidFill>
            <a:round/>
          </a:ln>
        </p:spPr>
      </p:sp>
      <p:sp>
        <p:nvSpPr>
          <p:cNvPr id="3252" name="Rectangle 693"/>
          <p:cNvSpPr/>
          <p:nvPr/>
        </p:nvSpPr>
        <p:spPr>
          <a:xfrm>
            <a:off x="8194680" y="6845040"/>
            <a:ext cx="181080" cy="140040"/>
          </a:xfrm>
          <a:prstGeom prst="rect">
            <a:avLst/>
          </a:prstGeom>
          <a:solidFill>
            <a:srgbClr val="ffffff"/>
          </a:solidFill>
          <a:ln w="29160">
            <a:solidFill>
              <a:srgbClr val="000000"/>
            </a:solidFill>
            <a:round/>
          </a:ln>
        </p:spPr>
      </p:sp>
      <p:sp>
        <p:nvSpPr>
          <p:cNvPr id="3253" name="Rectangle 694"/>
          <p:cNvSpPr/>
          <p:nvPr/>
        </p:nvSpPr>
        <p:spPr>
          <a:xfrm>
            <a:off x="8372520" y="6845040"/>
            <a:ext cx="180720" cy="140040"/>
          </a:xfrm>
          <a:prstGeom prst="rect">
            <a:avLst/>
          </a:prstGeom>
          <a:solidFill>
            <a:srgbClr val="ffffff"/>
          </a:solidFill>
          <a:ln w="29160">
            <a:solidFill>
              <a:srgbClr val="000000"/>
            </a:solidFill>
            <a:round/>
          </a:ln>
        </p:spPr>
      </p:sp>
      <p:sp>
        <p:nvSpPr>
          <p:cNvPr id="3254" name="Rectangle 695"/>
          <p:cNvSpPr/>
          <p:nvPr/>
        </p:nvSpPr>
        <p:spPr>
          <a:xfrm>
            <a:off x="6595560" y="6982560"/>
            <a:ext cx="180720" cy="140040"/>
          </a:xfrm>
          <a:prstGeom prst="rect">
            <a:avLst/>
          </a:prstGeom>
          <a:solidFill>
            <a:srgbClr val="000000"/>
          </a:solidFill>
          <a:ln w="29160">
            <a:solidFill>
              <a:srgbClr val="000000"/>
            </a:solidFill>
            <a:round/>
          </a:ln>
        </p:spPr>
      </p:sp>
      <p:sp>
        <p:nvSpPr>
          <p:cNvPr id="3255" name="Rectangle 696"/>
          <p:cNvSpPr/>
          <p:nvPr/>
        </p:nvSpPr>
        <p:spPr>
          <a:xfrm>
            <a:off x="6773040" y="6982560"/>
            <a:ext cx="181080" cy="140040"/>
          </a:xfrm>
          <a:prstGeom prst="rect">
            <a:avLst/>
          </a:prstGeom>
          <a:solidFill>
            <a:srgbClr val="000000"/>
          </a:solidFill>
          <a:ln w="29160">
            <a:solidFill>
              <a:srgbClr val="000000"/>
            </a:solidFill>
            <a:round/>
          </a:ln>
        </p:spPr>
      </p:sp>
      <p:sp>
        <p:nvSpPr>
          <p:cNvPr id="3256" name="Rectangle 697"/>
          <p:cNvSpPr/>
          <p:nvPr/>
        </p:nvSpPr>
        <p:spPr>
          <a:xfrm>
            <a:off x="6950880" y="6982560"/>
            <a:ext cx="181080" cy="140040"/>
          </a:xfrm>
          <a:prstGeom prst="rect">
            <a:avLst/>
          </a:prstGeom>
          <a:solidFill>
            <a:srgbClr val="000000"/>
          </a:solidFill>
          <a:ln w="29160">
            <a:solidFill>
              <a:srgbClr val="000000"/>
            </a:solidFill>
            <a:round/>
          </a:ln>
        </p:spPr>
      </p:sp>
      <p:sp>
        <p:nvSpPr>
          <p:cNvPr id="3257" name="Rectangle 698"/>
          <p:cNvSpPr/>
          <p:nvPr/>
        </p:nvSpPr>
        <p:spPr>
          <a:xfrm>
            <a:off x="7128720" y="6982560"/>
            <a:ext cx="180720" cy="140040"/>
          </a:xfrm>
          <a:prstGeom prst="rect">
            <a:avLst/>
          </a:prstGeom>
          <a:solidFill>
            <a:srgbClr val="000000"/>
          </a:solidFill>
          <a:ln w="29160">
            <a:solidFill>
              <a:srgbClr val="000000"/>
            </a:solidFill>
            <a:round/>
          </a:ln>
        </p:spPr>
      </p:sp>
      <p:sp>
        <p:nvSpPr>
          <p:cNvPr id="3258" name="Rectangle 699"/>
          <p:cNvSpPr/>
          <p:nvPr/>
        </p:nvSpPr>
        <p:spPr>
          <a:xfrm>
            <a:off x="7306200" y="6982560"/>
            <a:ext cx="181080" cy="140040"/>
          </a:xfrm>
          <a:prstGeom prst="rect">
            <a:avLst/>
          </a:prstGeom>
          <a:solidFill>
            <a:srgbClr val="000000"/>
          </a:solidFill>
          <a:ln w="29160">
            <a:solidFill>
              <a:srgbClr val="000000"/>
            </a:solidFill>
            <a:round/>
          </a:ln>
        </p:spPr>
      </p:sp>
      <p:sp>
        <p:nvSpPr>
          <p:cNvPr id="3259" name="Rectangle 700"/>
          <p:cNvSpPr/>
          <p:nvPr/>
        </p:nvSpPr>
        <p:spPr>
          <a:xfrm>
            <a:off x="7484040" y="6982560"/>
            <a:ext cx="181080" cy="140040"/>
          </a:xfrm>
          <a:prstGeom prst="rect">
            <a:avLst/>
          </a:prstGeom>
          <a:solidFill>
            <a:srgbClr val="ffffff"/>
          </a:solidFill>
          <a:ln w="29160">
            <a:solidFill>
              <a:srgbClr val="000000"/>
            </a:solidFill>
            <a:round/>
          </a:ln>
        </p:spPr>
      </p:sp>
      <p:sp>
        <p:nvSpPr>
          <p:cNvPr id="3260" name="Rectangle 701"/>
          <p:cNvSpPr/>
          <p:nvPr/>
        </p:nvSpPr>
        <p:spPr>
          <a:xfrm>
            <a:off x="7661520" y="6982560"/>
            <a:ext cx="181080" cy="140040"/>
          </a:xfrm>
          <a:prstGeom prst="rect">
            <a:avLst/>
          </a:prstGeom>
          <a:solidFill>
            <a:srgbClr val="ffffff"/>
          </a:solidFill>
          <a:ln w="29160">
            <a:solidFill>
              <a:srgbClr val="000000"/>
            </a:solidFill>
            <a:round/>
          </a:ln>
        </p:spPr>
      </p:sp>
      <p:sp>
        <p:nvSpPr>
          <p:cNvPr id="3261" name="Rectangle 702"/>
          <p:cNvSpPr/>
          <p:nvPr/>
        </p:nvSpPr>
        <p:spPr>
          <a:xfrm>
            <a:off x="7839360" y="6982560"/>
            <a:ext cx="180720" cy="140040"/>
          </a:xfrm>
          <a:prstGeom prst="rect">
            <a:avLst/>
          </a:prstGeom>
          <a:solidFill>
            <a:srgbClr val="ffffff"/>
          </a:solidFill>
          <a:ln w="29160">
            <a:solidFill>
              <a:srgbClr val="000000"/>
            </a:solidFill>
            <a:round/>
          </a:ln>
        </p:spPr>
      </p:sp>
      <p:sp>
        <p:nvSpPr>
          <p:cNvPr id="3262" name="Rectangle 703"/>
          <p:cNvSpPr/>
          <p:nvPr/>
        </p:nvSpPr>
        <p:spPr>
          <a:xfrm>
            <a:off x="8017200" y="6982560"/>
            <a:ext cx="180720" cy="140040"/>
          </a:xfrm>
          <a:prstGeom prst="rect">
            <a:avLst/>
          </a:prstGeom>
          <a:solidFill>
            <a:srgbClr val="ffffff"/>
          </a:solidFill>
          <a:ln w="29160">
            <a:solidFill>
              <a:srgbClr val="000000"/>
            </a:solidFill>
            <a:round/>
          </a:ln>
        </p:spPr>
      </p:sp>
      <p:sp>
        <p:nvSpPr>
          <p:cNvPr id="3263" name="Rectangle 704"/>
          <p:cNvSpPr/>
          <p:nvPr/>
        </p:nvSpPr>
        <p:spPr>
          <a:xfrm>
            <a:off x="8194680" y="6982560"/>
            <a:ext cx="181080" cy="140040"/>
          </a:xfrm>
          <a:prstGeom prst="rect">
            <a:avLst/>
          </a:prstGeom>
          <a:solidFill>
            <a:srgbClr val="000000"/>
          </a:solidFill>
          <a:ln w="29160">
            <a:solidFill>
              <a:srgbClr val="000000"/>
            </a:solidFill>
            <a:round/>
          </a:ln>
        </p:spPr>
      </p:sp>
      <p:sp>
        <p:nvSpPr>
          <p:cNvPr id="3264" name="Rectangle 705"/>
          <p:cNvSpPr/>
          <p:nvPr/>
        </p:nvSpPr>
        <p:spPr>
          <a:xfrm>
            <a:off x="8372520" y="6982560"/>
            <a:ext cx="180720" cy="140040"/>
          </a:xfrm>
          <a:prstGeom prst="rect">
            <a:avLst/>
          </a:prstGeom>
          <a:solidFill>
            <a:srgbClr val="ffffff"/>
          </a:solidFill>
          <a:ln w="29160">
            <a:solidFill>
              <a:srgbClr val="000000"/>
            </a:solidFill>
            <a:round/>
          </a:ln>
        </p:spPr>
      </p:sp>
      <p:sp>
        <p:nvSpPr>
          <p:cNvPr id="3265" name="TextShape 706"/>
          <p:cNvSpPr txBox="1"/>
          <p:nvPr/>
        </p:nvSpPr>
        <p:spPr>
          <a:xfrm>
            <a:off x="3051720" y="2270880"/>
            <a:ext cx="587520" cy="346320"/>
          </a:xfrm>
          <a:prstGeom prst="rect">
            <a:avLst/>
          </a:prstGeom>
        </p:spPr>
        <p:txBody>
          <a:bodyPr lIns="90000" rIns="90000" tIns="45000" bIns="45000"/>
          <a:p>
            <a:r>
              <a:rPr b="1" lang="en-US">
                <a:latin typeface="Arial"/>
              </a:rPr>
              <a:t>TFs</a:t>
            </a:r>
            <a:endParaRPr/>
          </a:p>
        </p:txBody>
      </p:sp>
      <p:sp>
        <p:nvSpPr>
          <p:cNvPr id="3266" name="TextShape 707"/>
          <p:cNvSpPr txBox="1"/>
          <p:nvPr/>
        </p:nvSpPr>
        <p:spPr>
          <a:xfrm>
            <a:off x="7295040" y="2270880"/>
            <a:ext cx="587520" cy="346320"/>
          </a:xfrm>
          <a:prstGeom prst="rect">
            <a:avLst/>
          </a:prstGeom>
        </p:spPr>
        <p:txBody>
          <a:bodyPr lIns="90000" rIns="90000" tIns="45000" bIns="45000"/>
          <a:p>
            <a:r>
              <a:rPr b="1" lang="en-US">
                <a:latin typeface="Arial"/>
              </a:rPr>
              <a:t>TFs</a:t>
            </a:r>
            <a:endParaRPr/>
          </a:p>
        </p:txBody>
      </p:sp>
      <p:sp>
        <p:nvSpPr>
          <p:cNvPr id="3267" name="TextShape 708"/>
          <p:cNvSpPr txBox="1"/>
          <p:nvPr/>
        </p:nvSpPr>
        <p:spPr>
          <a:xfrm rot="16231200">
            <a:off x="1504800" y="4836240"/>
            <a:ext cx="878760" cy="346320"/>
          </a:xfrm>
          <a:prstGeom prst="rect">
            <a:avLst/>
          </a:prstGeom>
        </p:spPr>
        <p:txBody>
          <a:bodyPr lIns="90000" rIns="90000" tIns="45000" bIns="45000"/>
          <a:p>
            <a:r>
              <a:rPr b="1" lang="en-US">
                <a:latin typeface="Arial"/>
              </a:rPr>
              <a:t>Genes</a:t>
            </a:r>
            <a:endParaRPr/>
          </a:p>
        </p:txBody>
      </p:sp>
      <p:sp>
        <p:nvSpPr>
          <p:cNvPr id="3268" name="TextShape 709"/>
          <p:cNvSpPr txBox="1"/>
          <p:nvPr/>
        </p:nvSpPr>
        <p:spPr>
          <a:xfrm rot="16231200">
            <a:off x="5897160" y="4836240"/>
            <a:ext cx="878760" cy="346320"/>
          </a:xfrm>
          <a:prstGeom prst="rect">
            <a:avLst/>
          </a:prstGeom>
        </p:spPr>
        <p:txBody>
          <a:bodyPr lIns="90000" rIns="90000" tIns="45000" bIns="45000"/>
          <a:p>
            <a:r>
              <a:rPr b="1" lang="en-US">
                <a:latin typeface="Arial"/>
              </a:rPr>
              <a:t>Genes</a:t>
            </a:r>
            <a:endParaRPr/>
          </a:p>
        </p:txBody>
      </p:sp>
      <p:sp>
        <p:nvSpPr>
          <p:cNvPr id="3269" name="TextShape 710"/>
          <p:cNvSpPr txBox="1"/>
          <p:nvPr/>
        </p:nvSpPr>
        <p:spPr>
          <a:xfrm>
            <a:off x="900720" y="200880"/>
            <a:ext cx="9071640" cy="1262160"/>
          </a:xfrm>
          <a:prstGeom prst="rect">
            <a:avLst/>
          </a:prstGeom>
        </p:spPr>
        <p:txBody>
          <a:bodyPr lIns="0" rIns="0" tIns="0" bIns="0" anchor="ctr"/>
          <a:p>
            <a:pPr algn="ctr"/>
            <a:r>
              <a:rPr b="1" lang="en-US" sz="4800">
                <a:latin typeface="Times New Roman"/>
              </a:rPr>
              <a:t>Transition Matrix Approach</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0" name="TextShape 1"/>
          <p:cNvSpPr txBox="1"/>
          <p:nvPr/>
        </p:nvSpPr>
        <p:spPr>
          <a:xfrm>
            <a:off x="2340000" y="1481040"/>
            <a:ext cx="5462640" cy="747720"/>
          </a:xfrm>
          <a:prstGeom prst="rect">
            <a:avLst/>
          </a:prstGeom>
        </p:spPr>
        <p:txBody>
          <a:bodyPr lIns="0" rIns="0" tIns="0" bIns="0"/>
          <a:p>
            <a:pPr>
              <a:buSzPct val="25000"/>
              <a:buFont typeface="StarSymbol"/>
              <a:buChar char=""/>
            </a:pPr>
            <a:r>
              <a:rPr lang="en-US" sz="2400">
                <a:latin typeface="Arial"/>
              </a:rPr>
              <a:t>Consider two adjacency matrices...</a:t>
            </a:r>
            <a:endParaRPr/>
          </a:p>
          <a:p>
            <a:pPr>
              <a:buSzPct val="25000"/>
              <a:buFont typeface="StarSymbol"/>
              <a:buChar char=""/>
            </a:pPr>
            <a:endParaRPr/>
          </a:p>
        </p:txBody>
      </p:sp>
      <p:sp>
        <p:nvSpPr>
          <p:cNvPr id="3271" name="Rectangle 2"/>
          <p:cNvSpPr/>
          <p:nvPr/>
        </p:nvSpPr>
        <p:spPr>
          <a:xfrm>
            <a:off x="3252960" y="2737440"/>
            <a:ext cx="180000" cy="139320"/>
          </a:xfrm>
          <a:prstGeom prst="rect">
            <a:avLst/>
          </a:prstGeom>
          <a:solidFill>
            <a:srgbClr val="ffffff"/>
          </a:solidFill>
          <a:ln w="29160">
            <a:solidFill>
              <a:srgbClr val="000000"/>
            </a:solidFill>
            <a:round/>
          </a:ln>
        </p:spPr>
      </p:sp>
      <p:sp>
        <p:nvSpPr>
          <p:cNvPr id="3272" name="Rectangle 3"/>
          <p:cNvSpPr/>
          <p:nvPr/>
        </p:nvSpPr>
        <p:spPr>
          <a:xfrm>
            <a:off x="3598560" y="2737440"/>
            <a:ext cx="180000" cy="139320"/>
          </a:xfrm>
          <a:prstGeom prst="rect">
            <a:avLst/>
          </a:prstGeom>
          <a:solidFill>
            <a:srgbClr val="000000"/>
          </a:solidFill>
          <a:ln w="29160">
            <a:solidFill>
              <a:srgbClr val="000000"/>
            </a:solidFill>
            <a:round/>
          </a:ln>
        </p:spPr>
      </p:sp>
      <p:sp>
        <p:nvSpPr>
          <p:cNvPr id="3273" name="Rectangle 4"/>
          <p:cNvSpPr/>
          <p:nvPr/>
        </p:nvSpPr>
        <p:spPr>
          <a:xfrm>
            <a:off x="3775320" y="2737440"/>
            <a:ext cx="180360" cy="139320"/>
          </a:xfrm>
          <a:prstGeom prst="rect">
            <a:avLst/>
          </a:prstGeom>
          <a:solidFill>
            <a:srgbClr val="000000"/>
          </a:solidFill>
          <a:ln w="29160">
            <a:solidFill>
              <a:srgbClr val="000000"/>
            </a:solidFill>
            <a:round/>
          </a:ln>
        </p:spPr>
      </p:sp>
      <p:sp>
        <p:nvSpPr>
          <p:cNvPr id="3274" name="Rectangle 5"/>
          <p:cNvSpPr/>
          <p:nvPr/>
        </p:nvSpPr>
        <p:spPr>
          <a:xfrm>
            <a:off x="2008440" y="2737440"/>
            <a:ext cx="180000" cy="139320"/>
          </a:xfrm>
          <a:prstGeom prst="rect">
            <a:avLst/>
          </a:prstGeom>
          <a:solidFill>
            <a:srgbClr val="000000"/>
          </a:solidFill>
          <a:ln w="29160">
            <a:solidFill>
              <a:srgbClr val="000000"/>
            </a:solidFill>
            <a:round/>
          </a:ln>
        </p:spPr>
      </p:sp>
      <p:sp>
        <p:nvSpPr>
          <p:cNvPr id="3275" name="Rectangle 6"/>
          <p:cNvSpPr/>
          <p:nvPr/>
        </p:nvSpPr>
        <p:spPr>
          <a:xfrm>
            <a:off x="2185200" y="2737440"/>
            <a:ext cx="180360" cy="139320"/>
          </a:xfrm>
          <a:prstGeom prst="rect">
            <a:avLst/>
          </a:prstGeom>
          <a:solidFill>
            <a:srgbClr val="000000"/>
          </a:solidFill>
          <a:ln w="29160">
            <a:solidFill>
              <a:srgbClr val="000000"/>
            </a:solidFill>
            <a:round/>
          </a:ln>
        </p:spPr>
      </p:sp>
      <p:sp>
        <p:nvSpPr>
          <p:cNvPr id="3276" name="Rectangle 7"/>
          <p:cNvSpPr/>
          <p:nvPr/>
        </p:nvSpPr>
        <p:spPr>
          <a:xfrm>
            <a:off x="2362320" y="2737440"/>
            <a:ext cx="180000" cy="139320"/>
          </a:xfrm>
          <a:prstGeom prst="rect">
            <a:avLst/>
          </a:prstGeom>
          <a:solidFill>
            <a:srgbClr val="ffffff"/>
          </a:solidFill>
          <a:ln w="29160">
            <a:solidFill>
              <a:srgbClr val="000000"/>
            </a:solidFill>
            <a:round/>
          </a:ln>
        </p:spPr>
      </p:sp>
      <p:sp>
        <p:nvSpPr>
          <p:cNvPr id="3277" name="Rectangle 8"/>
          <p:cNvSpPr/>
          <p:nvPr/>
        </p:nvSpPr>
        <p:spPr>
          <a:xfrm>
            <a:off x="2539440" y="2737440"/>
            <a:ext cx="180000" cy="139320"/>
          </a:xfrm>
          <a:prstGeom prst="rect">
            <a:avLst/>
          </a:prstGeom>
          <a:solidFill>
            <a:srgbClr val="ffffff"/>
          </a:solidFill>
          <a:ln w="29160">
            <a:solidFill>
              <a:srgbClr val="000000"/>
            </a:solidFill>
            <a:round/>
          </a:ln>
        </p:spPr>
      </p:sp>
      <p:sp>
        <p:nvSpPr>
          <p:cNvPr id="3278" name="Rectangle 9"/>
          <p:cNvSpPr/>
          <p:nvPr/>
        </p:nvSpPr>
        <p:spPr>
          <a:xfrm>
            <a:off x="2716200" y="2737440"/>
            <a:ext cx="180000" cy="139320"/>
          </a:xfrm>
          <a:prstGeom prst="rect">
            <a:avLst/>
          </a:prstGeom>
          <a:solidFill>
            <a:srgbClr val="ffffff"/>
          </a:solidFill>
          <a:ln w="29160">
            <a:solidFill>
              <a:srgbClr val="000000"/>
            </a:solidFill>
            <a:round/>
          </a:ln>
        </p:spPr>
      </p:sp>
      <p:sp>
        <p:nvSpPr>
          <p:cNvPr id="3279" name="Rectangle 10"/>
          <p:cNvSpPr/>
          <p:nvPr/>
        </p:nvSpPr>
        <p:spPr>
          <a:xfrm>
            <a:off x="3430080" y="2737440"/>
            <a:ext cx="180000" cy="139320"/>
          </a:xfrm>
          <a:prstGeom prst="rect">
            <a:avLst/>
          </a:prstGeom>
          <a:solidFill>
            <a:srgbClr val="ffffff"/>
          </a:solidFill>
          <a:ln w="29160">
            <a:solidFill>
              <a:srgbClr val="000000"/>
            </a:solidFill>
            <a:round/>
          </a:ln>
        </p:spPr>
      </p:sp>
      <p:sp>
        <p:nvSpPr>
          <p:cNvPr id="3280" name="Rectangle 11"/>
          <p:cNvSpPr/>
          <p:nvPr/>
        </p:nvSpPr>
        <p:spPr>
          <a:xfrm>
            <a:off x="2886840" y="2737440"/>
            <a:ext cx="180360" cy="139320"/>
          </a:xfrm>
          <a:prstGeom prst="rect">
            <a:avLst/>
          </a:prstGeom>
          <a:solidFill>
            <a:srgbClr val="ffffff"/>
          </a:solidFill>
          <a:ln w="29160">
            <a:solidFill>
              <a:srgbClr val="000000"/>
            </a:solidFill>
            <a:round/>
          </a:ln>
        </p:spPr>
      </p:sp>
      <p:sp>
        <p:nvSpPr>
          <p:cNvPr id="3281" name="Rectangle 12"/>
          <p:cNvSpPr/>
          <p:nvPr/>
        </p:nvSpPr>
        <p:spPr>
          <a:xfrm>
            <a:off x="3063960" y="2737440"/>
            <a:ext cx="180000" cy="139320"/>
          </a:xfrm>
          <a:prstGeom prst="rect">
            <a:avLst/>
          </a:prstGeom>
          <a:solidFill>
            <a:srgbClr val="ffffff"/>
          </a:solidFill>
          <a:ln w="29160">
            <a:solidFill>
              <a:srgbClr val="000000"/>
            </a:solidFill>
            <a:round/>
          </a:ln>
        </p:spPr>
      </p:sp>
      <p:sp>
        <p:nvSpPr>
          <p:cNvPr id="3282" name="Rectangle 13"/>
          <p:cNvSpPr/>
          <p:nvPr/>
        </p:nvSpPr>
        <p:spPr>
          <a:xfrm>
            <a:off x="3598560" y="2874600"/>
            <a:ext cx="180000" cy="139320"/>
          </a:xfrm>
          <a:prstGeom prst="rect">
            <a:avLst/>
          </a:prstGeom>
          <a:solidFill>
            <a:srgbClr val="000000"/>
          </a:solidFill>
          <a:ln w="29160">
            <a:solidFill>
              <a:srgbClr val="000000"/>
            </a:solidFill>
            <a:round/>
          </a:ln>
        </p:spPr>
      </p:sp>
      <p:sp>
        <p:nvSpPr>
          <p:cNvPr id="3283" name="Rectangle 14"/>
          <p:cNvSpPr/>
          <p:nvPr/>
        </p:nvSpPr>
        <p:spPr>
          <a:xfrm>
            <a:off x="3775320" y="2874600"/>
            <a:ext cx="180360" cy="139320"/>
          </a:xfrm>
          <a:prstGeom prst="rect">
            <a:avLst/>
          </a:prstGeom>
          <a:solidFill>
            <a:srgbClr val="000000"/>
          </a:solidFill>
          <a:ln w="29160">
            <a:solidFill>
              <a:srgbClr val="000000"/>
            </a:solidFill>
            <a:round/>
          </a:ln>
        </p:spPr>
      </p:sp>
      <p:sp>
        <p:nvSpPr>
          <p:cNvPr id="3284" name="Rectangle 15"/>
          <p:cNvSpPr/>
          <p:nvPr/>
        </p:nvSpPr>
        <p:spPr>
          <a:xfrm>
            <a:off x="2008440" y="2874600"/>
            <a:ext cx="180000" cy="139320"/>
          </a:xfrm>
          <a:prstGeom prst="rect">
            <a:avLst/>
          </a:prstGeom>
          <a:solidFill>
            <a:srgbClr val="000000"/>
          </a:solidFill>
          <a:ln w="29160">
            <a:solidFill>
              <a:srgbClr val="000000"/>
            </a:solidFill>
            <a:round/>
          </a:ln>
        </p:spPr>
      </p:sp>
      <p:sp>
        <p:nvSpPr>
          <p:cNvPr id="3285" name="Rectangle 16"/>
          <p:cNvSpPr/>
          <p:nvPr/>
        </p:nvSpPr>
        <p:spPr>
          <a:xfrm>
            <a:off x="2185200" y="2874600"/>
            <a:ext cx="180360" cy="139320"/>
          </a:xfrm>
          <a:prstGeom prst="rect">
            <a:avLst/>
          </a:prstGeom>
          <a:solidFill>
            <a:srgbClr val="ffffff"/>
          </a:solidFill>
          <a:ln w="29160">
            <a:solidFill>
              <a:srgbClr val="000000"/>
            </a:solidFill>
            <a:round/>
          </a:ln>
        </p:spPr>
      </p:sp>
      <p:sp>
        <p:nvSpPr>
          <p:cNvPr id="3286" name="Rectangle 17"/>
          <p:cNvSpPr/>
          <p:nvPr/>
        </p:nvSpPr>
        <p:spPr>
          <a:xfrm>
            <a:off x="2362320" y="2874600"/>
            <a:ext cx="180000" cy="139320"/>
          </a:xfrm>
          <a:prstGeom prst="rect">
            <a:avLst/>
          </a:prstGeom>
          <a:solidFill>
            <a:srgbClr val="000000"/>
          </a:solidFill>
          <a:ln w="29160">
            <a:solidFill>
              <a:srgbClr val="000000"/>
            </a:solidFill>
            <a:round/>
          </a:ln>
        </p:spPr>
      </p:sp>
      <p:sp>
        <p:nvSpPr>
          <p:cNvPr id="3287" name="Rectangle 18"/>
          <p:cNvSpPr/>
          <p:nvPr/>
        </p:nvSpPr>
        <p:spPr>
          <a:xfrm>
            <a:off x="2539440" y="2874600"/>
            <a:ext cx="180000" cy="139320"/>
          </a:xfrm>
          <a:prstGeom prst="rect">
            <a:avLst/>
          </a:prstGeom>
          <a:solidFill>
            <a:srgbClr val="ffffff"/>
          </a:solidFill>
          <a:ln w="29160">
            <a:solidFill>
              <a:srgbClr val="000000"/>
            </a:solidFill>
            <a:round/>
          </a:ln>
        </p:spPr>
      </p:sp>
      <p:sp>
        <p:nvSpPr>
          <p:cNvPr id="3288" name="Rectangle 19"/>
          <p:cNvSpPr/>
          <p:nvPr/>
        </p:nvSpPr>
        <p:spPr>
          <a:xfrm>
            <a:off x="2716200" y="2874600"/>
            <a:ext cx="180000" cy="139320"/>
          </a:xfrm>
          <a:prstGeom prst="rect">
            <a:avLst/>
          </a:prstGeom>
          <a:solidFill>
            <a:srgbClr val="ffffff"/>
          </a:solidFill>
          <a:ln w="29160">
            <a:solidFill>
              <a:srgbClr val="000000"/>
            </a:solidFill>
            <a:round/>
          </a:ln>
        </p:spPr>
      </p:sp>
      <p:sp>
        <p:nvSpPr>
          <p:cNvPr id="3289" name="Rectangle 20"/>
          <p:cNvSpPr/>
          <p:nvPr/>
        </p:nvSpPr>
        <p:spPr>
          <a:xfrm>
            <a:off x="3252960" y="2874600"/>
            <a:ext cx="180000" cy="139320"/>
          </a:xfrm>
          <a:prstGeom prst="rect">
            <a:avLst/>
          </a:prstGeom>
          <a:solidFill>
            <a:srgbClr val="ffffff"/>
          </a:solidFill>
          <a:ln w="29160">
            <a:solidFill>
              <a:srgbClr val="000000"/>
            </a:solidFill>
            <a:round/>
          </a:ln>
        </p:spPr>
      </p:sp>
      <p:sp>
        <p:nvSpPr>
          <p:cNvPr id="3290" name="Rectangle 21"/>
          <p:cNvSpPr/>
          <p:nvPr/>
        </p:nvSpPr>
        <p:spPr>
          <a:xfrm>
            <a:off x="3430080" y="2874600"/>
            <a:ext cx="180000" cy="139320"/>
          </a:xfrm>
          <a:prstGeom prst="rect">
            <a:avLst/>
          </a:prstGeom>
          <a:solidFill>
            <a:srgbClr val="ffffff"/>
          </a:solidFill>
          <a:ln w="29160">
            <a:solidFill>
              <a:srgbClr val="000000"/>
            </a:solidFill>
            <a:round/>
          </a:ln>
        </p:spPr>
      </p:sp>
      <p:sp>
        <p:nvSpPr>
          <p:cNvPr id="3291" name="Rectangle 22"/>
          <p:cNvSpPr/>
          <p:nvPr/>
        </p:nvSpPr>
        <p:spPr>
          <a:xfrm>
            <a:off x="2886840" y="2874600"/>
            <a:ext cx="180360" cy="139320"/>
          </a:xfrm>
          <a:prstGeom prst="rect">
            <a:avLst/>
          </a:prstGeom>
          <a:solidFill>
            <a:srgbClr val="000000"/>
          </a:solidFill>
          <a:ln w="29160">
            <a:solidFill>
              <a:srgbClr val="000000"/>
            </a:solidFill>
            <a:round/>
          </a:ln>
        </p:spPr>
      </p:sp>
      <p:sp>
        <p:nvSpPr>
          <p:cNvPr id="3292" name="Rectangle 23"/>
          <p:cNvSpPr/>
          <p:nvPr/>
        </p:nvSpPr>
        <p:spPr>
          <a:xfrm>
            <a:off x="3063960" y="2874600"/>
            <a:ext cx="180000" cy="139320"/>
          </a:xfrm>
          <a:prstGeom prst="rect">
            <a:avLst/>
          </a:prstGeom>
          <a:solidFill>
            <a:srgbClr val="ffffff"/>
          </a:solidFill>
          <a:ln w="29160">
            <a:solidFill>
              <a:srgbClr val="000000"/>
            </a:solidFill>
            <a:round/>
          </a:ln>
        </p:spPr>
      </p:sp>
      <p:sp>
        <p:nvSpPr>
          <p:cNvPr id="3293" name="Rectangle 24"/>
          <p:cNvSpPr/>
          <p:nvPr/>
        </p:nvSpPr>
        <p:spPr>
          <a:xfrm>
            <a:off x="3598560" y="3011760"/>
            <a:ext cx="180000" cy="139320"/>
          </a:xfrm>
          <a:prstGeom prst="rect">
            <a:avLst/>
          </a:prstGeom>
          <a:solidFill>
            <a:srgbClr val="000000"/>
          </a:solidFill>
          <a:ln w="29160">
            <a:solidFill>
              <a:srgbClr val="000000"/>
            </a:solidFill>
            <a:round/>
          </a:ln>
        </p:spPr>
      </p:sp>
      <p:sp>
        <p:nvSpPr>
          <p:cNvPr id="3294" name="Rectangle 25"/>
          <p:cNvSpPr/>
          <p:nvPr/>
        </p:nvSpPr>
        <p:spPr>
          <a:xfrm>
            <a:off x="3775320" y="3011760"/>
            <a:ext cx="180360" cy="139320"/>
          </a:xfrm>
          <a:prstGeom prst="rect">
            <a:avLst/>
          </a:prstGeom>
          <a:solidFill>
            <a:srgbClr val="000000"/>
          </a:solidFill>
          <a:ln w="29160">
            <a:solidFill>
              <a:srgbClr val="000000"/>
            </a:solidFill>
            <a:round/>
          </a:ln>
        </p:spPr>
      </p:sp>
      <p:sp>
        <p:nvSpPr>
          <p:cNvPr id="3295" name="Rectangle 26"/>
          <p:cNvSpPr/>
          <p:nvPr/>
        </p:nvSpPr>
        <p:spPr>
          <a:xfrm>
            <a:off x="2008440" y="3011760"/>
            <a:ext cx="180000" cy="139320"/>
          </a:xfrm>
          <a:prstGeom prst="rect">
            <a:avLst/>
          </a:prstGeom>
          <a:solidFill>
            <a:srgbClr val="000000"/>
          </a:solidFill>
          <a:ln w="29160">
            <a:solidFill>
              <a:srgbClr val="000000"/>
            </a:solidFill>
            <a:round/>
          </a:ln>
        </p:spPr>
      </p:sp>
      <p:sp>
        <p:nvSpPr>
          <p:cNvPr id="3296" name="Rectangle 27"/>
          <p:cNvSpPr/>
          <p:nvPr/>
        </p:nvSpPr>
        <p:spPr>
          <a:xfrm>
            <a:off x="2185200" y="3011760"/>
            <a:ext cx="180360" cy="139320"/>
          </a:xfrm>
          <a:prstGeom prst="rect">
            <a:avLst/>
          </a:prstGeom>
          <a:solidFill>
            <a:srgbClr val="ffffff"/>
          </a:solidFill>
          <a:ln w="29160">
            <a:solidFill>
              <a:srgbClr val="000000"/>
            </a:solidFill>
            <a:round/>
          </a:ln>
        </p:spPr>
      </p:sp>
      <p:sp>
        <p:nvSpPr>
          <p:cNvPr id="3297" name="Rectangle 28"/>
          <p:cNvSpPr/>
          <p:nvPr/>
        </p:nvSpPr>
        <p:spPr>
          <a:xfrm>
            <a:off x="2362320" y="3011760"/>
            <a:ext cx="180000" cy="139320"/>
          </a:xfrm>
          <a:prstGeom prst="rect">
            <a:avLst/>
          </a:prstGeom>
          <a:solidFill>
            <a:srgbClr val="000000"/>
          </a:solidFill>
          <a:ln w="29160">
            <a:solidFill>
              <a:srgbClr val="000000"/>
            </a:solidFill>
            <a:round/>
          </a:ln>
        </p:spPr>
      </p:sp>
      <p:sp>
        <p:nvSpPr>
          <p:cNvPr id="3298" name="Rectangle 29"/>
          <p:cNvSpPr/>
          <p:nvPr/>
        </p:nvSpPr>
        <p:spPr>
          <a:xfrm>
            <a:off x="2539440" y="3011760"/>
            <a:ext cx="180000" cy="139320"/>
          </a:xfrm>
          <a:prstGeom prst="rect">
            <a:avLst/>
          </a:prstGeom>
          <a:solidFill>
            <a:srgbClr val="ffffff"/>
          </a:solidFill>
          <a:ln w="29160">
            <a:solidFill>
              <a:srgbClr val="000000"/>
            </a:solidFill>
            <a:round/>
          </a:ln>
        </p:spPr>
      </p:sp>
      <p:sp>
        <p:nvSpPr>
          <p:cNvPr id="3299" name="Rectangle 30"/>
          <p:cNvSpPr/>
          <p:nvPr/>
        </p:nvSpPr>
        <p:spPr>
          <a:xfrm>
            <a:off x="2716200" y="3011760"/>
            <a:ext cx="180000" cy="139320"/>
          </a:xfrm>
          <a:prstGeom prst="rect">
            <a:avLst/>
          </a:prstGeom>
          <a:solidFill>
            <a:srgbClr val="ffffff"/>
          </a:solidFill>
          <a:ln w="29160">
            <a:solidFill>
              <a:srgbClr val="000000"/>
            </a:solidFill>
            <a:round/>
          </a:ln>
        </p:spPr>
      </p:sp>
      <p:sp>
        <p:nvSpPr>
          <p:cNvPr id="3300" name="Rectangle 31"/>
          <p:cNvSpPr/>
          <p:nvPr/>
        </p:nvSpPr>
        <p:spPr>
          <a:xfrm>
            <a:off x="3252960" y="3011760"/>
            <a:ext cx="180000" cy="139320"/>
          </a:xfrm>
          <a:prstGeom prst="rect">
            <a:avLst/>
          </a:prstGeom>
          <a:solidFill>
            <a:srgbClr val="ffffff"/>
          </a:solidFill>
          <a:ln w="29160">
            <a:solidFill>
              <a:srgbClr val="000000"/>
            </a:solidFill>
            <a:round/>
          </a:ln>
        </p:spPr>
      </p:sp>
      <p:sp>
        <p:nvSpPr>
          <p:cNvPr id="3301" name="Rectangle 32"/>
          <p:cNvSpPr/>
          <p:nvPr/>
        </p:nvSpPr>
        <p:spPr>
          <a:xfrm>
            <a:off x="3430080" y="3011760"/>
            <a:ext cx="180000" cy="139320"/>
          </a:xfrm>
          <a:prstGeom prst="rect">
            <a:avLst/>
          </a:prstGeom>
          <a:solidFill>
            <a:srgbClr val="ffffff"/>
          </a:solidFill>
          <a:ln w="29160">
            <a:solidFill>
              <a:srgbClr val="000000"/>
            </a:solidFill>
            <a:round/>
          </a:ln>
        </p:spPr>
      </p:sp>
      <p:sp>
        <p:nvSpPr>
          <p:cNvPr id="3302" name="Rectangle 33"/>
          <p:cNvSpPr/>
          <p:nvPr/>
        </p:nvSpPr>
        <p:spPr>
          <a:xfrm>
            <a:off x="2886840" y="3011760"/>
            <a:ext cx="180360" cy="139320"/>
          </a:xfrm>
          <a:prstGeom prst="rect">
            <a:avLst/>
          </a:prstGeom>
          <a:solidFill>
            <a:srgbClr val="ffffff"/>
          </a:solidFill>
          <a:ln w="29160">
            <a:solidFill>
              <a:srgbClr val="000000"/>
            </a:solidFill>
            <a:round/>
          </a:ln>
        </p:spPr>
      </p:sp>
      <p:sp>
        <p:nvSpPr>
          <p:cNvPr id="3303" name="Rectangle 34"/>
          <p:cNvSpPr/>
          <p:nvPr/>
        </p:nvSpPr>
        <p:spPr>
          <a:xfrm>
            <a:off x="3063960" y="3011760"/>
            <a:ext cx="180000" cy="139320"/>
          </a:xfrm>
          <a:prstGeom prst="rect">
            <a:avLst/>
          </a:prstGeom>
          <a:solidFill>
            <a:srgbClr val="ffffff"/>
          </a:solidFill>
          <a:ln w="29160">
            <a:solidFill>
              <a:srgbClr val="000000"/>
            </a:solidFill>
            <a:round/>
          </a:ln>
        </p:spPr>
      </p:sp>
      <p:sp>
        <p:nvSpPr>
          <p:cNvPr id="3304" name="Rectangle 35"/>
          <p:cNvSpPr/>
          <p:nvPr/>
        </p:nvSpPr>
        <p:spPr>
          <a:xfrm>
            <a:off x="3598560" y="3148920"/>
            <a:ext cx="180000" cy="139320"/>
          </a:xfrm>
          <a:prstGeom prst="rect">
            <a:avLst/>
          </a:prstGeom>
          <a:solidFill>
            <a:srgbClr val="000000"/>
          </a:solidFill>
          <a:ln w="29160">
            <a:solidFill>
              <a:srgbClr val="000000"/>
            </a:solidFill>
            <a:round/>
          </a:ln>
        </p:spPr>
      </p:sp>
      <p:sp>
        <p:nvSpPr>
          <p:cNvPr id="3305" name="Rectangle 36"/>
          <p:cNvSpPr/>
          <p:nvPr/>
        </p:nvSpPr>
        <p:spPr>
          <a:xfrm>
            <a:off x="3775320" y="3148920"/>
            <a:ext cx="180360" cy="139320"/>
          </a:xfrm>
          <a:prstGeom prst="rect">
            <a:avLst/>
          </a:prstGeom>
          <a:solidFill>
            <a:srgbClr val="000000"/>
          </a:solidFill>
          <a:ln w="29160">
            <a:solidFill>
              <a:srgbClr val="000000"/>
            </a:solidFill>
            <a:round/>
          </a:ln>
        </p:spPr>
      </p:sp>
      <p:sp>
        <p:nvSpPr>
          <p:cNvPr id="3306" name="Rectangle 37"/>
          <p:cNvSpPr/>
          <p:nvPr/>
        </p:nvSpPr>
        <p:spPr>
          <a:xfrm>
            <a:off x="2008440" y="3148920"/>
            <a:ext cx="180000" cy="139320"/>
          </a:xfrm>
          <a:prstGeom prst="rect">
            <a:avLst/>
          </a:prstGeom>
          <a:solidFill>
            <a:srgbClr val="000000"/>
          </a:solidFill>
          <a:ln w="29160">
            <a:solidFill>
              <a:srgbClr val="000000"/>
            </a:solidFill>
            <a:round/>
          </a:ln>
        </p:spPr>
      </p:sp>
      <p:sp>
        <p:nvSpPr>
          <p:cNvPr id="3307" name="Rectangle 38"/>
          <p:cNvSpPr/>
          <p:nvPr/>
        </p:nvSpPr>
        <p:spPr>
          <a:xfrm>
            <a:off x="2185200" y="3148920"/>
            <a:ext cx="180360" cy="139320"/>
          </a:xfrm>
          <a:prstGeom prst="rect">
            <a:avLst/>
          </a:prstGeom>
          <a:solidFill>
            <a:srgbClr val="000000"/>
          </a:solidFill>
          <a:ln w="29160">
            <a:solidFill>
              <a:srgbClr val="000000"/>
            </a:solidFill>
            <a:round/>
          </a:ln>
        </p:spPr>
      </p:sp>
      <p:sp>
        <p:nvSpPr>
          <p:cNvPr id="3308" name="Rectangle 39"/>
          <p:cNvSpPr/>
          <p:nvPr/>
        </p:nvSpPr>
        <p:spPr>
          <a:xfrm>
            <a:off x="2362320" y="3148920"/>
            <a:ext cx="180000" cy="139320"/>
          </a:xfrm>
          <a:prstGeom prst="rect">
            <a:avLst/>
          </a:prstGeom>
          <a:solidFill>
            <a:srgbClr val="000000"/>
          </a:solidFill>
          <a:ln w="29160">
            <a:solidFill>
              <a:srgbClr val="000000"/>
            </a:solidFill>
            <a:round/>
          </a:ln>
        </p:spPr>
      </p:sp>
      <p:sp>
        <p:nvSpPr>
          <p:cNvPr id="3309" name="Rectangle 40"/>
          <p:cNvSpPr/>
          <p:nvPr/>
        </p:nvSpPr>
        <p:spPr>
          <a:xfrm>
            <a:off x="2539440" y="3148920"/>
            <a:ext cx="180000" cy="139320"/>
          </a:xfrm>
          <a:prstGeom prst="rect">
            <a:avLst/>
          </a:prstGeom>
          <a:solidFill>
            <a:srgbClr val="ffffff"/>
          </a:solidFill>
          <a:ln w="29160">
            <a:solidFill>
              <a:srgbClr val="000000"/>
            </a:solidFill>
            <a:round/>
          </a:ln>
        </p:spPr>
      </p:sp>
      <p:sp>
        <p:nvSpPr>
          <p:cNvPr id="3310" name="Rectangle 41"/>
          <p:cNvSpPr/>
          <p:nvPr/>
        </p:nvSpPr>
        <p:spPr>
          <a:xfrm>
            <a:off x="2716200" y="3148920"/>
            <a:ext cx="180000" cy="139320"/>
          </a:xfrm>
          <a:prstGeom prst="rect">
            <a:avLst/>
          </a:prstGeom>
          <a:solidFill>
            <a:srgbClr val="ffffff"/>
          </a:solidFill>
          <a:ln w="29160">
            <a:solidFill>
              <a:srgbClr val="000000"/>
            </a:solidFill>
            <a:round/>
          </a:ln>
        </p:spPr>
      </p:sp>
      <p:sp>
        <p:nvSpPr>
          <p:cNvPr id="3311" name="Rectangle 42"/>
          <p:cNvSpPr/>
          <p:nvPr/>
        </p:nvSpPr>
        <p:spPr>
          <a:xfrm>
            <a:off x="3252960" y="3148920"/>
            <a:ext cx="180000" cy="139320"/>
          </a:xfrm>
          <a:prstGeom prst="rect">
            <a:avLst/>
          </a:prstGeom>
          <a:solidFill>
            <a:srgbClr val="000000"/>
          </a:solidFill>
          <a:ln w="29160">
            <a:solidFill>
              <a:srgbClr val="000000"/>
            </a:solidFill>
            <a:round/>
          </a:ln>
        </p:spPr>
      </p:sp>
      <p:sp>
        <p:nvSpPr>
          <p:cNvPr id="3312" name="Rectangle 43"/>
          <p:cNvSpPr/>
          <p:nvPr/>
        </p:nvSpPr>
        <p:spPr>
          <a:xfrm>
            <a:off x="3430080" y="3148920"/>
            <a:ext cx="180000" cy="139320"/>
          </a:xfrm>
          <a:prstGeom prst="rect">
            <a:avLst/>
          </a:prstGeom>
          <a:solidFill>
            <a:srgbClr val="ffffff"/>
          </a:solidFill>
          <a:ln w="29160">
            <a:solidFill>
              <a:srgbClr val="000000"/>
            </a:solidFill>
            <a:round/>
          </a:ln>
        </p:spPr>
      </p:sp>
      <p:sp>
        <p:nvSpPr>
          <p:cNvPr id="3313" name="Rectangle 44"/>
          <p:cNvSpPr/>
          <p:nvPr/>
        </p:nvSpPr>
        <p:spPr>
          <a:xfrm>
            <a:off x="2886840" y="3148920"/>
            <a:ext cx="180360" cy="139320"/>
          </a:xfrm>
          <a:prstGeom prst="rect">
            <a:avLst/>
          </a:prstGeom>
          <a:solidFill>
            <a:srgbClr val="ffffff"/>
          </a:solidFill>
          <a:ln w="29160">
            <a:solidFill>
              <a:srgbClr val="000000"/>
            </a:solidFill>
            <a:round/>
          </a:ln>
        </p:spPr>
      </p:sp>
      <p:sp>
        <p:nvSpPr>
          <p:cNvPr id="3314" name="Rectangle 45"/>
          <p:cNvSpPr/>
          <p:nvPr/>
        </p:nvSpPr>
        <p:spPr>
          <a:xfrm>
            <a:off x="3063960" y="3148920"/>
            <a:ext cx="180000" cy="139320"/>
          </a:xfrm>
          <a:prstGeom prst="rect">
            <a:avLst/>
          </a:prstGeom>
          <a:solidFill>
            <a:srgbClr val="ffffff"/>
          </a:solidFill>
          <a:ln w="29160">
            <a:solidFill>
              <a:srgbClr val="000000"/>
            </a:solidFill>
            <a:round/>
          </a:ln>
        </p:spPr>
      </p:sp>
      <p:sp>
        <p:nvSpPr>
          <p:cNvPr id="3315" name="Rectangle 46"/>
          <p:cNvSpPr/>
          <p:nvPr/>
        </p:nvSpPr>
        <p:spPr>
          <a:xfrm>
            <a:off x="3598560" y="3286080"/>
            <a:ext cx="180000" cy="139320"/>
          </a:xfrm>
          <a:prstGeom prst="rect">
            <a:avLst/>
          </a:prstGeom>
          <a:solidFill>
            <a:srgbClr val="ffffff"/>
          </a:solidFill>
          <a:ln w="29160">
            <a:solidFill>
              <a:srgbClr val="000000"/>
            </a:solidFill>
            <a:round/>
          </a:ln>
        </p:spPr>
      </p:sp>
      <p:sp>
        <p:nvSpPr>
          <p:cNvPr id="3316" name="Rectangle 47"/>
          <p:cNvSpPr/>
          <p:nvPr/>
        </p:nvSpPr>
        <p:spPr>
          <a:xfrm>
            <a:off x="3775320" y="3286080"/>
            <a:ext cx="180360" cy="139320"/>
          </a:xfrm>
          <a:prstGeom prst="rect">
            <a:avLst/>
          </a:prstGeom>
          <a:solidFill>
            <a:srgbClr val="ffffff"/>
          </a:solidFill>
          <a:ln w="29160">
            <a:solidFill>
              <a:srgbClr val="000000"/>
            </a:solidFill>
            <a:round/>
          </a:ln>
        </p:spPr>
      </p:sp>
      <p:sp>
        <p:nvSpPr>
          <p:cNvPr id="3317" name="Rectangle 48"/>
          <p:cNvSpPr/>
          <p:nvPr/>
        </p:nvSpPr>
        <p:spPr>
          <a:xfrm>
            <a:off x="2008440" y="3286080"/>
            <a:ext cx="180000" cy="139320"/>
          </a:xfrm>
          <a:prstGeom prst="rect">
            <a:avLst/>
          </a:prstGeom>
          <a:solidFill>
            <a:srgbClr val="000000"/>
          </a:solidFill>
          <a:ln w="29160">
            <a:solidFill>
              <a:srgbClr val="000000"/>
            </a:solidFill>
            <a:round/>
          </a:ln>
        </p:spPr>
      </p:sp>
      <p:sp>
        <p:nvSpPr>
          <p:cNvPr id="3318" name="Rectangle 49"/>
          <p:cNvSpPr/>
          <p:nvPr/>
        </p:nvSpPr>
        <p:spPr>
          <a:xfrm>
            <a:off x="2185200" y="3286080"/>
            <a:ext cx="180360" cy="139320"/>
          </a:xfrm>
          <a:prstGeom prst="rect">
            <a:avLst/>
          </a:prstGeom>
          <a:solidFill>
            <a:srgbClr val="000000"/>
          </a:solidFill>
          <a:ln w="29160">
            <a:solidFill>
              <a:srgbClr val="000000"/>
            </a:solidFill>
            <a:round/>
          </a:ln>
        </p:spPr>
      </p:sp>
      <p:sp>
        <p:nvSpPr>
          <p:cNvPr id="3319" name="Rectangle 50"/>
          <p:cNvSpPr/>
          <p:nvPr/>
        </p:nvSpPr>
        <p:spPr>
          <a:xfrm>
            <a:off x="2362320" y="3286080"/>
            <a:ext cx="180000" cy="139320"/>
          </a:xfrm>
          <a:prstGeom prst="rect">
            <a:avLst/>
          </a:prstGeom>
          <a:solidFill>
            <a:srgbClr val="ffffff"/>
          </a:solidFill>
          <a:ln w="29160">
            <a:solidFill>
              <a:srgbClr val="000000"/>
            </a:solidFill>
            <a:round/>
          </a:ln>
        </p:spPr>
      </p:sp>
      <p:sp>
        <p:nvSpPr>
          <p:cNvPr id="3320" name="Rectangle 51"/>
          <p:cNvSpPr/>
          <p:nvPr/>
        </p:nvSpPr>
        <p:spPr>
          <a:xfrm>
            <a:off x="2539440" y="3286080"/>
            <a:ext cx="180000" cy="139320"/>
          </a:xfrm>
          <a:prstGeom prst="rect">
            <a:avLst/>
          </a:prstGeom>
          <a:solidFill>
            <a:srgbClr val="ffffff"/>
          </a:solidFill>
          <a:ln w="29160">
            <a:solidFill>
              <a:srgbClr val="000000"/>
            </a:solidFill>
            <a:round/>
          </a:ln>
        </p:spPr>
      </p:sp>
      <p:sp>
        <p:nvSpPr>
          <p:cNvPr id="3321" name="Rectangle 52"/>
          <p:cNvSpPr/>
          <p:nvPr/>
        </p:nvSpPr>
        <p:spPr>
          <a:xfrm>
            <a:off x="2716200" y="3286080"/>
            <a:ext cx="180000" cy="139320"/>
          </a:xfrm>
          <a:prstGeom prst="rect">
            <a:avLst/>
          </a:prstGeom>
          <a:solidFill>
            <a:srgbClr val="ffffff"/>
          </a:solidFill>
          <a:ln w="29160">
            <a:solidFill>
              <a:srgbClr val="000000"/>
            </a:solidFill>
            <a:round/>
          </a:ln>
        </p:spPr>
      </p:sp>
      <p:sp>
        <p:nvSpPr>
          <p:cNvPr id="3322" name="Rectangle 53"/>
          <p:cNvSpPr/>
          <p:nvPr/>
        </p:nvSpPr>
        <p:spPr>
          <a:xfrm>
            <a:off x="3252960" y="3286080"/>
            <a:ext cx="180000" cy="139320"/>
          </a:xfrm>
          <a:prstGeom prst="rect">
            <a:avLst/>
          </a:prstGeom>
          <a:solidFill>
            <a:srgbClr val="ffffff"/>
          </a:solidFill>
          <a:ln w="29160">
            <a:solidFill>
              <a:srgbClr val="000000"/>
            </a:solidFill>
            <a:round/>
          </a:ln>
        </p:spPr>
      </p:sp>
      <p:sp>
        <p:nvSpPr>
          <p:cNvPr id="3323" name="Rectangle 54"/>
          <p:cNvSpPr/>
          <p:nvPr/>
        </p:nvSpPr>
        <p:spPr>
          <a:xfrm>
            <a:off x="3430080" y="3286080"/>
            <a:ext cx="180000" cy="139320"/>
          </a:xfrm>
          <a:prstGeom prst="rect">
            <a:avLst/>
          </a:prstGeom>
          <a:solidFill>
            <a:srgbClr val="ffffff"/>
          </a:solidFill>
          <a:ln w="29160">
            <a:solidFill>
              <a:srgbClr val="000000"/>
            </a:solidFill>
            <a:round/>
          </a:ln>
        </p:spPr>
      </p:sp>
      <p:sp>
        <p:nvSpPr>
          <p:cNvPr id="3324" name="Rectangle 55"/>
          <p:cNvSpPr/>
          <p:nvPr/>
        </p:nvSpPr>
        <p:spPr>
          <a:xfrm>
            <a:off x="2886840" y="3286080"/>
            <a:ext cx="180360" cy="139320"/>
          </a:xfrm>
          <a:prstGeom prst="rect">
            <a:avLst/>
          </a:prstGeom>
          <a:solidFill>
            <a:srgbClr val="ffffff"/>
          </a:solidFill>
          <a:ln w="29160">
            <a:solidFill>
              <a:srgbClr val="000000"/>
            </a:solidFill>
            <a:round/>
          </a:ln>
        </p:spPr>
      </p:sp>
      <p:sp>
        <p:nvSpPr>
          <p:cNvPr id="3325" name="Rectangle 56"/>
          <p:cNvSpPr/>
          <p:nvPr/>
        </p:nvSpPr>
        <p:spPr>
          <a:xfrm>
            <a:off x="3063960" y="3286080"/>
            <a:ext cx="180000" cy="139320"/>
          </a:xfrm>
          <a:prstGeom prst="rect">
            <a:avLst/>
          </a:prstGeom>
          <a:solidFill>
            <a:srgbClr val="ffffff"/>
          </a:solidFill>
          <a:ln w="29160">
            <a:solidFill>
              <a:srgbClr val="000000"/>
            </a:solidFill>
            <a:round/>
          </a:ln>
        </p:spPr>
      </p:sp>
      <p:sp>
        <p:nvSpPr>
          <p:cNvPr id="3326" name="Rectangle 57"/>
          <p:cNvSpPr/>
          <p:nvPr/>
        </p:nvSpPr>
        <p:spPr>
          <a:xfrm>
            <a:off x="3598560" y="3423240"/>
            <a:ext cx="180000" cy="139320"/>
          </a:xfrm>
          <a:prstGeom prst="rect">
            <a:avLst/>
          </a:prstGeom>
          <a:solidFill>
            <a:srgbClr val="000000"/>
          </a:solidFill>
          <a:ln w="29160">
            <a:solidFill>
              <a:srgbClr val="000000"/>
            </a:solidFill>
            <a:round/>
          </a:ln>
        </p:spPr>
      </p:sp>
      <p:sp>
        <p:nvSpPr>
          <p:cNvPr id="3327" name="Rectangle 58"/>
          <p:cNvSpPr/>
          <p:nvPr/>
        </p:nvSpPr>
        <p:spPr>
          <a:xfrm>
            <a:off x="3775320" y="3423240"/>
            <a:ext cx="180360" cy="139320"/>
          </a:xfrm>
          <a:prstGeom prst="rect">
            <a:avLst/>
          </a:prstGeom>
          <a:solidFill>
            <a:srgbClr val="000000"/>
          </a:solidFill>
          <a:ln w="29160">
            <a:solidFill>
              <a:srgbClr val="000000"/>
            </a:solidFill>
            <a:round/>
          </a:ln>
        </p:spPr>
      </p:sp>
      <p:sp>
        <p:nvSpPr>
          <p:cNvPr id="3328" name="Rectangle 59"/>
          <p:cNvSpPr/>
          <p:nvPr/>
        </p:nvSpPr>
        <p:spPr>
          <a:xfrm>
            <a:off x="2008440" y="3423240"/>
            <a:ext cx="180000" cy="139320"/>
          </a:xfrm>
          <a:prstGeom prst="rect">
            <a:avLst/>
          </a:prstGeom>
          <a:solidFill>
            <a:srgbClr val="ffffff"/>
          </a:solidFill>
          <a:ln w="29160">
            <a:solidFill>
              <a:srgbClr val="000000"/>
            </a:solidFill>
            <a:round/>
          </a:ln>
        </p:spPr>
      </p:sp>
      <p:sp>
        <p:nvSpPr>
          <p:cNvPr id="3329" name="Rectangle 60"/>
          <p:cNvSpPr/>
          <p:nvPr/>
        </p:nvSpPr>
        <p:spPr>
          <a:xfrm>
            <a:off x="2185200" y="3423240"/>
            <a:ext cx="180360" cy="139320"/>
          </a:xfrm>
          <a:prstGeom prst="rect">
            <a:avLst/>
          </a:prstGeom>
          <a:solidFill>
            <a:srgbClr val="ffffff"/>
          </a:solidFill>
          <a:ln w="29160">
            <a:solidFill>
              <a:srgbClr val="000000"/>
            </a:solidFill>
            <a:round/>
          </a:ln>
        </p:spPr>
      </p:sp>
      <p:sp>
        <p:nvSpPr>
          <p:cNvPr id="3330" name="Rectangle 61"/>
          <p:cNvSpPr/>
          <p:nvPr/>
        </p:nvSpPr>
        <p:spPr>
          <a:xfrm>
            <a:off x="2362320" y="3423240"/>
            <a:ext cx="180000" cy="139320"/>
          </a:xfrm>
          <a:prstGeom prst="rect">
            <a:avLst/>
          </a:prstGeom>
          <a:solidFill>
            <a:srgbClr val="000000"/>
          </a:solidFill>
          <a:ln w="29160">
            <a:solidFill>
              <a:srgbClr val="000000"/>
            </a:solidFill>
            <a:round/>
          </a:ln>
        </p:spPr>
      </p:sp>
      <p:sp>
        <p:nvSpPr>
          <p:cNvPr id="3331" name="Rectangle 62"/>
          <p:cNvSpPr/>
          <p:nvPr/>
        </p:nvSpPr>
        <p:spPr>
          <a:xfrm>
            <a:off x="2539440" y="3423240"/>
            <a:ext cx="180000" cy="139320"/>
          </a:xfrm>
          <a:prstGeom prst="rect">
            <a:avLst/>
          </a:prstGeom>
          <a:solidFill>
            <a:srgbClr val="ffffff"/>
          </a:solidFill>
          <a:ln w="29160">
            <a:solidFill>
              <a:srgbClr val="000000"/>
            </a:solidFill>
            <a:round/>
          </a:ln>
        </p:spPr>
      </p:sp>
      <p:sp>
        <p:nvSpPr>
          <p:cNvPr id="3332" name="Rectangle 63"/>
          <p:cNvSpPr/>
          <p:nvPr/>
        </p:nvSpPr>
        <p:spPr>
          <a:xfrm>
            <a:off x="2716200" y="3423240"/>
            <a:ext cx="180000" cy="139320"/>
          </a:xfrm>
          <a:prstGeom prst="rect">
            <a:avLst/>
          </a:prstGeom>
          <a:solidFill>
            <a:srgbClr val="ffffff"/>
          </a:solidFill>
          <a:ln w="29160">
            <a:solidFill>
              <a:srgbClr val="000000"/>
            </a:solidFill>
            <a:round/>
          </a:ln>
        </p:spPr>
      </p:sp>
      <p:sp>
        <p:nvSpPr>
          <p:cNvPr id="3333" name="Rectangle 64"/>
          <p:cNvSpPr/>
          <p:nvPr/>
        </p:nvSpPr>
        <p:spPr>
          <a:xfrm>
            <a:off x="3252960" y="3423240"/>
            <a:ext cx="180000" cy="139320"/>
          </a:xfrm>
          <a:prstGeom prst="rect">
            <a:avLst/>
          </a:prstGeom>
          <a:solidFill>
            <a:srgbClr val="ffffff"/>
          </a:solidFill>
          <a:ln w="29160">
            <a:solidFill>
              <a:srgbClr val="000000"/>
            </a:solidFill>
            <a:round/>
          </a:ln>
        </p:spPr>
      </p:sp>
      <p:sp>
        <p:nvSpPr>
          <p:cNvPr id="3334" name="Rectangle 65"/>
          <p:cNvSpPr/>
          <p:nvPr/>
        </p:nvSpPr>
        <p:spPr>
          <a:xfrm>
            <a:off x="3430080" y="3423240"/>
            <a:ext cx="180000" cy="139320"/>
          </a:xfrm>
          <a:prstGeom prst="rect">
            <a:avLst/>
          </a:prstGeom>
          <a:solidFill>
            <a:srgbClr val="ffffff"/>
          </a:solidFill>
          <a:ln w="29160">
            <a:solidFill>
              <a:srgbClr val="000000"/>
            </a:solidFill>
            <a:round/>
          </a:ln>
        </p:spPr>
      </p:sp>
      <p:sp>
        <p:nvSpPr>
          <p:cNvPr id="3335" name="Rectangle 66"/>
          <p:cNvSpPr/>
          <p:nvPr/>
        </p:nvSpPr>
        <p:spPr>
          <a:xfrm>
            <a:off x="2886840" y="3423240"/>
            <a:ext cx="180360" cy="139320"/>
          </a:xfrm>
          <a:prstGeom prst="rect">
            <a:avLst/>
          </a:prstGeom>
          <a:solidFill>
            <a:srgbClr val="000000"/>
          </a:solidFill>
          <a:ln w="29160">
            <a:solidFill>
              <a:srgbClr val="000000"/>
            </a:solidFill>
            <a:round/>
          </a:ln>
        </p:spPr>
      </p:sp>
      <p:sp>
        <p:nvSpPr>
          <p:cNvPr id="3336" name="Rectangle 67"/>
          <p:cNvSpPr/>
          <p:nvPr/>
        </p:nvSpPr>
        <p:spPr>
          <a:xfrm>
            <a:off x="3063960" y="3423240"/>
            <a:ext cx="180000" cy="139320"/>
          </a:xfrm>
          <a:prstGeom prst="rect">
            <a:avLst/>
          </a:prstGeom>
          <a:solidFill>
            <a:srgbClr val="ffffff"/>
          </a:solidFill>
          <a:ln w="29160">
            <a:solidFill>
              <a:srgbClr val="000000"/>
            </a:solidFill>
            <a:round/>
          </a:ln>
        </p:spPr>
      </p:sp>
      <p:sp>
        <p:nvSpPr>
          <p:cNvPr id="3337" name="Rectangle 68"/>
          <p:cNvSpPr/>
          <p:nvPr/>
        </p:nvSpPr>
        <p:spPr>
          <a:xfrm>
            <a:off x="3598560" y="3560400"/>
            <a:ext cx="180000" cy="139320"/>
          </a:xfrm>
          <a:prstGeom prst="rect">
            <a:avLst/>
          </a:prstGeom>
          <a:solidFill>
            <a:srgbClr val="ffffff"/>
          </a:solidFill>
          <a:ln w="29160">
            <a:solidFill>
              <a:srgbClr val="000000"/>
            </a:solidFill>
            <a:round/>
          </a:ln>
        </p:spPr>
      </p:sp>
      <p:sp>
        <p:nvSpPr>
          <p:cNvPr id="3338" name="Rectangle 69"/>
          <p:cNvSpPr/>
          <p:nvPr/>
        </p:nvSpPr>
        <p:spPr>
          <a:xfrm>
            <a:off x="3775320" y="3560400"/>
            <a:ext cx="180360" cy="139320"/>
          </a:xfrm>
          <a:prstGeom prst="rect">
            <a:avLst/>
          </a:prstGeom>
          <a:solidFill>
            <a:srgbClr val="000000"/>
          </a:solidFill>
          <a:ln w="29160">
            <a:solidFill>
              <a:srgbClr val="000000"/>
            </a:solidFill>
            <a:round/>
          </a:ln>
        </p:spPr>
      </p:sp>
      <p:sp>
        <p:nvSpPr>
          <p:cNvPr id="3339" name="Rectangle 70"/>
          <p:cNvSpPr/>
          <p:nvPr/>
        </p:nvSpPr>
        <p:spPr>
          <a:xfrm>
            <a:off x="2008440" y="3560400"/>
            <a:ext cx="180000" cy="139320"/>
          </a:xfrm>
          <a:prstGeom prst="rect">
            <a:avLst/>
          </a:prstGeom>
          <a:solidFill>
            <a:srgbClr val="ffffff"/>
          </a:solidFill>
          <a:ln w="29160">
            <a:solidFill>
              <a:srgbClr val="000000"/>
            </a:solidFill>
            <a:round/>
          </a:ln>
        </p:spPr>
      </p:sp>
      <p:sp>
        <p:nvSpPr>
          <p:cNvPr id="3340" name="Rectangle 71"/>
          <p:cNvSpPr/>
          <p:nvPr/>
        </p:nvSpPr>
        <p:spPr>
          <a:xfrm>
            <a:off x="2185200" y="3560400"/>
            <a:ext cx="180360" cy="139320"/>
          </a:xfrm>
          <a:prstGeom prst="rect">
            <a:avLst/>
          </a:prstGeom>
          <a:solidFill>
            <a:srgbClr val="000000"/>
          </a:solidFill>
          <a:ln w="29160">
            <a:solidFill>
              <a:srgbClr val="000000"/>
            </a:solidFill>
            <a:round/>
          </a:ln>
        </p:spPr>
      </p:sp>
      <p:sp>
        <p:nvSpPr>
          <p:cNvPr id="3341" name="Rectangle 72"/>
          <p:cNvSpPr/>
          <p:nvPr/>
        </p:nvSpPr>
        <p:spPr>
          <a:xfrm>
            <a:off x="2362320" y="3560400"/>
            <a:ext cx="180000" cy="139320"/>
          </a:xfrm>
          <a:prstGeom prst="rect">
            <a:avLst/>
          </a:prstGeom>
          <a:solidFill>
            <a:srgbClr val="000000"/>
          </a:solidFill>
          <a:ln w="29160">
            <a:solidFill>
              <a:srgbClr val="000000"/>
            </a:solidFill>
            <a:round/>
          </a:ln>
        </p:spPr>
      </p:sp>
      <p:sp>
        <p:nvSpPr>
          <p:cNvPr id="3342" name="Rectangle 73"/>
          <p:cNvSpPr/>
          <p:nvPr/>
        </p:nvSpPr>
        <p:spPr>
          <a:xfrm>
            <a:off x="2539440" y="3560400"/>
            <a:ext cx="180000" cy="139320"/>
          </a:xfrm>
          <a:prstGeom prst="rect">
            <a:avLst/>
          </a:prstGeom>
          <a:solidFill>
            <a:srgbClr val="ffffff"/>
          </a:solidFill>
          <a:ln w="29160">
            <a:solidFill>
              <a:srgbClr val="000000"/>
            </a:solidFill>
            <a:round/>
          </a:ln>
        </p:spPr>
      </p:sp>
      <p:sp>
        <p:nvSpPr>
          <p:cNvPr id="3343" name="Rectangle 74"/>
          <p:cNvSpPr/>
          <p:nvPr/>
        </p:nvSpPr>
        <p:spPr>
          <a:xfrm>
            <a:off x="2716200" y="3560400"/>
            <a:ext cx="180000" cy="139320"/>
          </a:xfrm>
          <a:prstGeom prst="rect">
            <a:avLst/>
          </a:prstGeom>
          <a:solidFill>
            <a:srgbClr val="ffffff"/>
          </a:solidFill>
          <a:ln w="29160">
            <a:solidFill>
              <a:srgbClr val="000000"/>
            </a:solidFill>
            <a:round/>
          </a:ln>
        </p:spPr>
      </p:sp>
      <p:sp>
        <p:nvSpPr>
          <p:cNvPr id="3344" name="Rectangle 75"/>
          <p:cNvSpPr/>
          <p:nvPr/>
        </p:nvSpPr>
        <p:spPr>
          <a:xfrm>
            <a:off x="3252960" y="3560400"/>
            <a:ext cx="180000" cy="139320"/>
          </a:xfrm>
          <a:prstGeom prst="rect">
            <a:avLst/>
          </a:prstGeom>
          <a:solidFill>
            <a:srgbClr val="ffffff"/>
          </a:solidFill>
          <a:ln w="29160">
            <a:solidFill>
              <a:srgbClr val="000000"/>
            </a:solidFill>
            <a:round/>
          </a:ln>
        </p:spPr>
      </p:sp>
      <p:sp>
        <p:nvSpPr>
          <p:cNvPr id="3345" name="Rectangle 76"/>
          <p:cNvSpPr/>
          <p:nvPr/>
        </p:nvSpPr>
        <p:spPr>
          <a:xfrm>
            <a:off x="3430080" y="3560400"/>
            <a:ext cx="180000" cy="139320"/>
          </a:xfrm>
          <a:prstGeom prst="rect">
            <a:avLst/>
          </a:prstGeom>
          <a:solidFill>
            <a:srgbClr val="ffffff"/>
          </a:solidFill>
          <a:ln w="29160">
            <a:solidFill>
              <a:srgbClr val="000000"/>
            </a:solidFill>
            <a:round/>
          </a:ln>
        </p:spPr>
      </p:sp>
      <p:sp>
        <p:nvSpPr>
          <p:cNvPr id="3346" name="Rectangle 77"/>
          <p:cNvSpPr/>
          <p:nvPr/>
        </p:nvSpPr>
        <p:spPr>
          <a:xfrm>
            <a:off x="2886840" y="3560400"/>
            <a:ext cx="180360" cy="139320"/>
          </a:xfrm>
          <a:prstGeom prst="rect">
            <a:avLst/>
          </a:prstGeom>
          <a:solidFill>
            <a:srgbClr val="ffffff"/>
          </a:solidFill>
          <a:ln w="29160">
            <a:solidFill>
              <a:srgbClr val="000000"/>
            </a:solidFill>
            <a:round/>
          </a:ln>
        </p:spPr>
      </p:sp>
      <p:sp>
        <p:nvSpPr>
          <p:cNvPr id="3347" name="Rectangle 78"/>
          <p:cNvSpPr/>
          <p:nvPr/>
        </p:nvSpPr>
        <p:spPr>
          <a:xfrm>
            <a:off x="3063960" y="3560400"/>
            <a:ext cx="180000" cy="139320"/>
          </a:xfrm>
          <a:prstGeom prst="rect">
            <a:avLst/>
          </a:prstGeom>
          <a:solidFill>
            <a:srgbClr val="ffffff"/>
          </a:solidFill>
          <a:ln w="29160">
            <a:solidFill>
              <a:srgbClr val="000000"/>
            </a:solidFill>
            <a:round/>
          </a:ln>
        </p:spPr>
      </p:sp>
      <p:sp>
        <p:nvSpPr>
          <p:cNvPr id="3348" name="Rectangle 79"/>
          <p:cNvSpPr/>
          <p:nvPr/>
        </p:nvSpPr>
        <p:spPr>
          <a:xfrm>
            <a:off x="3598560" y="3697560"/>
            <a:ext cx="180000" cy="139320"/>
          </a:xfrm>
          <a:prstGeom prst="rect">
            <a:avLst/>
          </a:prstGeom>
          <a:solidFill>
            <a:srgbClr val="ffffff"/>
          </a:solidFill>
          <a:ln w="29160">
            <a:solidFill>
              <a:srgbClr val="000000"/>
            </a:solidFill>
            <a:round/>
          </a:ln>
        </p:spPr>
      </p:sp>
      <p:sp>
        <p:nvSpPr>
          <p:cNvPr id="3349" name="Rectangle 80"/>
          <p:cNvSpPr/>
          <p:nvPr/>
        </p:nvSpPr>
        <p:spPr>
          <a:xfrm>
            <a:off x="3775320" y="3697560"/>
            <a:ext cx="180360" cy="139320"/>
          </a:xfrm>
          <a:prstGeom prst="rect">
            <a:avLst/>
          </a:prstGeom>
          <a:solidFill>
            <a:srgbClr val="ffffff"/>
          </a:solidFill>
          <a:ln w="29160">
            <a:solidFill>
              <a:srgbClr val="000000"/>
            </a:solidFill>
            <a:round/>
          </a:ln>
        </p:spPr>
      </p:sp>
      <p:sp>
        <p:nvSpPr>
          <p:cNvPr id="3350" name="Rectangle 81"/>
          <p:cNvSpPr/>
          <p:nvPr/>
        </p:nvSpPr>
        <p:spPr>
          <a:xfrm>
            <a:off x="2008440" y="3697560"/>
            <a:ext cx="180000" cy="139320"/>
          </a:xfrm>
          <a:prstGeom prst="rect">
            <a:avLst/>
          </a:prstGeom>
          <a:solidFill>
            <a:srgbClr val="ffffff"/>
          </a:solidFill>
          <a:ln w="29160">
            <a:solidFill>
              <a:srgbClr val="000000"/>
            </a:solidFill>
            <a:round/>
          </a:ln>
        </p:spPr>
      </p:sp>
      <p:sp>
        <p:nvSpPr>
          <p:cNvPr id="3351" name="Rectangle 82"/>
          <p:cNvSpPr/>
          <p:nvPr/>
        </p:nvSpPr>
        <p:spPr>
          <a:xfrm>
            <a:off x="2185200" y="3697560"/>
            <a:ext cx="180360" cy="139320"/>
          </a:xfrm>
          <a:prstGeom prst="rect">
            <a:avLst/>
          </a:prstGeom>
          <a:solidFill>
            <a:srgbClr val="ffffff"/>
          </a:solidFill>
          <a:ln w="29160">
            <a:solidFill>
              <a:srgbClr val="000000"/>
            </a:solidFill>
            <a:round/>
          </a:ln>
        </p:spPr>
      </p:sp>
      <p:sp>
        <p:nvSpPr>
          <p:cNvPr id="3352" name="Rectangle 83"/>
          <p:cNvSpPr/>
          <p:nvPr/>
        </p:nvSpPr>
        <p:spPr>
          <a:xfrm>
            <a:off x="2362320" y="3697560"/>
            <a:ext cx="180000" cy="139320"/>
          </a:xfrm>
          <a:prstGeom prst="rect">
            <a:avLst/>
          </a:prstGeom>
          <a:solidFill>
            <a:srgbClr val="ffffff"/>
          </a:solidFill>
          <a:ln w="29160">
            <a:solidFill>
              <a:srgbClr val="000000"/>
            </a:solidFill>
            <a:round/>
          </a:ln>
        </p:spPr>
      </p:sp>
      <p:sp>
        <p:nvSpPr>
          <p:cNvPr id="3353" name="Rectangle 84"/>
          <p:cNvSpPr/>
          <p:nvPr/>
        </p:nvSpPr>
        <p:spPr>
          <a:xfrm>
            <a:off x="2539440" y="3697560"/>
            <a:ext cx="180000" cy="139320"/>
          </a:xfrm>
          <a:prstGeom prst="rect">
            <a:avLst/>
          </a:prstGeom>
          <a:solidFill>
            <a:srgbClr val="000000"/>
          </a:solidFill>
          <a:ln w="29160">
            <a:solidFill>
              <a:srgbClr val="000000"/>
            </a:solidFill>
            <a:round/>
          </a:ln>
        </p:spPr>
      </p:sp>
      <p:sp>
        <p:nvSpPr>
          <p:cNvPr id="3354" name="Rectangle 85"/>
          <p:cNvSpPr/>
          <p:nvPr/>
        </p:nvSpPr>
        <p:spPr>
          <a:xfrm>
            <a:off x="2716200" y="3697560"/>
            <a:ext cx="180000" cy="139320"/>
          </a:xfrm>
          <a:prstGeom prst="rect">
            <a:avLst/>
          </a:prstGeom>
          <a:solidFill>
            <a:srgbClr val="000000"/>
          </a:solidFill>
          <a:ln w="29160">
            <a:solidFill>
              <a:srgbClr val="000000"/>
            </a:solidFill>
            <a:round/>
          </a:ln>
        </p:spPr>
      </p:sp>
      <p:sp>
        <p:nvSpPr>
          <p:cNvPr id="3355" name="Rectangle 86"/>
          <p:cNvSpPr/>
          <p:nvPr/>
        </p:nvSpPr>
        <p:spPr>
          <a:xfrm>
            <a:off x="3252960" y="3697560"/>
            <a:ext cx="180000" cy="139320"/>
          </a:xfrm>
          <a:prstGeom prst="rect">
            <a:avLst/>
          </a:prstGeom>
          <a:solidFill>
            <a:srgbClr val="000000"/>
          </a:solidFill>
          <a:ln w="29160">
            <a:solidFill>
              <a:srgbClr val="000000"/>
            </a:solidFill>
            <a:round/>
          </a:ln>
        </p:spPr>
      </p:sp>
      <p:sp>
        <p:nvSpPr>
          <p:cNvPr id="3356" name="Rectangle 87"/>
          <p:cNvSpPr/>
          <p:nvPr/>
        </p:nvSpPr>
        <p:spPr>
          <a:xfrm>
            <a:off x="3430080" y="3697560"/>
            <a:ext cx="180000" cy="139320"/>
          </a:xfrm>
          <a:prstGeom prst="rect">
            <a:avLst/>
          </a:prstGeom>
          <a:solidFill>
            <a:srgbClr val="ffffff"/>
          </a:solidFill>
          <a:ln w="29160">
            <a:solidFill>
              <a:srgbClr val="000000"/>
            </a:solidFill>
            <a:round/>
          </a:ln>
        </p:spPr>
      </p:sp>
      <p:sp>
        <p:nvSpPr>
          <p:cNvPr id="3357" name="Rectangle 88"/>
          <p:cNvSpPr/>
          <p:nvPr/>
        </p:nvSpPr>
        <p:spPr>
          <a:xfrm>
            <a:off x="2886840" y="3697560"/>
            <a:ext cx="180360" cy="139320"/>
          </a:xfrm>
          <a:prstGeom prst="rect">
            <a:avLst/>
          </a:prstGeom>
          <a:solidFill>
            <a:srgbClr val="ffffff"/>
          </a:solidFill>
          <a:ln w="29160">
            <a:solidFill>
              <a:srgbClr val="000000"/>
            </a:solidFill>
            <a:round/>
          </a:ln>
        </p:spPr>
      </p:sp>
      <p:sp>
        <p:nvSpPr>
          <p:cNvPr id="3358" name="Rectangle 89"/>
          <p:cNvSpPr/>
          <p:nvPr/>
        </p:nvSpPr>
        <p:spPr>
          <a:xfrm>
            <a:off x="3063960" y="3697560"/>
            <a:ext cx="180000" cy="139320"/>
          </a:xfrm>
          <a:prstGeom prst="rect">
            <a:avLst/>
          </a:prstGeom>
          <a:solidFill>
            <a:srgbClr val="000000"/>
          </a:solidFill>
          <a:ln w="29160">
            <a:solidFill>
              <a:srgbClr val="000000"/>
            </a:solidFill>
            <a:round/>
          </a:ln>
        </p:spPr>
      </p:sp>
      <p:sp>
        <p:nvSpPr>
          <p:cNvPr id="3359" name="Rectangle 90"/>
          <p:cNvSpPr/>
          <p:nvPr/>
        </p:nvSpPr>
        <p:spPr>
          <a:xfrm>
            <a:off x="3598560" y="3834720"/>
            <a:ext cx="180000" cy="139320"/>
          </a:xfrm>
          <a:prstGeom prst="rect">
            <a:avLst/>
          </a:prstGeom>
          <a:solidFill>
            <a:srgbClr val="ffffff"/>
          </a:solidFill>
          <a:ln w="29160">
            <a:solidFill>
              <a:srgbClr val="000000"/>
            </a:solidFill>
            <a:round/>
          </a:ln>
        </p:spPr>
      </p:sp>
      <p:sp>
        <p:nvSpPr>
          <p:cNvPr id="3360" name="Rectangle 91"/>
          <p:cNvSpPr/>
          <p:nvPr/>
        </p:nvSpPr>
        <p:spPr>
          <a:xfrm>
            <a:off x="3775320" y="3834720"/>
            <a:ext cx="180360" cy="139320"/>
          </a:xfrm>
          <a:prstGeom prst="rect">
            <a:avLst/>
          </a:prstGeom>
          <a:solidFill>
            <a:srgbClr val="ffffff"/>
          </a:solidFill>
          <a:ln w="29160">
            <a:solidFill>
              <a:srgbClr val="000000"/>
            </a:solidFill>
            <a:round/>
          </a:ln>
        </p:spPr>
      </p:sp>
      <p:sp>
        <p:nvSpPr>
          <p:cNvPr id="3361" name="Rectangle 92"/>
          <p:cNvSpPr/>
          <p:nvPr/>
        </p:nvSpPr>
        <p:spPr>
          <a:xfrm>
            <a:off x="2008440" y="3834720"/>
            <a:ext cx="180000" cy="139320"/>
          </a:xfrm>
          <a:prstGeom prst="rect">
            <a:avLst/>
          </a:prstGeom>
          <a:solidFill>
            <a:srgbClr val="ffffff"/>
          </a:solidFill>
          <a:ln w="29160">
            <a:solidFill>
              <a:srgbClr val="000000"/>
            </a:solidFill>
            <a:round/>
          </a:ln>
        </p:spPr>
      </p:sp>
      <p:sp>
        <p:nvSpPr>
          <p:cNvPr id="3362" name="Rectangle 93"/>
          <p:cNvSpPr/>
          <p:nvPr/>
        </p:nvSpPr>
        <p:spPr>
          <a:xfrm>
            <a:off x="2185200" y="3834720"/>
            <a:ext cx="180360" cy="139320"/>
          </a:xfrm>
          <a:prstGeom prst="rect">
            <a:avLst/>
          </a:prstGeom>
          <a:solidFill>
            <a:srgbClr val="ffffff"/>
          </a:solidFill>
          <a:ln w="29160">
            <a:solidFill>
              <a:srgbClr val="000000"/>
            </a:solidFill>
            <a:round/>
          </a:ln>
        </p:spPr>
      </p:sp>
      <p:sp>
        <p:nvSpPr>
          <p:cNvPr id="3363" name="Rectangle 94"/>
          <p:cNvSpPr/>
          <p:nvPr/>
        </p:nvSpPr>
        <p:spPr>
          <a:xfrm>
            <a:off x="2362320" y="3834720"/>
            <a:ext cx="180000" cy="139320"/>
          </a:xfrm>
          <a:prstGeom prst="rect">
            <a:avLst/>
          </a:prstGeom>
          <a:solidFill>
            <a:srgbClr val="ffffff"/>
          </a:solidFill>
          <a:ln w="29160">
            <a:solidFill>
              <a:srgbClr val="000000"/>
            </a:solidFill>
            <a:round/>
          </a:ln>
        </p:spPr>
      </p:sp>
      <p:sp>
        <p:nvSpPr>
          <p:cNvPr id="3364" name="Rectangle 95"/>
          <p:cNvSpPr/>
          <p:nvPr/>
        </p:nvSpPr>
        <p:spPr>
          <a:xfrm>
            <a:off x="2539440" y="3834720"/>
            <a:ext cx="180000" cy="139320"/>
          </a:xfrm>
          <a:prstGeom prst="rect">
            <a:avLst/>
          </a:prstGeom>
          <a:solidFill>
            <a:srgbClr val="ffffff"/>
          </a:solidFill>
          <a:ln w="29160">
            <a:solidFill>
              <a:srgbClr val="000000"/>
            </a:solidFill>
            <a:round/>
          </a:ln>
        </p:spPr>
      </p:sp>
      <p:sp>
        <p:nvSpPr>
          <p:cNvPr id="3365" name="Rectangle 96"/>
          <p:cNvSpPr/>
          <p:nvPr/>
        </p:nvSpPr>
        <p:spPr>
          <a:xfrm>
            <a:off x="2716200" y="3834720"/>
            <a:ext cx="180000" cy="139320"/>
          </a:xfrm>
          <a:prstGeom prst="rect">
            <a:avLst/>
          </a:prstGeom>
          <a:solidFill>
            <a:srgbClr val="000000"/>
          </a:solidFill>
          <a:ln w="29160">
            <a:solidFill>
              <a:srgbClr val="000000"/>
            </a:solidFill>
            <a:round/>
          </a:ln>
        </p:spPr>
      </p:sp>
      <p:sp>
        <p:nvSpPr>
          <p:cNvPr id="3366" name="Rectangle 97"/>
          <p:cNvSpPr/>
          <p:nvPr/>
        </p:nvSpPr>
        <p:spPr>
          <a:xfrm>
            <a:off x="3252960" y="3834720"/>
            <a:ext cx="180000" cy="139320"/>
          </a:xfrm>
          <a:prstGeom prst="rect">
            <a:avLst/>
          </a:prstGeom>
          <a:solidFill>
            <a:srgbClr val="000000"/>
          </a:solidFill>
          <a:ln w="29160">
            <a:solidFill>
              <a:srgbClr val="000000"/>
            </a:solidFill>
            <a:round/>
          </a:ln>
        </p:spPr>
      </p:sp>
      <p:sp>
        <p:nvSpPr>
          <p:cNvPr id="3367" name="Rectangle 98"/>
          <p:cNvSpPr/>
          <p:nvPr/>
        </p:nvSpPr>
        <p:spPr>
          <a:xfrm>
            <a:off x="3430080" y="3834720"/>
            <a:ext cx="180000" cy="139320"/>
          </a:xfrm>
          <a:prstGeom prst="rect">
            <a:avLst/>
          </a:prstGeom>
          <a:solidFill>
            <a:srgbClr val="000000"/>
          </a:solidFill>
          <a:ln w="29160">
            <a:solidFill>
              <a:srgbClr val="000000"/>
            </a:solidFill>
            <a:round/>
          </a:ln>
        </p:spPr>
      </p:sp>
      <p:sp>
        <p:nvSpPr>
          <p:cNvPr id="3368" name="Rectangle 99"/>
          <p:cNvSpPr/>
          <p:nvPr/>
        </p:nvSpPr>
        <p:spPr>
          <a:xfrm>
            <a:off x="2886840" y="3834720"/>
            <a:ext cx="180360" cy="139320"/>
          </a:xfrm>
          <a:prstGeom prst="rect">
            <a:avLst/>
          </a:prstGeom>
          <a:solidFill>
            <a:srgbClr val="000000"/>
          </a:solidFill>
          <a:ln w="29160">
            <a:solidFill>
              <a:srgbClr val="000000"/>
            </a:solidFill>
            <a:round/>
          </a:ln>
        </p:spPr>
      </p:sp>
      <p:sp>
        <p:nvSpPr>
          <p:cNvPr id="3369" name="Rectangle 100"/>
          <p:cNvSpPr/>
          <p:nvPr/>
        </p:nvSpPr>
        <p:spPr>
          <a:xfrm>
            <a:off x="3063960" y="3834720"/>
            <a:ext cx="180000" cy="139320"/>
          </a:xfrm>
          <a:prstGeom prst="rect">
            <a:avLst/>
          </a:prstGeom>
          <a:solidFill>
            <a:srgbClr val="000000"/>
          </a:solidFill>
          <a:ln w="29160">
            <a:solidFill>
              <a:srgbClr val="000000"/>
            </a:solidFill>
            <a:round/>
          </a:ln>
        </p:spPr>
      </p:sp>
      <p:sp>
        <p:nvSpPr>
          <p:cNvPr id="3370" name="Rectangle 101"/>
          <p:cNvSpPr/>
          <p:nvPr/>
        </p:nvSpPr>
        <p:spPr>
          <a:xfrm>
            <a:off x="3598560" y="3971880"/>
            <a:ext cx="180000" cy="139320"/>
          </a:xfrm>
          <a:prstGeom prst="rect">
            <a:avLst/>
          </a:prstGeom>
          <a:solidFill>
            <a:srgbClr val="ffffff"/>
          </a:solidFill>
          <a:ln w="29160">
            <a:solidFill>
              <a:srgbClr val="000000"/>
            </a:solidFill>
            <a:round/>
          </a:ln>
        </p:spPr>
      </p:sp>
      <p:sp>
        <p:nvSpPr>
          <p:cNvPr id="3371" name="Rectangle 102"/>
          <p:cNvSpPr/>
          <p:nvPr/>
        </p:nvSpPr>
        <p:spPr>
          <a:xfrm>
            <a:off x="3775320" y="3971880"/>
            <a:ext cx="180360" cy="139320"/>
          </a:xfrm>
          <a:prstGeom prst="rect">
            <a:avLst/>
          </a:prstGeom>
          <a:solidFill>
            <a:srgbClr val="ffffff"/>
          </a:solidFill>
          <a:ln w="29160">
            <a:solidFill>
              <a:srgbClr val="000000"/>
            </a:solidFill>
            <a:round/>
          </a:ln>
        </p:spPr>
      </p:sp>
      <p:sp>
        <p:nvSpPr>
          <p:cNvPr id="3372" name="Rectangle 103"/>
          <p:cNvSpPr/>
          <p:nvPr/>
        </p:nvSpPr>
        <p:spPr>
          <a:xfrm>
            <a:off x="2008440" y="3971880"/>
            <a:ext cx="180000" cy="139320"/>
          </a:xfrm>
          <a:prstGeom prst="rect">
            <a:avLst/>
          </a:prstGeom>
          <a:solidFill>
            <a:srgbClr val="ffffff"/>
          </a:solidFill>
          <a:ln w="29160">
            <a:solidFill>
              <a:srgbClr val="000000"/>
            </a:solidFill>
            <a:round/>
          </a:ln>
        </p:spPr>
      </p:sp>
      <p:sp>
        <p:nvSpPr>
          <p:cNvPr id="3373" name="Rectangle 104"/>
          <p:cNvSpPr/>
          <p:nvPr/>
        </p:nvSpPr>
        <p:spPr>
          <a:xfrm>
            <a:off x="2185200" y="3971880"/>
            <a:ext cx="180360" cy="139320"/>
          </a:xfrm>
          <a:prstGeom prst="rect">
            <a:avLst/>
          </a:prstGeom>
          <a:solidFill>
            <a:srgbClr val="ffffff"/>
          </a:solidFill>
          <a:ln w="29160">
            <a:solidFill>
              <a:srgbClr val="000000"/>
            </a:solidFill>
            <a:round/>
          </a:ln>
        </p:spPr>
      </p:sp>
      <p:sp>
        <p:nvSpPr>
          <p:cNvPr id="3374" name="Rectangle 105"/>
          <p:cNvSpPr/>
          <p:nvPr/>
        </p:nvSpPr>
        <p:spPr>
          <a:xfrm>
            <a:off x="2362320" y="3971880"/>
            <a:ext cx="180000" cy="139320"/>
          </a:xfrm>
          <a:prstGeom prst="rect">
            <a:avLst/>
          </a:prstGeom>
          <a:solidFill>
            <a:srgbClr val="ffffff"/>
          </a:solidFill>
          <a:ln w="29160">
            <a:solidFill>
              <a:srgbClr val="000000"/>
            </a:solidFill>
            <a:round/>
          </a:ln>
        </p:spPr>
      </p:sp>
      <p:sp>
        <p:nvSpPr>
          <p:cNvPr id="3375" name="Rectangle 106"/>
          <p:cNvSpPr/>
          <p:nvPr/>
        </p:nvSpPr>
        <p:spPr>
          <a:xfrm>
            <a:off x="2539440" y="3971880"/>
            <a:ext cx="180000" cy="139320"/>
          </a:xfrm>
          <a:prstGeom prst="rect">
            <a:avLst/>
          </a:prstGeom>
          <a:solidFill>
            <a:srgbClr val="000000"/>
          </a:solidFill>
          <a:ln w="29160">
            <a:solidFill>
              <a:srgbClr val="000000"/>
            </a:solidFill>
            <a:round/>
          </a:ln>
        </p:spPr>
      </p:sp>
      <p:sp>
        <p:nvSpPr>
          <p:cNvPr id="3376" name="Rectangle 107"/>
          <p:cNvSpPr/>
          <p:nvPr/>
        </p:nvSpPr>
        <p:spPr>
          <a:xfrm>
            <a:off x="2716200" y="3971880"/>
            <a:ext cx="180000" cy="139320"/>
          </a:xfrm>
          <a:prstGeom prst="rect">
            <a:avLst/>
          </a:prstGeom>
          <a:solidFill>
            <a:srgbClr val="000000"/>
          </a:solidFill>
          <a:ln w="29160">
            <a:solidFill>
              <a:srgbClr val="000000"/>
            </a:solidFill>
            <a:round/>
          </a:ln>
        </p:spPr>
      </p:sp>
      <p:sp>
        <p:nvSpPr>
          <p:cNvPr id="3377" name="Rectangle 108"/>
          <p:cNvSpPr/>
          <p:nvPr/>
        </p:nvSpPr>
        <p:spPr>
          <a:xfrm>
            <a:off x="3252960" y="3971880"/>
            <a:ext cx="180000" cy="139320"/>
          </a:xfrm>
          <a:prstGeom prst="rect">
            <a:avLst/>
          </a:prstGeom>
          <a:solidFill>
            <a:srgbClr val="ffffff"/>
          </a:solidFill>
          <a:ln w="29160">
            <a:solidFill>
              <a:srgbClr val="000000"/>
            </a:solidFill>
            <a:round/>
          </a:ln>
        </p:spPr>
      </p:sp>
      <p:sp>
        <p:nvSpPr>
          <p:cNvPr id="3378" name="Rectangle 109"/>
          <p:cNvSpPr/>
          <p:nvPr/>
        </p:nvSpPr>
        <p:spPr>
          <a:xfrm>
            <a:off x="3430080" y="3971880"/>
            <a:ext cx="180000" cy="139320"/>
          </a:xfrm>
          <a:prstGeom prst="rect">
            <a:avLst/>
          </a:prstGeom>
          <a:solidFill>
            <a:srgbClr val="ffffff"/>
          </a:solidFill>
          <a:ln w="29160">
            <a:solidFill>
              <a:srgbClr val="000000"/>
            </a:solidFill>
            <a:round/>
          </a:ln>
        </p:spPr>
      </p:sp>
      <p:sp>
        <p:nvSpPr>
          <p:cNvPr id="3379" name="Rectangle 110"/>
          <p:cNvSpPr/>
          <p:nvPr/>
        </p:nvSpPr>
        <p:spPr>
          <a:xfrm>
            <a:off x="2886840" y="3971880"/>
            <a:ext cx="180360" cy="139320"/>
          </a:xfrm>
          <a:prstGeom prst="rect">
            <a:avLst/>
          </a:prstGeom>
          <a:solidFill>
            <a:srgbClr val="000000"/>
          </a:solidFill>
          <a:ln w="29160">
            <a:solidFill>
              <a:srgbClr val="000000"/>
            </a:solidFill>
            <a:round/>
          </a:ln>
        </p:spPr>
      </p:sp>
      <p:sp>
        <p:nvSpPr>
          <p:cNvPr id="3380" name="Rectangle 111"/>
          <p:cNvSpPr/>
          <p:nvPr/>
        </p:nvSpPr>
        <p:spPr>
          <a:xfrm>
            <a:off x="3063960" y="3971880"/>
            <a:ext cx="180000" cy="139320"/>
          </a:xfrm>
          <a:prstGeom prst="rect">
            <a:avLst/>
          </a:prstGeom>
          <a:solidFill>
            <a:srgbClr val="ffffff"/>
          </a:solidFill>
          <a:ln w="29160">
            <a:solidFill>
              <a:srgbClr val="000000"/>
            </a:solidFill>
            <a:round/>
          </a:ln>
        </p:spPr>
      </p:sp>
      <p:sp>
        <p:nvSpPr>
          <p:cNvPr id="3381" name="Rectangle 112"/>
          <p:cNvSpPr/>
          <p:nvPr/>
        </p:nvSpPr>
        <p:spPr>
          <a:xfrm>
            <a:off x="3598560" y="4109040"/>
            <a:ext cx="180000" cy="139320"/>
          </a:xfrm>
          <a:prstGeom prst="rect">
            <a:avLst/>
          </a:prstGeom>
          <a:solidFill>
            <a:srgbClr val="ffffff"/>
          </a:solidFill>
          <a:ln w="29160">
            <a:solidFill>
              <a:srgbClr val="000000"/>
            </a:solidFill>
            <a:round/>
          </a:ln>
        </p:spPr>
      </p:sp>
      <p:sp>
        <p:nvSpPr>
          <p:cNvPr id="3382" name="Rectangle 113"/>
          <p:cNvSpPr/>
          <p:nvPr/>
        </p:nvSpPr>
        <p:spPr>
          <a:xfrm>
            <a:off x="3775320" y="4109040"/>
            <a:ext cx="180360" cy="139320"/>
          </a:xfrm>
          <a:prstGeom prst="rect">
            <a:avLst/>
          </a:prstGeom>
          <a:solidFill>
            <a:srgbClr val="ffffff"/>
          </a:solidFill>
          <a:ln w="29160">
            <a:solidFill>
              <a:srgbClr val="000000"/>
            </a:solidFill>
            <a:round/>
          </a:ln>
        </p:spPr>
      </p:sp>
      <p:sp>
        <p:nvSpPr>
          <p:cNvPr id="3383" name="Rectangle 114"/>
          <p:cNvSpPr/>
          <p:nvPr/>
        </p:nvSpPr>
        <p:spPr>
          <a:xfrm>
            <a:off x="2008440" y="4109040"/>
            <a:ext cx="180000" cy="139320"/>
          </a:xfrm>
          <a:prstGeom prst="rect">
            <a:avLst/>
          </a:prstGeom>
          <a:solidFill>
            <a:srgbClr val="ffffff"/>
          </a:solidFill>
          <a:ln w="29160">
            <a:solidFill>
              <a:srgbClr val="000000"/>
            </a:solidFill>
            <a:round/>
          </a:ln>
        </p:spPr>
      </p:sp>
      <p:sp>
        <p:nvSpPr>
          <p:cNvPr id="3384" name="Rectangle 115"/>
          <p:cNvSpPr/>
          <p:nvPr/>
        </p:nvSpPr>
        <p:spPr>
          <a:xfrm>
            <a:off x="2185200" y="4109040"/>
            <a:ext cx="180360" cy="139320"/>
          </a:xfrm>
          <a:prstGeom prst="rect">
            <a:avLst/>
          </a:prstGeom>
          <a:solidFill>
            <a:srgbClr val="ffffff"/>
          </a:solidFill>
          <a:ln w="29160">
            <a:solidFill>
              <a:srgbClr val="000000"/>
            </a:solidFill>
            <a:round/>
          </a:ln>
        </p:spPr>
      </p:sp>
      <p:sp>
        <p:nvSpPr>
          <p:cNvPr id="3385" name="Rectangle 116"/>
          <p:cNvSpPr/>
          <p:nvPr/>
        </p:nvSpPr>
        <p:spPr>
          <a:xfrm>
            <a:off x="2362320" y="4109040"/>
            <a:ext cx="180000" cy="139320"/>
          </a:xfrm>
          <a:prstGeom prst="rect">
            <a:avLst/>
          </a:prstGeom>
          <a:solidFill>
            <a:srgbClr val="ffffff"/>
          </a:solidFill>
          <a:ln w="29160">
            <a:solidFill>
              <a:srgbClr val="000000"/>
            </a:solidFill>
            <a:round/>
          </a:ln>
        </p:spPr>
      </p:sp>
      <p:sp>
        <p:nvSpPr>
          <p:cNvPr id="3386" name="Rectangle 117"/>
          <p:cNvSpPr/>
          <p:nvPr/>
        </p:nvSpPr>
        <p:spPr>
          <a:xfrm>
            <a:off x="2539440" y="4109040"/>
            <a:ext cx="180000" cy="139320"/>
          </a:xfrm>
          <a:prstGeom prst="rect">
            <a:avLst/>
          </a:prstGeom>
          <a:solidFill>
            <a:srgbClr val="ffffff"/>
          </a:solidFill>
          <a:ln w="29160">
            <a:solidFill>
              <a:srgbClr val="000000"/>
            </a:solidFill>
            <a:round/>
          </a:ln>
        </p:spPr>
      </p:sp>
      <p:sp>
        <p:nvSpPr>
          <p:cNvPr id="3387" name="Rectangle 118"/>
          <p:cNvSpPr/>
          <p:nvPr/>
        </p:nvSpPr>
        <p:spPr>
          <a:xfrm>
            <a:off x="2716200" y="4109040"/>
            <a:ext cx="180000" cy="139320"/>
          </a:xfrm>
          <a:prstGeom prst="rect">
            <a:avLst/>
          </a:prstGeom>
          <a:solidFill>
            <a:srgbClr val="000000"/>
          </a:solidFill>
          <a:ln w="29160">
            <a:solidFill>
              <a:srgbClr val="000000"/>
            </a:solidFill>
            <a:round/>
          </a:ln>
        </p:spPr>
      </p:sp>
      <p:sp>
        <p:nvSpPr>
          <p:cNvPr id="3388" name="Rectangle 119"/>
          <p:cNvSpPr/>
          <p:nvPr/>
        </p:nvSpPr>
        <p:spPr>
          <a:xfrm>
            <a:off x="3252960" y="4109040"/>
            <a:ext cx="180000" cy="139320"/>
          </a:xfrm>
          <a:prstGeom prst="rect">
            <a:avLst/>
          </a:prstGeom>
          <a:solidFill>
            <a:srgbClr val="000000"/>
          </a:solidFill>
          <a:ln w="29160">
            <a:solidFill>
              <a:srgbClr val="000000"/>
            </a:solidFill>
            <a:round/>
          </a:ln>
        </p:spPr>
      </p:sp>
      <p:sp>
        <p:nvSpPr>
          <p:cNvPr id="3389" name="Rectangle 120"/>
          <p:cNvSpPr/>
          <p:nvPr/>
        </p:nvSpPr>
        <p:spPr>
          <a:xfrm>
            <a:off x="3430080" y="4109040"/>
            <a:ext cx="180000" cy="139320"/>
          </a:xfrm>
          <a:prstGeom prst="rect">
            <a:avLst/>
          </a:prstGeom>
          <a:solidFill>
            <a:srgbClr val="000000"/>
          </a:solidFill>
          <a:ln w="29160">
            <a:solidFill>
              <a:srgbClr val="000000"/>
            </a:solidFill>
            <a:round/>
          </a:ln>
        </p:spPr>
      </p:sp>
      <p:sp>
        <p:nvSpPr>
          <p:cNvPr id="3390" name="Rectangle 121"/>
          <p:cNvSpPr/>
          <p:nvPr/>
        </p:nvSpPr>
        <p:spPr>
          <a:xfrm>
            <a:off x="2886840" y="4109040"/>
            <a:ext cx="180360" cy="139320"/>
          </a:xfrm>
          <a:prstGeom prst="rect">
            <a:avLst/>
          </a:prstGeom>
          <a:solidFill>
            <a:srgbClr val="ffffff"/>
          </a:solidFill>
          <a:ln w="29160">
            <a:solidFill>
              <a:srgbClr val="000000"/>
            </a:solidFill>
            <a:round/>
          </a:ln>
        </p:spPr>
      </p:sp>
      <p:sp>
        <p:nvSpPr>
          <p:cNvPr id="3391" name="Rectangle 122"/>
          <p:cNvSpPr/>
          <p:nvPr/>
        </p:nvSpPr>
        <p:spPr>
          <a:xfrm>
            <a:off x="3063960" y="4109040"/>
            <a:ext cx="180000" cy="139320"/>
          </a:xfrm>
          <a:prstGeom prst="rect">
            <a:avLst/>
          </a:prstGeom>
          <a:solidFill>
            <a:srgbClr val="000000"/>
          </a:solidFill>
          <a:ln w="29160">
            <a:solidFill>
              <a:srgbClr val="000000"/>
            </a:solidFill>
            <a:round/>
          </a:ln>
        </p:spPr>
      </p:sp>
      <p:sp>
        <p:nvSpPr>
          <p:cNvPr id="3392" name="Rectangle 123"/>
          <p:cNvSpPr/>
          <p:nvPr/>
        </p:nvSpPr>
        <p:spPr>
          <a:xfrm>
            <a:off x="3598560" y="4246200"/>
            <a:ext cx="180000" cy="139320"/>
          </a:xfrm>
          <a:prstGeom prst="rect">
            <a:avLst/>
          </a:prstGeom>
          <a:solidFill>
            <a:srgbClr val="000000"/>
          </a:solidFill>
          <a:ln w="29160">
            <a:solidFill>
              <a:srgbClr val="000000"/>
            </a:solidFill>
            <a:round/>
          </a:ln>
        </p:spPr>
      </p:sp>
      <p:sp>
        <p:nvSpPr>
          <p:cNvPr id="3393" name="Rectangle 124"/>
          <p:cNvSpPr/>
          <p:nvPr/>
        </p:nvSpPr>
        <p:spPr>
          <a:xfrm>
            <a:off x="3775320" y="4246200"/>
            <a:ext cx="180360" cy="139320"/>
          </a:xfrm>
          <a:prstGeom prst="rect">
            <a:avLst/>
          </a:prstGeom>
          <a:solidFill>
            <a:srgbClr val="ffffff"/>
          </a:solidFill>
          <a:ln w="29160">
            <a:solidFill>
              <a:srgbClr val="000000"/>
            </a:solidFill>
            <a:round/>
          </a:ln>
        </p:spPr>
      </p:sp>
      <p:sp>
        <p:nvSpPr>
          <p:cNvPr id="3394" name="Rectangle 125"/>
          <p:cNvSpPr/>
          <p:nvPr/>
        </p:nvSpPr>
        <p:spPr>
          <a:xfrm>
            <a:off x="2008440" y="4246200"/>
            <a:ext cx="180000" cy="139320"/>
          </a:xfrm>
          <a:prstGeom prst="rect">
            <a:avLst/>
          </a:prstGeom>
          <a:solidFill>
            <a:srgbClr val="000000"/>
          </a:solidFill>
          <a:ln w="29160">
            <a:solidFill>
              <a:srgbClr val="000000"/>
            </a:solidFill>
            <a:round/>
          </a:ln>
        </p:spPr>
      </p:sp>
      <p:sp>
        <p:nvSpPr>
          <p:cNvPr id="3395" name="Rectangle 126"/>
          <p:cNvSpPr/>
          <p:nvPr/>
        </p:nvSpPr>
        <p:spPr>
          <a:xfrm>
            <a:off x="2185200" y="4246200"/>
            <a:ext cx="180360" cy="139320"/>
          </a:xfrm>
          <a:prstGeom prst="rect">
            <a:avLst/>
          </a:prstGeom>
          <a:solidFill>
            <a:srgbClr val="000000"/>
          </a:solidFill>
          <a:ln w="29160">
            <a:solidFill>
              <a:srgbClr val="000000"/>
            </a:solidFill>
            <a:round/>
          </a:ln>
        </p:spPr>
      </p:sp>
      <p:sp>
        <p:nvSpPr>
          <p:cNvPr id="3396" name="Rectangle 127"/>
          <p:cNvSpPr/>
          <p:nvPr/>
        </p:nvSpPr>
        <p:spPr>
          <a:xfrm>
            <a:off x="2362320" y="4246200"/>
            <a:ext cx="180000" cy="139320"/>
          </a:xfrm>
          <a:prstGeom prst="rect">
            <a:avLst/>
          </a:prstGeom>
          <a:solidFill>
            <a:srgbClr val="000000"/>
          </a:solidFill>
          <a:ln w="29160">
            <a:solidFill>
              <a:srgbClr val="000000"/>
            </a:solidFill>
            <a:round/>
          </a:ln>
        </p:spPr>
      </p:sp>
      <p:sp>
        <p:nvSpPr>
          <p:cNvPr id="3397" name="Rectangle 128"/>
          <p:cNvSpPr/>
          <p:nvPr/>
        </p:nvSpPr>
        <p:spPr>
          <a:xfrm>
            <a:off x="2539440" y="4246200"/>
            <a:ext cx="180000" cy="139320"/>
          </a:xfrm>
          <a:prstGeom prst="rect">
            <a:avLst/>
          </a:prstGeom>
          <a:solidFill>
            <a:srgbClr val="ffffff"/>
          </a:solidFill>
          <a:ln w="29160">
            <a:solidFill>
              <a:srgbClr val="000000"/>
            </a:solidFill>
            <a:round/>
          </a:ln>
        </p:spPr>
      </p:sp>
      <p:sp>
        <p:nvSpPr>
          <p:cNvPr id="3398" name="Rectangle 129"/>
          <p:cNvSpPr/>
          <p:nvPr/>
        </p:nvSpPr>
        <p:spPr>
          <a:xfrm>
            <a:off x="2716200" y="4246200"/>
            <a:ext cx="180000" cy="139320"/>
          </a:xfrm>
          <a:prstGeom prst="rect">
            <a:avLst/>
          </a:prstGeom>
          <a:solidFill>
            <a:srgbClr val="ffffff"/>
          </a:solidFill>
          <a:ln w="29160">
            <a:solidFill>
              <a:srgbClr val="000000"/>
            </a:solidFill>
            <a:round/>
          </a:ln>
        </p:spPr>
      </p:sp>
      <p:sp>
        <p:nvSpPr>
          <p:cNvPr id="3399" name="Rectangle 130"/>
          <p:cNvSpPr/>
          <p:nvPr/>
        </p:nvSpPr>
        <p:spPr>
          <a:xfrm>
            <a:off x="3252960" y="4246200"/>
            <a:ext cx="180000" cy="139320"/>
          </a:xfrm>
          <a:prstGeom prst="rect">
            <a:avLst/>
          </a:prstGeom>
          <a:solidFill>
            <a:srgbClr val="ffffff"/>
          </a:solidFill>
          <a:ln w="29160">
            <a:solidFill>
              <a:srgbClr val="000000"/>
            </a:solidFill>
            <a:round/>
          </a:ln>
        </p:spPr>
      </p:sp>
      <p:sp>
        <p:nvSpPr>
          <p:cNvPr id="3400" name="Rectangle 131"/>
          <p:cNvSpPr/>
          <p:nvPr/>
        </p:nvSpPr>
        <p:spPr>
          <a:xfrm>
            <a:off x="3430080" y="4246200"/>
            <a:ext cx="180000" cy="139320"/>
          </a:xfrm>
          <a:prstGeom prst="rect">
            <a:avLst/>
          </a:prstGeom>
          <a:solidFill>
            <a:srgbClr val="ffffff"/>
          </a:solidFill>
          <a:ln w="29160">
            <a:solidFill>
              <a:srgbClr val="000000"/>
            </a:solidFill>
            <a:round/>
          </a:ln>
        </p:spPr>
      </p:sp>
      <p:sp>
        <p:nvSpPr>
          <p:cNvPr id="3401" name="Rectangle 132"/>
          <p:cNvSpPr/>
          <p:nvPr/>
        </p:nvSpPr>
        <p:spPr>
          <a:xfrm>
            <a:off x="2886840" y="4246200"/>
            <a:ext cx="180360" cy="139320"/>
          </a:xfrm>
          <a:prstGeom prst="rect">
            <a:avLst/>
          </a:prstGeom>
          <a:solidFill>
            <a:srgbClr val="ffffff"/>
          </a:solidFill>
          <a:ln w="29160">
            <a:solidFill>
              <a:srgbClr val="000000"/>
            </a:solidFill>
            <a:round/>
          </a:ln>
        </p:spPr>
      </p:sp>
      <p:sp>
        <p:nvSpPr>
          <p:cNvPr id="3402" name="Rectangle 133"/>
          <p:cNvSpPr/>
          <p:nvPr/>
        </p:nvSpPr>
        <p:spPr>
          <a:xfrm>
            <a:off x="3063960" y="4246200"/>
            <a:ext cx="180000" cy="139320"/>
          </a:xfrm>
          <a:prstGeom prst="rect">
            <a:avLst/>
          </a:prstGeom>
          <a:solidFill>
            <a:srgbClr val="ffffff"/>
          </a:solidFill>
          <a:ln w="29160">
            <a:solidFill>
              <a:srgbClr val="000000"/>
            </a:solidFill>
            <a:round/>
          </a:ln>
        </p:spPr>
      </p:sp>
      <p:sp>
        <p:nvSpPr>
          <p:cNvPr id="3403" name="Rectangle 134"/>
          <p:cNvSpPr/>
          <p:nvPr/>
        </p:nvSpPr>
        <p:spPr>
          <a:xfrm>
            <a:off x="3598560" y="4383360"/>
            <a:ext cx="180000" cy="139320"/>
          </a:xfrm>
          <a:prstGeom prst="rect">
            <a:avLst/>
          </a:prstGeom>
          <a:solidFill>
            <a:srgbClr val="ffffff"/>
          </a:solidFill>
          <a:ln w="29160">
            <a:solidFill>
              <a:srgbClr val="000000"/>
            </a:solidFill>
            <a:round/>
          </a:ln>
        </p:spPr>
      </p:sp>
      <p:sp>
        <p:nvSpPr>
          <p:cNvPr id="3404" name="Rectangle 135"/>
          <p:cNvSpPr/>
          <p:nvPr/>
        </p:nvSpPr>
        <p:spPr>
          <a:xfrm>
            <a:off x="3775320" y="4383360"/>
            <a:ext cx="180360" cy="139320"/>
          </a:xfrm>
          <a:prstGeom prst="rect">
            <a:avLst/>
          </a:prstGeom>
          <a:solidFill>
            <a:srgbClr val="000000"/>
          </a:solidFill>
          <a:ln w="29160">
            <a:solidFill>
              <a:srgbClr val="000000"/>
            </a:solidFill>
            <a:round/>
          </a:ln>
        </p:spPr>
      </p:sp>
      <p:sp>
        <p:nvSpPr>
          <p:cNvPr id="3405" name="Rectangle 136"/>
          <p:cNvSpPr/>
          <p:nvPr/>
        </p:nvSpPr>
        <p:spPr>
          <a:xfrm>
            <a:off x="2008440" y="4383360"/>
            <a:ext cx="180000" cy="139320"/>
          </a:xfrm>
          <a:prstGeom prst="rect">
            <a:avLst/>
          </a:prstGeom>
          <a:solidFill>
            <a:srgbClr val="000000"/>
          </a:solidFill>
          <a:ln w="29160">
            <a:solidFill>
              <a:srgbClr val="000000"/>
            </a:solidFill>
            <a:round/>
          </a:ln>
        </p:spPr>
      </p:sp>
      <p:sp>
        <p:nvSpPr>
          <p:cNvPr id="3406" name="Rectangle 137"/>
          <p:cNvSpPr/>
          <p:nvPr/>
        </p:nvSpPr>
        <p:spPr>
          <a:xfrm>
            <a:off x="2185200" y="4383360"/>
            <a:ext cx="180360" cy="139320"/>
          </a:xfrm>
          <a:prstGeom prst="rect">
            <a:avLst/>
          </a:prstGeom>
          <a:solidFill>
            <a:srgbClr val="ffffff"/>
          </a:solidFill>
          <a:ln w="29160">
            <a:solidFill>
              <a:srgbClr val="000000"/>
            </a:solidFill>
            <a:round/>
          </a:ln>
        </p:spPr>
      </p:sp>
      <p:sp>
        <p:nvSpPr>
          <p:cNvPr id="3407" name="Rectangle 138"/>
          <p:cNvSpPr/>
          <p:nvPr/>
        </p:nvSpPr>
        <p:spPr>
          <a:xfrm>
            <a:off x="2362320" y="4383360"/>
            <a:ext cx="180000" cy="139320"/>
          </a:xfrm>
          <a:prstGeom prst="rect">
            <a:avLst/>
          </a:prstGeom>
          <a:solidFill>
            <a:srgbClr val="000000"/>
          </a:solidFill>
          <a:ln w="29160">
            <a:solidFill>
              <a:srgbClr val="000000"/>
            </a:solidFill>
            <a:round/>
          </a:ln>
        </p:spPr>
      </p:sp>
      <p:sp>
        <p:nvSpPr>
          <p:cNvPr id="3408" name="Rectangle 139"/>
          <p:cNvSpPr/>
          <p:nvPr/>
        </p:nvSpPr>
        <p:spPr>
          <a:xfrm>
            <a:off x="2539440" y="4383360"/>
            <a:ext cx="180000" cy="139320"/>
          </a:xfrm>
          <a:prstGeom prst="rect">
            <a:avLst/>
          </a:prstGeom>
          <a:solidFill>
            <a:srgbClr val="ffffff"/>
          </a:solidFill>
          <a:ln w="29160">
            <a:solidFill>
              <a:srgbClr val="000000"/>
            </a:solidFill>
            <a:round/>
          </a:ln>
        </p:spPr>
      </p:sp>
      <p:sp>
        <p:nvSpPr>
          <p:cNvPr id="3409" name="Rectangle 140"/>
          <p:cNvSpPr/>
          <p:nvPr/>
        </p:nvSpPr>
        <p:spPr>
          <a:xfrm>
            <a:off x="2716200" y="4383360"/>
            <a:ext cx="180000" cy="139320"/>
          </a:xfrm>
          <a:prstGeom prst="rect">
            <a:avLst/>
          </a:prstGeom>
          <a:solidFill>
            <a:srgbClr val="ffffff"/>
          </a:solidFill>
          <a:ln w="29160">
            <a:solidFill>
              <a:srgbClr val="000000"/>
            </a:solidFill>
            <a:round/>
          </a:ln>
        </p:spPr>
      </p:sp>
      <p:sp>
        <p:nvSpPr>
          <p:cNvPr id="3410" name="Rectangle 141"/>
          <p:cNvSpPr/>
          <p:nvPr/>
        </p:nvSpPr>
        <p:spPr>
          <a:xfrm>
            <a:off x="3252960" y="4383360"/>
            <a:ext cx="180000" cy="139320"/>
          </a:xfrm>
          <a:prstGeom prst="rect">
            <a:avLst/>
          </a:prstGeom>
          <a:solidFill>
            <a:srgbClr val="ffffff"/>
          </a:solidFill>
          <a:ln w="29160">
            <a:solidFill>
              <a:srgbClr val="000000"/>
            </a:solidFill>
            <a:round/>
          </a:ln>
        </p:spPr>
      </p:sp>
      <p:sp>
        <p:nvSpPr>
          <p:cNvPr id="3411" name="Rectangle 142"/>
          <p:cNvSpPr/>
          <p:nvPr/>
        </p:nvSpPr>
        <p:spPr>
          <a:xfrm>
            <a:off x="3430080" y="4383360"/>
            <a:ext cx="180000" cy="139320"/>
          </a:xfrm>
          <a:prstGeom prst="rect">
            <a:avLst/>
          </a:prstGeom>
          <a:solidFill>
            <a:srgbClr val="ffffff"/>
          </a:solidFill>
          <a:ln w="29160">
            <a:solidFill>
              <a:srgbClr val="000000"/>
            </a:solidFill>
            <a:round/>
          </a:ln>
        </p:spPr>
      </p:sp>
      <p:sp>
        <p:nvSpPr>
          <p:cNvPr id="3412" name="Rectangle 143"/>
          <p:cNvSpPr/>
          <p:nvPr/>
        </p:nvSpPr>
        <p:spPr>
          <a:xfrm>
            <a:off x="2886840" y="4383360"/>
            <a:ext cx="180360" cy="139320"/>
          </a:xfrm>
          <a:prstGeom prst="rect">
            <a:avLst/>
          </a:prstGeom>
          <a:solidFill>
            <a:srgbClr val="ffffff"/>
          </a:solidFill>
          <a:ln w="29160">
            <a:solidFill>
              <a:srgbClr val="000000"/>
            </a:solidFill>
            <a:round/>
          </a:ln>
        </p:spPr>
      </p:sp>
      <p:sp>
        <p:nvSpPr>
          <p:cNvPr id="3413" name="Rectangle 144"/>
          <p:cNvSpPr/>
          <p:nvPr/>
        </p:nvSpPr>
        <p:spPr>
          <a:xfrm>
            <a:off x="3063960" y="4383360"/>
            <a:ext cx="180000" cy="139320"/>
          </a:xfrm>
          <a:prstGeom prst="rect">
            <a:avLst/>
          </a:prstGeom>
          <a:solidFill>
            <a:srgbClr val="ffffff"/>
          </a:solidFill>
          <a:ln w="29160">
            <a:solidFill>
              <a:srgbClr val="000000"/>
            </a:solidFill>
            <a:round/>
          </a:ln>
        </p:spPr>
      </p:sp>
      <p:sp>
        <p:nvSpPr>
          <p:cNvPr id="3414" name="Rectangle 145"/>
          <p:cNvSpPr/>
          <p:nvPr/>
        </p:nvSpPr>
        <p:spPr>
          <a:xfrm>
            <a:off x="3238560" y="4520520"/>
            <a:ext cx="180000" cy="139320"/>
          </a:xfrm>
          <a:prstGeom prst="rect">
            <a:avLst/>
          </a:prstGeom>
          <a:solidFill>
            <a:srgbClr val="ffffff"/>
          </a:solidFill>
          <a:ln w="29160">
            <a:solidFill>
              <a:srgbClr val="000000"/>
            </a:solidFill>
            <a:round/>
          </a:ln>
        </p:spPr>
      </p:sp>
      <p:sp>
        <p:nvSpPr>
          <p:cNvPr id="3415" name="Rectangle 146"/>
          <p:cNvSpPr/>
          <p:nvPr/>
        </p:nvSpPr>
        <p:spPr>
          <a:xfrm>
            <a:off x="3415320" y="4520520"/>
            <a:ext cx="180360" cy="139320"/>
          </a:xfrm>
          <a:prstGeom prst="rect">
            <a:avLst/>
          </a:prstGeom>
          <a:solidFill>
            <a:srgbClr val="000000"/>
          </a:solidFill>
          <a:ln w="29160">
            <a:solidFill>
              <a:srgbClr val="000000"/>
            </a:solidFill>
            <a:round/>
          </a:ln>
        </p:spPr>
      </p:sp>
      <p:sp>
        <p:nvSpPr>
          <p:cNvPr id="3416" name="Rectangle 147"/>
          <p:cNvSpPr/>
          <p:nvPr/>
        </p:nvSpPr>
        <p:spPr>
          <a:xfrm>
            <a:off x="3592440" y="4520520"/>
            <a:ext cx="180000" cy="139320"/>
          </a:xfrm>
          <a:prstGeom prst="rect">
            <a:avLst/>
          </a:prstGeom>
          <a:solidFill>
            <a:srgbClr val="ffffff"/>
          </a:solidFill>
          <a:ln w="29160">
            <a:solidFill>
              <a:srgbClr val="000000"/>
            </a:solidFill>
            <a:round/>
          </a:ln>
        </p:spPr>
      </p:sp>
      <p:sp>
        <p:nvSpPr>
          <p:cNvPr id="3417" name="Rectangle 148"/>
          <p:cNvSpPr/>
          <p:nvPr/>
        </p:nvSpPr>
        <p:spPr>
          <a:xfrm>
            <a:off x="3769200" y="4520520"/>
            <a:ext cx="180360" cy="139320"/>
          </a:xfrm>
          <a:prstGeom prst="rect">
            <a:avLst/>
          </a:prstGeom>
          <a:solidFill>
            <a:srgbClr val="000000"/>
          </a:solidFill>
          <a:ln w="29160">
            <a:solidFill>
              <a:srgbClr val="000000"/>
            </a:solidFill>
            <a:round/>
          </a:ln>
        </p:spPr>
      </p:sp>
      <p:sp>
        <p:nvSpPr>
          <p:cNvPr id="3418" name="Rectangle 149"/>
          <p:cNvSpPr/>
          <p:nvPr/>
        </p:nvSpPr>
        <p:spPr>
          <a:xfrm>
            <a:off x="2002320" y="4520520"/>
            <a:ext cx="180000" cy="139320"/>
          </a:xfrm>
          <a:prstGeom prst="rect">
            <a:avLst/>
          </a:prstGeom>
          <a:solidFill>
            <a:srgbClr val="000000"/>
          </a:solidFill>
          <a:ln w="29160">
            <a:solidFill>
              <a:srgbClr val="000000"/>
            </a:solidFill>
            <a:round/>
          </a:ln>
        </p:spPr>
      </p:sp>
      <p:sp>
        <p:nvSpPr>
          <p:cNvPr id="3419" name="Rectangle 150"/>
          <p:cNvSpPr/>
          <p:nvPr/>
        </p:nvSpPr>
        <p:spPr>
          <a:xfrm>
            <a:off x="2179440" y="4520520"/>
            <a:ext cx="180000" cy="139320"/>
          </a:xfrm>
          <a:prstGeom prst="rect">
            <a:avLst/>
          </a:prstGeom>
          <a:solidFill>
            <a:srgbClr val="ffffff"/>
          </a:solidFill>
          <a:ln w="29160">
            <a:solidFill>
              <a:srgbClr val="000000"/>
            </a:solidFill>
            <a:round/>
          </a:ln>
        </p:spPr>
      </p:sp>
      <p:sp>
        <p:nvSpPr>
          <p:cNvPr id="3420" name="Rectangle 151"/>
          <p:cNvSpPr/>
          <p:nvPr/>
        </p:nvSpPr>
        <p:spPr>
          <a:xfrm>
            <a:off x="2356200" y="4520520"/>
            <a:ext cx="180000" cy="139320"/>
          </a:xfrm>
          <a:prstGeom prst="rect">
            <a:avLst/>
          </a:prstGeom>
          <a:solidFill>
            <a:srgbClr val="ffffff"/>
          </a:solidFill>
          <a:ln w="29160">
            <a:solidFill>
              <a:srgbClr val="000000"/>
            </a:solidFill>
            <a:round/>
          </a:ln>
        </p:spPr>
      </p:sp>
      <p:sp>
        <p:nvSpPr>
          <p:cNvPr id="3421" name="Rectangle 152"/>
          <p:cNvSpPr/>
          <p:nvPr/>
        </p:nvSpPr>
        <p:spPr>
          <a:xfrm>
            <a:off x="2892960" y="4520520"/>
            <a:ext cx="180000" cy="139320"/>
          </a:xfrm>
          <a:prstGeom prst="rect">
            <a:avLst/>
          </a:prstGeom>
          <a:solidFill>
            <a:srgbClr val="ffffff"/>
          </a:solidFill>
          <a:ln w="29160">
            <a:solidFill>
              <a:srgbClr val="000000"/>
            </a:solidFill>
            <a:round/>
          </a:ln>
        </p:spPr>
      </p:sp>
      <p:sp>
        <p:nvSpPr>
          <p:cNvPr id="3422" name="Rectangle 153"/>
          <p:cNvSpPr/>
          <p:nvPr/>
        </p:nvSpPr>
        <p:spPr>
          <a:xfrm>
            <a:off x="3070080" y="4520520"/>
            <a:ext cx="180000" cy="139320"/>
          </a:xfrm>
          <a:prstGeom prst="rect">
            <a:avLst/>
          </a:prstGeom>
          <a:solidFill>
            <a:srgbClr val="ffffff"/>
          </a:solidFill>
          <a:ln w="29160">
            <a:solidFill>
              <a:srgbClr val="000000"/>
            </a:solidFill>
            <a:round/>
          </a:ln>
        </p:spPr>
      </p:sp>
      <p:sp>
        <p:nvSpPr>
          <p:cNvPr id="3423" name="Rectangle 154"/>
          <p:cNvSpPr/>
          <p:nvPr/>
        </p:nvSpPr>
        <p:spPr>
          <a:xfrm>
            <a:off x="2526840" y="4520520"/>
            <a:ext cx="180360" cy="139320"/>
          </a:xfrm>
          <a:prstGeom prst="rect">
            <a:avLst/>
          </a:prstGeom>
          <a:solidFill>
            <a:srgbClr val="ffffff"/>
          </a:solidFill>
          <a:ln w="29160">
            <a:solidFill>
              <a:srgbClr val="000000"/>
            </a:solidFill>
            <a:round/>
          </a:ln>
        </p:spPr>
      </p:sp>
      <p:sp>
        <p:nvSpPr>
          <p:cNvPr id="3424" name="Rectangle 155"/>
          <p:cNvSpPr/>
          <p:nvPr/>
        </p:nvSpPr>
        <p:spPr>
          <a:xfrm>
            <a:off x="2703960" y="4520520"/>
            <a:ext cx="180000" cy="139320"/>
          </a:xfrm>
          <a:prstGeom prst="rect">
            <a:avLst/>
          </a:prstGeom>
          <a:solidFill>
            <a:srgbClr val="ffffff"/>
          </a:solidFill>
          <a:ln w="29160">
            <a:solidFill>
              <a:srgbClr val="000000"/>
            </a:solidFill>
            <a:round/>
          </a:ln>
        </p:spPr>
      </p:sp>
      <p:sp>
        <p:nvSpPr>
          <p:cNvPr id="3425" name="Rectangle 156"/>
          <p:cNvSpPr/>
          <p:nvPr/>
        </p:nvSpPr>
        <p:spPr>
          <a:xfrm>
            <a:off x="3238560" y="4657680"/>
            <a:ext cx="180000" cy="139320"/>
          </a:xfrm>
          <a:prstGeom prst="rect">
            <a:avLst/>
          </a:prstGeom>
          <a:solidFill>
            <a:srgbClr val="000000"/>
          </a:solidFill>
          <a:ln w="29160">
            <a:solidFill>
              <a:srgbClr val="000000"/>
            </a:solidFill>
            <a:round/>
          </a:ln>
        </p:spPr>
      </p:sp>
      <p:sp>
        <p:nvSpPr>
          <p:cNvPr id="3426" name="Rectangle 157"/>
          <p:cNvSpPr/>
          <p:nvPr/>
        </p:nvSpPr>
        <p:spPr>
          <a:xfrm>
            <a:off x="3415320" y="4657680"/>
            <a:ext cx="180360" cy="139320"/>
          </a:xfrm>
          <a:prstGeom prst="rect">
            <a:avLst/>
          </a:prstGeom>
          <a:solidFill>
            <a:srgbClr val="ffffff"/>
          </a:solidFill>
          <a:ln w="29160">
            <a:solidFill>
              <a:srgbClr val="000000"/>
            </a:solidFill>
            <a:round/>
          </a:ln>
        </p:spPr>
      </p:sp>
      <p:sp>
        <p:nvSpPr>
          <p:cNvPr id="3427" name="Rectangle 158"/>
          <p:cNvSpPr/>
          <p:nvPr/>
        </p:nvSpPr>
        <p:spPr>
          <a:xfrm>
            <a:off x="3592440" y="4657680"/>
            <a:ext cx="180000" cy="139320"/>
          </a:xfrm>
          <a:prstGeom prst="rect">
            <a:avLst/>
          </a:prstGeom>
          <a:solidFill>
            <a:srgbClr val="ffffff"/>
          </a:solidFill>
          <a:ln w="29160">
            <a:solidFill>
              <a:srgbClr val="000000"/>
            </a:solidFill>
            <a:round/>
          </a:ln>
        </p:spPr>
      </p:sp>
      <p:sp>
        <p:nvSpPr>
          <p:cNvPr id="3428" name="Rectangle 159"/>
          <p:cNvSpPr/>
          <p:nvPr/>
        </p:nvSpPr>
        <p:spPr>
          <a:xfrm>
            <a:off x="3769200" y="4657680"/>
            <a:ext cx="180360" cy="139320"/>
          </a:xfrm>
          <a:prstGeom prst="rect">
            <a:avLst/>
          </a:prstGeom>
          <a:solidFill>
            <a:srgbClr val="000000"/>
          </a:solidFill>
          <a:ln w="29160">
            <a:solidFill>
              <a:srgbClr val="000000"/>
            </a:solidFill>
            <a:round/>
          </a:ln>
        </p:spPr>
      </p:sp>
      <p:sp>
        <p:nvSpPr>
          <p:cNvPr id="3429" name="Rectangle 160"/>
          <p:cNvSpPr/>
          <p:nvPr/>
        </p:nvSpPr>
        <p:spPr>
          <a:xfrm>
            <a:off x="2002320" y="4657680"/>
            <a:ext cx="180000" cy="139320"/>
          </a:xfrm>
          <a:prstGeom prst="rect">
            <a:avLst/>
          </a:prstGeom>
          <a:solidFill>
            <a:srgbClr val="000000"/>
          </a:solidFill>
          <a:ln w="29160">
            <a:solidFill>
              <a:srgbClr val="000000"/>
            </a:solidFill>
            <a:round/>
          </a:ln>
        </p:spPr>
      </p:sp>
      <p:sp>
        <p:nvSpPr>
          <p:cNvPr id="3430" name="Rectangle 161"/>
          <p:cNvSpPr/>
          <p:nvPr/>
        </p:nvSpPr>
        <p:spPr>
          <a:xfrm>
            <a:off x="2179440" y="4657680"/>
            <a:ext cx="180000" cy="139320"/>
          </a:xfrm>
          <a:prstGeom prst="rect">
            <a:avLst/>
          </a:prstGeom>
          <a:solidFill>
            <a:srgbClr val="ffffff"/>
          </a:solidFill>
          <a:ln w="29160">
            <a:solidFill>
              <a:srgbClr val="000000"/>
            </a:solidFill>
            <a:round/>
          </a:ln>
        </p:spPr>
      </p:sp>
      <p:sp>
        <p:nvSpPr>
          <p:cNvPr id="3431" name="Rectangle 162"/>
          <p:cNvSpPr/>
          <p:nvPr/>
        </p:nvSpPr>
        <p:spPr>
          <a:xfrm>
            <a:off x="2356200" y="4657680"/>
            <a:ext cx="180000" cy="139320"/>
          </a:xfrm>
          <a:prstGeom prst="rect">
            <a:avLst/>
          </a:prstGeom>
          <a:solidFill>
            <a:srgbClr val="000000"/>
          </a:solidFill>
          <a:ln w="29160">
            <a:solidFill>
              <a:srgbClr val="000000"/>
            </a:solidFill>
            <a:round/>
          </a:ln>
        </p:spPr>
      </p:sp>
      <p:sp>
        <p:nvSpPr>
          <p:cNvPr id="3432" name="Rectangle 163"/>
          <p:cNvSpPr/>
          <p:nvPr/>
        </p:nvSpPr>
        <p:spPr>
          <a:xfrm>
            <a:off x="2892960" y="4657680"/>
            <a:ext cx="180000" cy="139320"/>
          </a:xfrm>
          <a:prstGeom prst="rect">
            <a:avLst/>
          </a:prstGeom>
          <a:solidFill>
            <a:srgbClr val="ffffff"/>
          </a:solidFill>
          <a:ln w="29160">
            <a:solidFill>
              <a:srgbClr val="000000"/>
            </a:solidFill>
            <a:round/>
          </a:ln>
        </p:spPr>
      </p:sp>
      <p:sp>
        <p:nvSpPr>
          <p:cNvPr id="3433" name="Rectangle 164"/>
          <p:cNvSpPr/>
          <p:nvPr/>
        </p:nvSpPr>
        <p:spPr>
          <a:xfrm>
            <a:off x="3070080" y="4657680"/>
            <a:ext cx="180000" cy="139320"/>
          </a:xfrm>
          <a:prstGeom prst="rect">
            <a:avLst/>
          </a:prstGeom>
          <a:solidFill>
            <a:srgbClr val="ffffff"/>
          </a:solidFill>
          <a:ln w="29160">
            <a:solidFill>
              <a:srgbClr val="000000"/>
            </a:solidFill>
            <a:round/>
          </a:ln>
        </p:spPr>
      </p:sp>
      <p:sp>
        <p:nvSpPr>
          <p:cNvPr id="3434" name="Rectangle 165"/>
          <p:cNvSpPr/>
          <p:nvPr/>
        </p:nvSpPr>
        <p:spPr>
          <a:xfrm>
            <a:off x="2526840" y="4657680"/>
            <a:ext cx="180360" cy="139320"/>
          </a:xfrm>
          <a:prstGeom prst="rect">
            <a:avLst/>
          </a:prstGeom>
          <a:solidFill>
            <a:srgbClr val="ffffff"/>
          </a:solidFill>
          <a:ln w="29160">
            <a:solidFill>
              <a:srgbClr val="000000"/>
            </a:solidFill>
            <a:round/>
          </a:ln>
        </p:spPr>
      </p:sp>
      <p:sp>
        <p:nvSpPr>
          <p:cNvPr id="3435" name="Rectangle 166"/>
          <p:cNvSpPr/>
          <p:nvPr/>
        </p:nvSpPr>
        <p:spPr>
          <a:xfrm>
            <a:off x="2703960" y="4657680"/>
            <a:ext cx="180000" cy="139320"/>
          </a:xfrm>
          <a:prstGeom prst="rect">
            <a:avLst/>
          </a:prstGeom>
          <a:solidFill>
            <a:srgbClr val="ffffff"/>
          </a:solidFill>
          <a:ln w="29160">
            <a:solidFill>
              <a:srgbClr val="000000"/>
            </a:solidFill>
            <a:round/>
          </a:ln>
        </p:spPr>
      </p:sp>
      <p:sp>
        <p:nvSpPr>
          <p:cNvPr id="3436" name="Rectangle 167"/>
          <p:cNvSpPr/>
          <p:nvPr/>
        </p:nvSpPr>
        <p:spPr>
          <a:xfrm>
            <a:off x="3238560" y="4794840"/>
            <a:ext cx="180000" cy="139320"/>
          </a:xfrm>
          <a:prstGeom prst="rect">
            <a:avLst/>
          </a:prstGeom>
          <a:solidFill>
            <a:srgbClr val="000000"/>
          </a:solidFill>
          <a:ln w="29160">
            <a:solidFill>
              <a:srgbClr val="000000"/>
            </a:solidFill>
            <a:round/>
          </a:ln>
        </p:spPr>
      </p:sp>
      <p:sp>
        <p:nvSpPr>
          <p:cNvPr id="3437" name="Rectangle 168"/>
          <p:cNvSpPr/>
          <p:nvPr/>
        </p:nvSpPr>
        <p:spPr>
          <a:xfrm>
            <a:off x="3415320" y="4794840"/>
            <a:ext cx="180360" cy="139320"/>
          </a:xfrm>
          <a:prstGeom prst="rect">
            <a:avLst/>
          </a:prstGeom>
          <a:solidFill>
            <a:srgbClr val="000000"/>
          </a:solidFill>
          <a:ln w="29160">
            <a:solidFill>
              <a:srgbClr val="000000"/>
            </a:solidFill>
            <a:round/>
          </a:ln>
        </p:spPr>
      </p:sp>
      <p:sp>
        <p:nvSpPr>
          <p:cNvPr id="3438" name="Rectangle 169"/>
          <p:cNvSpPr/>
          <p:nvPr/>
        </p:nvSpPr>
        <p:spPr>
          <a:xfrm>
            <a:off x="3592440" y="4794840"/>
            <a:ext cx="180000" cy="139320"/>
          </a:xfrm>
          <a:prstGeom prst="rect">
            <a:avLst/>
          </a:prstGeom>
          <a:solidFill>
            <a:srgbClr val="000000"/>
          </a:solidFill>
          <a:ln w="29160">
            <a:solidFill>
              <a:srgbClr val="000000"/>
            </a:solidFill>
            <a:round/>
          </a:ln>
        </p:spPr>
      </p:sp>
      <p:sp>
        <p:nvSpPr>
          <p:cNvPr id="3439" name="Rectangle 170"/>
          <p:cNvSpPr/>
          <p:nvPr/>
        </p:nvSpPr>
        <p:spPr>
          <a:xfrm>
            <a:off x="3769200" y="4794840"/>
            <a:ext cx="180360" cy="139320"/>
          </a:xfrm>
          <a:prstGeom prst="rect">
            <a:avLst/>
          </a:prstGeom>
          <a:solidFill>
            <a:srgbClr val="000000"/>
          </a:solidFill>
          <a:ln w="29160">
            <a:solidFill>
              <a:srgbClr val="000000"/>
            </a:solidFill>
            <a:round/>
          </a:ln>
        </p:spPr>
      </p:sp>
      <p:sp>
        <p:nvSpPr>
          <p:cNvPr id="3440" name="Rectangle 171"/>
          <p:cNvSpPr/>
          <p:nvPr/>
        </p:nvSpPr>
        <p:spPr>
          <a:xfrm>
            <a:off x="2002320" y="4794840"/>
            <a:ext cx="180000" cy="139320"/>
          </a:xfrm>
          <a:prstGeom prst="rect">
            <a:avLst/>
          </a:prstGeom>
          <a:solidFill>
            <a:srgbClr val="000000"/>
          </a:solidFill>
          <a:ln w="29160">
            <a:solidFill>
              <a:srgbClr val="000000"/>
            </a:solidFill>
            <a:round/>
          </a:ln>
        </p:spPr>
      </p:sp>
      <p:sp>
        <p:nvSpPr>
          <p:cNvPr id="3441" name="Rectangle 172"/>
          <p:cNvSpPr/>
          <p:nvPr/>
        </p:nvSpPr>
        <p:spPr>
          <a:xfrm>
            <a:off x="2179440" y="4794840"/>
            <a:ext cx="180000" cy="139320"/>
          </a:xfrm>
          <a:prstGeom prst="rect">
            <a:avLst/>
          </a:prstGeom>
          <a:solidFill>
            <a:srgbClr val="ffffff"/>
          </a:solidFill>
          <a:ln w="29160">
            <a:solidFill>
              <a:srgbClr val="000000"/>
            </a:solidFill>
            <a:round/>
          </a:ln>
        </p:spPr>
      </p:sp>
      <p:sp>
        <p:nvSpPr>
          <p:cNvPr id="3442" name="Rectangle 173"/>
          <p:cNvSpPr/>
          <p:nvPr/>
        </p:nvSpPr>
        <p:spPr>
          <a:xfrm>
            <a:off x="2356200" y="4794840"/>
            <a:ext cx="180000" cy="139320"/>
          </a:xfrm>
          <a:prstGeom prst="rect">
            <a:avLst/>
          </a:prstGeom>
          <a:solidFill>
            <a:srgbClr val="ffffff"/>
          </a:solidFill>
          <a:ln w="29160">
            <a:solidFill>
              <a:srgbClr val="000000"/>
            </a:solidFill>
            <a:round/>
          </a:ln>
        </p:spPr>
      </p:sp>
      <p:sp>
        <p:nvSpPr>
          <p:cNvPr id="3443" name="Rectangle 174"/>
          <p:cNvSpPr/>
          <p:nvPr/>
        </p:nvSpPr>
        <p:spPr>
          <a:xfrm>
            <a:off x="2892960" y="4794840"/>
            <a:ext cx="180000" cy="139320"/>
          </a:xfrm>
          <a:prstGeom prst="rect">
            <a:avLst/>
          </a:prstGeom>
          <a:solidFill>
            <a:srgbClr val="ffffff"/>
          </a:solidFill>
          <a:ln w="29160">
            <a:solidFill>
              <a:srgbClr val="000000"/>
            </a:solidFill>
            <a:round/>
          </a:ln>
        </p:spPr>
      </p:sp>
      <p:sp>
        <p:nvSpPr>
          <p:cNvPr id="3444" name="Rectangle 175"/>
          <p:cNvSpPr/>
          <p:nvPr/>
        </p:nvSpPr>
        <p:spPr>
          <a:xfrm>
            <a:off x="3070080" y="4794840"/>
            <a:ext cx="180000" cy="139320"/>
          </a:xfrm>
          <a:prstGeom prst="rect">
            <a:avLst/>
          </a:prstGeom>
          <a:solidFill>
            <a:srgbClr val="ffffff"/>
          </a:solidFill>
          <a:ln w="29160">
            <a:solidFill>
              <a:srgbClr val="000000"/>
            </a:solidFill>
            <a:round/>
          </a:ln>
        </p:spPr>
      </p:sp>
      <p:sp>
        <p:nvSpPr>
          <p:cNvPr id="3445" name="Rectangle 176"/>
          <p:cNvSpPr/>
          <p:nvPr/>
        </p:nvSpPr>
        <p:spPr>
          <a:xfrm>
            <a:off x="2526840" y="4794840"/>
            <a:ext cx="180360" cy="139320"/>
          </a:xfrm>
          <a:prstGeom prst="rect">
            <a:avLst/>
          </a:prstGeom>
          <a:solidFill>
            <a:srgbClr val="000000"/>
          </a:solidFill>
          <a:ln w="29160">
            <a:solidFill>
              <a:srgbClr val="000000"/>
            </a:solidFill>
            <a:round/>
          </a:ln>
        </p:spPr>
      </p:sp>
      <p:sp>
        <p:nvSpPr>
          <p:cNvPr id="3446" name="Rectangle 177"/>
          <p:cNvSpPr/>
          <p:nvPr/>
        </p:nvSpPr>
        <p:spPr>
          <a:xfrm>
            <a:off x="2703960" y="4794840"/>
            <a:ext cx="180000" cy="139320"/>
          </a:xfrm>
          <a:prstGeom prst="rect">
            <a:avLst/>
          </a:prstGeom>
          <a:solidFill>
            <a:srgbClr val="ffffff"/>
          </a:solidFill>
          <a:ln w="29160">
            <a:solidFill>
              <a:srgbClr val="000000"/>
            </a:solidFill>
            <a:round/>
          </a:ln>
        </p:spPr>
      </p:sp>
      <p:sp>
        <p:nvSpPr>
          <p:cNvPr id="3447" name="Rectangle 178"/>
          <p:cNvSpPr/>
          <p:nvPr/>
        </p:nvSpPr>
        <p:spPr>
          <a:xfrm>
            <a:off x="2893320" y="4933440"/>
            <a:ext cx="180000" cy="139320"/>
          </a:xfrm>
          <a:prstGeom prst="rect">
            <a:avLst/>
          </a:prstGeom>
          <a:solidFill>
            <a:srgbClr val="ffffff"/>
          </a:solidFill>
          <a:ln w="29160">
            <a:solidFill>
              <a:srgbClr val="000000"/>
            </a:solidFill>
            <a:round/>
          </a:ln>
        </p:spPr>
      </p:sp>
      <p:sp>
        <p:nvSpPr>
          <p:cNvPr id="3448" name="Rectangle 179"/>
          <p:cNvSpPr/>
          <p:nvPr/>
        </p:nvSpPr>
        <p:spPr>
          <a:xfrm>
            <a:off x="3238920" y="4933440"/>
            <a:ext cx="180000" cy="139320"/>
          </a:xfrm>
          <a:prstGeom prst="rect">
            <a:avLst/>
          </a:prstGeom>
          <a:solidFill>
            <a:srgbClr val="000000"/>
          </a:solidFill>
          <a:ln w="29160">
            <a:solidFill>
              <a:srgbClr val="000000"/>
            </a:solidFill>
            <a:round/>
          </a:ln>
        </p:spPr>
      </p:sp>
      <p:sp>
        <p:nvSpPr>
          <p:cNvPr id="3449" name="Rectangle 180"/>
          <p:cNvSpPr/>
          <p:nvPr/>
        </p:nvSpPr>
        <p:spPr>
          <a:xfrm>
            <a:off x="3415680" y="4933440"/>
            <a:ext cx="180360" cy="139320"/>
          </a:xfrm>
          <a:prstGeom prst="rect">
            <a:avLst/>
          </a:prstGeom>
          <a:solidFill>
            <a:srgbClr val="000000"/>
          </a:solidFill>
          <a:ln w="29160">
            <a:solidFill>
              <a:srgbClr val="000000"/>
            </a:solidFill>
            <a:round/>
          </a:ln>
        </p:spPr>
      </p:sp>
      <p:sp>
        <p:nvSpPr>
          <p:cNvPr id="3450" name="Rectangle 181"/>
          <p:cNvSpPr/>
          <p:nvPr/>
        </p:nvSpPr>
        <p:spPr>
          <a:xfrm>
            <a:off x="3592800" y="4933440"/>
            <a:ext cx="180000" cy="139320"/>
          </a:xfrm>
          <a:prstGeom prst="rect">
            <a:avLst/>
          </a:prstGeom>
          <a:solidFill>
            <a:srgbClr val="000000"/>
          </a:solidFill>
          <a:ln w="29160">
            <a:solidFill>
              <a:srgbClr val="000000"/>
            </a:solidFill>
            <a:round/>
          </a:ln>
        </p:spPr>
      </p:sp>
      <p:sp>
        <p:nvSpPr>
          <p:cNvPr id="3451" name="Rectangle 182"/>
          <p:cNvSpPr/>
          <p:nvPr/>
        </p:nvSpPr>
        <p:spPr>
          <a:xfrm>
            <a:off x="3769560" y="4933440"/>
            <a:ext cx="180360" cy="139320"/>
          </a:xfrm>
          <a:prstGeom prst="rect">
            <a:avLst/>
          </a:prstGeom>
          <a:solidFill>
            <a:srgbClr val="000000"/>
          </a:solidFill>
          <a:ln w="29160">
            <a:solidFill>
              <a:srgbClr val="000000"/>
            </a:solidFill>
            <a:round/>
          </a:ln>
        </p:spPr>
      </p:sp>
      <p:sp>
        <p:nvSpPr>
          <p:cNvPr id="3452" name="Rectangle 183"/>
          <p:cNvSpPr/>
          <p:nvPr/>
        </p:nvSpPr>
        <p:spPr>
          <a:xfrm>
            <a:off x="2002680" y="4933440"/>
            <a:ext cx="180000" cy="139320"/>
          </a:xfrm>
          <a:prstGeom prst="rect">
            <a:avLst/>
          </a:prstGeom>
          <a:solidFill>
            <a:srgbClr val="ffffff"/>
          </a:solidFill>
          <a:ln w="29160">
            <a:solidFill>
              <a:srgbClr val="000000"/>
            </a:solidFill>
            <a:round/>
          </a:ln>
        </p:spPr>
      </p:sp>
      <p:sp>
        <p:nvSpPr>
          <p:cNvPr id="3453" name="Rectangle 184"/>
          <p:cNvSpPr/>
          <p:nvPr/>
        </p:nvSpPr>
        <p:spPr>
          <a:xfrm>
            <a:off x="2179800" y="4933440"/>
            <a:ext cx="180000" cy="139320"/>
          </a:xfrm>
          <a:prstGeom prst="rect">
            <a:avLst/>
          </a:prstGeom>
          <a:solidFill>
            <a:srgbClr val="ffffff"/>
          </a:solidFill>
          <a:ln w="29160">
            <a:solidFill>
              <a:srgbClr val="000000"/>
            </a:solidFill>
            <a:round/>
          </a:ln>
        </p:spPr>
      </p:sp>
      <p:sp>
        <p:nvSpPr>
          <p:cNvPr id="3454" name="Rectangle 185"/>
          <p:cNvSpPr/>
          <p:nvPr/>
        </p:nvSpPr>
        <p:spPr>
          <a:xfrm>
            <a:off x="2356560" y="4933440"/>
            <a:ext cx="180000" cy="139320"/>
          </a:xfrm>
          <a:prstGeom prst="rect">
            <a:avLst/>
          </a:prstGeom>
          <a:solidFill>
            <a:srgbClr val="ffffff"/>
          </a:solidFill>
          <a:ln w="29160">
            <a:solidFill>
              <a:srgbClr val="000000"/>
            </a:solidFill>
            <a:round/>
          </a:ln>
        </p:spPr>
      </p:sp>
      <p:sp>
        <p:nvSpPr>
          <p:cNvPr id="3455" name="Rectangle 186"/>
          <p:cNvSpPr/>
          <p:nvPr/>
        </p:nvSpPr>
        <p:spPr>
          <a:xfrm>
            <a:off x="3070440" y="4933440"/>
            <a:ext cx="180000" cy="139320"/>
          </a:xfrm>
          <a:prstGeom prst="rect">
            <a:avLst/>
          </a:prstGeom>
          <a:solidFill>
            <a:srgbClr val="ffffff"/>
          </a:solidFill>
          <a:ln w="29160">
            <a:solidFill>
              <a:srgbClr val="000000"/>
            </a:solidFill>
            <a:round/>
          </a:ln>
        </p:spPr>
      </p:sp>
      <p:sp>
        <p:nvSpPr>
          <p:cNvPr id="3456" name="Rectangle 187"/>
          <p:cNvSpPr/>
          <p:nvPr/>
        </p:nvSpPr>
        <p:spPr>
          <a:xfrm>
            <a:off x="2527200" y="4933440"/>
            <a:ext cx="180360" cy="139320"/>
          </a:xfrm>
          <a:prstGeom prst="rect">
            <a:avLst/>
          </a:prstGeom>
          <a:solidFill>
            <a:srgbClr val="ffffff"/>
          </a:solidFill>
          <a:ln w="29160">
            <a:solidFill>
              <a:srgbClr val="000000"/>
            </a:solidFill>
            <a:round/>
          </a:ln>
        </p:spPr>
      </p:sp>
      <p:sp>
        <p:nvSpPr>
          <p:cNvPr id="3457" name="Rectangle 188"/>
          <p:cNvSpPr/>
          <p:nvPr/>
        </p:nvSpPr>
        <p:spPr>
          <a:xfrm>
            <a:off x="2704320" y="4933440"/>
            <a:ext cx="180000" cy="139320"/>
          </a:xfrm>
          <a:prstGeom prst="rect">
            <a:avLst/>
          </a:prstGeom>
          <a:solidFill>
            <a:srgbClr val="ffffff"/>
          </a:solidFill>
          <a:ln w="29160">
            <a:solidFill>
              <a:srgbClr val="000000"/>
            </a:solidFill>
            <a:round/>
          </a:ln>
        </p:spPr>
      </p:sp>
      <p:sp>
        <p:nvSpPr>
          <p:cNvPr id="3458" name="Rectangle 189"/>
          <p:cNvSpPr/>
          <p:nvPr/>
        </p:nvSpPr>
        <p:spPr>
          <a:xfrm>
            <a:off x="3238920" y="5070600"/>
            <a:ext cx="180000" cy="139320"/>
          </a:xfrm>
          <a:prstGeom prst="rect">
            <a:avLst/>
          </a:prstGeom>
          <a:solidFill>
            <a:srgbClr val="000000"/>
          </a:solidFill>
          <a:ln w="29160">
            <a:solidFill>
              <a:srgbClr val="000000"/>
            </a:solidFill>
            <a:round/>
          </a:ln>
        </p:spPr>
      </p:sp>
      <p:sp>
        <p:nvSpPr>
          <p:cNvPr id="3459" name="Rectangle 190"/>
          <p:cNvSpPr/>
          <p:nvPr/>
        </p:nvSpPr>
        <p:spPr>
          <a:xfrm>
            <a:off x="3415680" y="5070600"/>
            <a:ext cx="180360" cy="139320"/>
          </a:xfrm>
          <a:prstGeom prst="rect">
            <a:avLst/>
          </a:prstGeom>
          <a:solidFill>
            <a:srgbClr val="000000"/>
          </a:solidFill>
          <a:ln w="29160">
            <a:solidFill>
              <a:srgbClr val="000000"/>
            </a:solidFill>
            <a:round/>
          </a:ln>
        </p:spPr>
      </p:sp>
      <p:sp>
        <p:nvSpPr>
          <p:cNvPr id="3460" name="Rectangle 191"/>
          <p:cNvSpPr/>
          <p:nvPr/>
        </p:nvSpPr>
        <p:spPr>
          <a:xfrm>
            <a:off x="3592800" y="5070600"/>
            <a:ext cx="180000" cy="139320"/>
          </a:xfrm>
          <a:prstGeom prst="rect">
            <a:avLst/>
          </a:prstGeom>
          <a:solidFill>
            <a:srgbClr val="000000"/>
          </a:solidFill>
          <a:ln w="29160">
            <a:solidFill>
              <a:srgbClr val="000000"/>
            </a:solidFill>
            <a:round/>
          </a:ln>
        </p:spPr>
      </p:sp>
      <p:sp>
        <p:nvSpPr>
          <p:cNvPr id="3461" name="Rectangle 192"/>
          <p:cNvSpPr/>
          <p:nvPr/>
        </p:nvSpPr>
        <p:spPr>
          <a:xfrm>
            <a:off x="3769560" y="5070600"/>
            <a:ext cx="180360" cy="139320"/>
          </a:xfrm>
          <a:prstGeom prst="rect">
            <a:avLst/>
          </a:prstGeom>
          <a:solidFill>
            <a:srgbClr val="ffffff"/>
          </a:solidFill>
          <a:ln w="29160">
            <a:solidFill>
              <a:srgbClr val="000000"/>
            </a:solidFill>
            <a:round/>
          </a:ln>
        </p:spPr>
      </p:sp>
      <p:sp>
        <p:nvSpPr>
          <p:cNvPr id="3462" name="Rectangle 193"/>
          <p:cNvSpPr/>
          <p:nvPr/>
        </p:nvSpPr>
        <p:spPr>
          <a:xfrm>
            <a:off x="2002680" y="5070600"/>
            <a:ext cx="180000" cy="139320"/>
          </a:xfrm>
          <a:prstGeom prst="rect">
            <a:avLst/>
          </a:prstGeom>
          <a:solidFill>
            <a:srgbClr val="000000"/>
          </a:solidFill>
          <a:ln w="29160">
            <a:solidFill>
              <a:srgbClr val="000000"/>
            </a:solidFill>
            <a:round/>
          </a:ln>
        </p:spPr>
      </p:sp>
      <p:sp>
        <p:nvSpPr>
          <p:cNvPr id="3463" name="Rectangle 194"/>
          <p:cNvSpPr/>
          <p:nvPr/>
        </p:nvSpPr>
        <p:spPr>
          <a:xfrm>
            <a:off x="2179800" y="5070600"/>
            <a:ext cx="180000" cy="139320"/>
          </a:xfrm>
          <a:prstGeom prst="rect">
            <a:avLst/>
          </a:prstGeom>
          <a:solidFill>
            <a:srgbClr val="ffffff"/>
          </a:solidFill>
          <a:ln w="29160">
            <a:solidFill>
              <a:srgbClr val="000000"/>
            </a:solidFill>
            <a:round/>
          </a:ln>
        </p:spPr>
      </p:sp>
      <p:sp>
        <p:nvSpPr>
          <p:cNvPr id="3464" name="Rectangle 195"/>
          <p:cNvSpPr/>
          <p:nvPr/>
        </p:nvSpPr>
        <p:spPr>
          <a:xfrm>
            <a:off x="2356560" y="5070600"/>
            <a:ext cx="180000" cy="139320"/>
          </a:xfrm>
          <a:prstGeom prst="rect">
            <a:avLst/>
          </a:prstGeom>
          <a:solidFill>
            <a:srgbClr val="ffffff"/>
          </a:solidFill>
          <a:ln w="29160">
            <a:solidFill>
              <a:srgbClr val="000000"/>
            </a:solidFill>
            <a:round/>
          </a:ln>
        </p:spPr>
      </p:sp>
      <p:sp>
        <p:nvSpPr>
          <p:cNvPr id="3465" name="Rectangle 196"/>
          <p:cNvSpPr/>
          <p:nvPr/>
        </p:nvSpPr>
        <p:spPr>
          <a:xfrm>
            <a:off x="2893320" y="5070600"/>
            <a:ext cx="180000" cy="139320"/>
          </a:xfrm>
          <a:prstGeom prst="rect">
            <a:avLst/>
          </a:prstGeom>
          <a:solidFill>
            <a:srgbClr val="ffffff"/>
          </a:solidFill>
          <a:ln w="29160">
            <a:solidFill>
              <a:srgbClr val="000000"/>
            </a:solidFill>
            <a:round/>
          </a:ln>
        </p:spPr>
      </p:sp>
      <p:sp>
        <p:nvSpPr>
          <p:cNvPr id="3466" name="Rectangle 197"/>
          <p:cNvSpPr/>
          <p:nvPr/>
        </p:nvSpPr>
        <p:spPr>
          <a:xfrm>
            <a:off x="3070440" y="5070600"/>
            <a:ext cx="180000" cy="139320"/>
          </a:xfrm>
          <a:prstGeom prst="rect">
            <a:avLst/>
          </a:prstGeom>
          <a:solidFill>
            <a:srgbClr val="ffffff"/>
          </a:solidFill>
          <a:ln w="29160">
            <a:solidFill>
              <a:srgbClr val="000000"/>
            </a:solidFill>
            <a:round/>
          </a:ln>
        </p:spPr>
      </p:sp>
      <p:sp>
        <p:nvSpPr>
          <p:cNvPr id="3467" name="Rectangle 198"/>
          <p:cNvSpPr/>
          <p:nvPr/>
        </p:nvSpPr>
        <p:spPr>
          <a:xfrm>
            <a:off x="2527200" y="5070600"/>
            <a:ext cx="180360" cy="139320"/>
          </a:xfrm>
          <a:prstGeom prst="rect">
            <a:avLst/>
          </a:prstGeom>
          <a:solidFill>
            <a:srgbClr val="000000"/>
          </a:solidFill>
          <a:ln w="29160">
            <a:solidFill>
              <a:srgbClr val="000000"/>
            </a:solidFill>
            <a:round/>
          </a:ln>
        </p:spPr>
      </p:sp>
      <p:sp>
        <p:nvSpPr>
          <p:cNvPr id="3468" name="Rectangle 199"/>
          <p:cNvSpPr/>
          <p:nvPr/>
        </p:nvSpPr>
        <p:spPr>
          <a:xfrm>
            <a:off x="2704320" y="5070600"/>
            <a:ext cx="180000" cy="139320"/>
          </a:xfrm>
          <a:prstGeom prst="rect">
            <a:avLst/>
          </a:prstGeom>
          <a:solidFill>
            <a:srgbClr val="ffffff"/>
          </a:solidFill>
          <a:ln w="29160">
            <a:solidFill>
              <a:srgbClr val="000000"/>
            </a:solidFill>
            <a:round/>
          </a:ln>
        </p:spPr>
      </p:sp>
      <p:sp>
        <p:nvSpPr>
          <p:cNvPr id="3469" name="Rectangle 200"/>
          <p:cNvSpPr/>
          <p:nvPr/>
        </p:nvSpPr>
        <p:spPr>
          <a:xfrm>
            <a:off x="3238920" y="5207760"/>
            <a:ext cx="180000" cy="139320"/>
          </a:xfrm>
          <a:prstGeom prst="rect">
            <a:avLst/>
          </a:prstGeom>
          <a:solidFill>
            <a:srgbClr val="000000"/>
          </a:solidFill>
          <a:ln w="29160">
            <a:solidFill>
              <a:srgbClr val="000000"/>
            </a:solidFill>
            <a:round/>
          </a:ln>
        </p:spPr>
      </p:sp>
      <p:sp>
        <p:nvSpPr>
          <p:cNvPr id="3470" name="Rectangle 201"/>
          <p:cNvSpPr/>
          <p:nvPr/>
        </p:nvSpPr>
        <p:spPr>
          <a:xfrm>
            <a:off x="3415680" y="5207760"/>
            <a:ext cx="180360" cy="139320"/>
          </a:xfrm>
          <a:prstGeom prst="rect">
            <a:avLst/>
          </a:prstGeom>
          <a:solidFill>
            <a:srgbClr val="000000"/>
          </a:solidFill>
          <a:ln w="29160">
            <a:solidFill>
              <a:srgbClr val="000000"/>
            </a:solidFill>
            <a:round/>
          </a:ln>
        </p:spPr>
      </p:sp>
      <p:sp>
        <p:nvSpPr>
          <p:cNvPr id="3471" name="Rectangle 202"/>
          <p:cNvSpPr/>
          <p:nvPr/>
        </p:nvSpPr>
        <p:spPr>
          <a:xfrm>
            <a:off x="3592800" y="5207760"/>
            <a:ext cx="180000" cy="139320"/>
          </a:xfrm>
          <a:prstGeom prst="rect">
            <a:avLst/>
          </a:prstGeom>
          <a:solidFill>
            <a:srgbClr val="000000"/>
          </a:solidFill>
          <a:ln w="29160">
            <a:solidFill>
              <a:srgbClr val="000000"/>
            </a:solidFill>
            <a:round/>
          </a:ln>
        </p:spPr>
      </p:sp>
      <p:sp>
        <p:nvSpPr>
          <p:cNvPr id="3472" name="Rectangle 203"/>
          <p:cNvSpPr/>
          <p:nvPr/>
        </p:nvSpPr>
        <p:spPr>
          <a:xfrm>
            <a:off x="3769560" y="5207760"/>
            <a:ext cx="180360" cy="139320"/>
          </a:xfrm>
          <a:prstGeom prst="rect">
            <a:avLst/>
          </a:prstGeom>
          <a:solidFill>
            <a:srgbClr val="ffffff"/>
          </a:solidFill>
          <a:ln w="29160">
            <a:solidFill>
              <a:srgbClr val="000000"/>
            </a:solidFill>
            <a:round/>
          </a:ln>
        </p:spPr>
      </p:sp>
      <p:sp>
        <p:nvSpPr>
          <p:cNvPr id="3473" name="Rectangle 204"/>
          <p:cNvSpPr/>
          <p:nvPr/>
        </p:nvSpPr>
        <p:spPr>
          <a:xfrm>
            <a:off x="2002680" y="5207760"/>
            <a:ext cx="180000" cy="139320"/>
          </a:xfrm>
          <a:prstGeom prst="rect">
            <a:avLst/>
          </a:prstGeom>
          <a:solidFill>
            <a:srgbClr val="000000"/>
          </a:solidFill>
          <a:ln w="29160">
            <a:solidFill>
              <a:srgbClr val="000000"/>
            </a:solidFill>
            <a:round/>
          </a:ln>
        </p:spPr>
      </p:sp>
      <p:sp>
        <p:nvSpPr>
          <p:cNvPr id="3474" name="Rectangle 205"/>
          <p:cNvSpPr/>
          <p:nvPr/>
        </p:nvSpPr>
        <p:spPr>
          <a:xfrm>
            <a:off x="2179800" y="5207760"/>
            <a:ext cx="180000" cy="139320"/>
          </a:xfrm>
          <a:prstGeom prst="rect">
            <a:avLst/>
          </a:prstGeom>
          <a:solidFill>
            <a:srgbClr val="ffffff"/>
          </a:solidFill>
          <a:ln w="29160">
            <a:solidFill>
              <a:srgbClr val="000000"/>
            </a:solidFill>
            <a:round/>
          </a:ln>
        </p:spPr>
      </p:sp>
      <p:sp>
        <p:nvSpPr>
          <p:cNvPr id="3475" name="Rectangle 206"/>
          <p:cNvSpPr/>
          <p:nvPr/>
        </p:nvSpPr>
        <p:spPr>
          <a:xfrm>
            <a:off x="2356560" y="5207760"/>
            <a:ext cx="180000" cy="139320"/>
          </a:xfrm>
          <a:prstGeom prst="rect">
            <a:avLst/>
          </a:prstGeom>
          <a:solidFill>
            <a:srgbClr val="ffffff"/>
          </a:solidFill>
          <a:ln w="29160">
            <a:solidFill>
              <a:srgbClr val="000000"/>
            </a:solidFill>
            <a:round/>
          </a:ln>
        </p:spPr>
      </p:sp>
      <p:sp>
        <p:nvSpPr>
          <p:cNvPr id="3476" name="Rectangle 207"/>
          <p:cNvSpPr/>
          <p:nvPr/>
        </p:nvSpPr>
        <p:spPr>
          <a:xfrm>
            <a:off x="2893320" y="5207760"/>
            <a:ext cx="180000" cy="139320"/>
          </a:xfrm>
          <a:prstGeom prst="rect">
            <a:avLst/>
          </a:prstGeom>
          <a:solidFill>
            <a:srgbClr val="ffffff"/>
          </a:solidFill>
          <a:ln w="29160">
            <a:solidFill>
              <a:srgbClr val="000000"/>
            </a:solidFill>
            <a:round/>
          </a:ln>
        </p:spPr>
      </p:sp>
      <p:sp>
        <p:nvSpPr>
          <p:cNvPr id="3477" name="Rectangle 208"/>
          <p:cNvSpPr/>
          <p:nvPr/>
        </p:nvSpPr>
        <p:spPr>
          <a:xfrm>
            <a:off x="3070440" y="5207760"/>
            <a:ext cx="180000" cy="139320"/>
          </a:xfrm>
          <a:prstGeom prst="rect">
            <a:avLst/>
          </a:prstGeom>
          <a:solidFill>
            <a:srgbClr val="ffffff"/>
          </a:solidFill>
          <a:ln w="29160">
            <a:solidFill>
              <a:srgbClr val="000000"/>
            </a:solidFill>
            <a:round/>
          </a:ln>
        </p:spPr>
      </p:sp>
      <p:sp>
        <p:nvSpPr>
          <p:cNvPr id="3478" name="Rectangle 209"/>
          <p:cNvSpPr/>
          <p:nvPr/>
        </p:nvSpPr>
        <p:spPr>
          <a:xfrm>
            <a:off x="2527200" y="5207760"/>
            <a:ext cx="180360" cy="139320"/>
          </a:xfrm>
          <a:prstGeom prst="rect">
            <a:avLst/>
          </a:prstGeom>
          <a:solidFill>
            <a:srgbClr val="ffffff"/>
          </a:solidFill>
          <a:ln w="29160">
            <a:solidFill>
              <a:srgbClr val="000000"/>
            </a:solidFill>
            <a:round/>
          </a:ln>
        </p:spPr>
      </p:sp>
      <p:sp>
        <p:nvSpPr>
          <p:cNvPr id="3479" name="Rectangle 210"/>
          <p:cNvSpPr/>
          <p:nvPr/>
        </p:nvSpPr>
        <p:spPr>
          <a:xfrm>
            <a:off x="2704320" y="5207760"/>
            <a:ext cx="180000" cy="139320"/>
          </a:xfrm>
          <a:prstGeom prst="rect">
            <a:avLst/>
          </a:prstGeom>
          <a:solidFill>
            <a:srgbClr val="ffffff"/>
          </a:solidFill>
          <a:ln w="29160">
            <a:solidFill>
              <a:srgbClr val="000000"/>
            </a:solidFill>
            <a:round/>
          </a:ln>
        </p:spPr>
      </p:sp>
      <p:sp>
        <p:nvSpPr>
          <p:cNvPr id="3480" name="Rectangle 211"/>
          <p:cNvSpPr/>
          <p:nvPr/>
        </p:nvSpPr>
        <p:spPr>
          <a:xfrm>
            <a:off x="3238920" y="5344920"/>
            <a:ext cx="180000" cy="139320"/>
          </a:xfrm>
          <a:prstGeom prst="rect">
            <a:avLst/>
          </a:prstGeom>
          <a:solidFill>
            <a:srgbClr val="000000"/>
          </a:solidFill>
          <a:ln w="29160">
            <a:solidFill>
              <a:srgbClr val="000000"/>
            </a:solidFill>
            <a:round/>
          </a:ln>
        </p:spPr>
      </p:sp>
      <p:sp>
        <p:nvSpPr>
          <p:cNvPr id="3481" name="Rectangle 212"/>
          <p:cNvSpPr/>
          <p:nvPr/>
        </p:nvSpPr>
        <p:spPr>
          <a:xfrm>
            <a:off x="3415680" y="5344920"/>
            <a:ext cx="180360" cy="139320"/>
          </a:xfrm>
          <a:prstGeom prst="rect">
            <a:avLst/>
          </a:prstGeom>
          <a:solidFill>
            <a:srgbClr val="000000"/>
          </a:solidFill>
          <a:ln w="29160">
            <a:solidFill>
              <a:srgbClr val="000000"/>
            </a:solidFill>
            <a:round/>
          </a:ln>
        </p:spPr>
      </p:sp>
      <p:sp>
        <p:nvSpPr>
          <p:cNvPr id="3482" name="Rectangle 213"/>
          <p:cNvSpPr/>
          <p:nvPr/>
        </p:nvSpPr>
        <p:spPr>
          <a:xfrm>
            <a:off x="3592800" y="5344920"/>
            <a:ext cx="180000" cy="139320"/>
          </a:xfrm>
          <a:prstGeom prst="rect">
            <a:avLst/>
          </a:prstGeom>
          <a:solidFill>
            <a:srgbClr val="000000"/>
          </a:solidFill>
          <a:ln w="29160">
            <a:solidFill>
              <a:srgbClr val="000000"/>
            </a:solidFill>
            <a:round/>
          </a:ln>
        </p:spPr>
      </p:sp>
      <p:sp>
        <p:nvSpPr>
          <p:cNvPr id="3483" name="Rectangle 214"/>
          <p:cNvSpPr/>
          <p:nvPr/>
        </p:nvSpPr>
        <p:spPr>
          <a:xfrm>
            <a:off x="3769560" y="5344920"/>
            <a:ext cx="180360" cy="139320"/>
          </a:xfrm>
          <a:prstGeom prst="rect">
            <a:avLst/>
          </a:prstGeom>
          <a:solidFill>
            <a:srgbClr val="000000"/>
          </a:solidFill>
          <a:ln w="29160">
            <a:solidFill>
              <a:srgbClr val="000000"/>
            </a:solidFill>
            <a:round/>
          </a:ln>
        </p:spPr>
      </p:sp>
      <p:sp>
        <p:nvSpPr>
          <p:cNvPr id="3484" name="Rectangle 215"/>
          <p:cNvSpPr/>
          <p:nvPr/>
        </p:nvSpPr>
        <p:spPr>
          <a:xfrm>
            <a:off x="2002680" y="5344920"/>
            <a:ext cx="180000" cy="139320"/>
          </a:xfrm>
          <a:prstGeom prst="rect">
            <a:avLst/>
          </a:prstGeom>
          <a:solidFill>
            <a:srgbClr val="000000"/>
          </a:solidFill>
          <a:ln w="29160">
            <a:solidFill>
              <a:srgbClr val="000000"/>
            </a:solidFill>
            <a:round/>
          </a:ln>
        </p:spPr>
      </p:sp>
      <p:sp>
        <p:nvSpPr>
          <p:cNvPr id="3485" name="Rectangle 216"/>
          <p:cNvSpPr/>
          <p:nvPr/>
        </p:nvSpPr>
        <p:spPr>
          <a:xfrm>
            <a:off x="2179800" y="5344920"/>
            <a:ext cx="180000" cy="139320"/>
          </a:xfrm>
          <a:prstGeom prst="rect">
            <a:avLst/>
          </a:prstGeom>
          <a:solidFill>
            <a:srgbClr val="ffffff"/>
          </a:solidFill>
          <a:ln w="29160">
            <a:solidFill>
              <a:srgbClr val="000000"/>
            </a:solidFill>
            <a:round/>
          </a:ln>
        </p:spPr>
      </p:sp>
      <p:sp>
        <p:nvSpPr>
          <p:cNvPr id="3486" name="Rectangle 217"/>
          <p:cNvSpPr/>
          <p:nvPr/>
        </p:nvSpPr>
        <p:spPr>
          <a:xfrm>
            <a:off x="2356560" y="5344920"/>
            <a:ext cx="180000" cy="139320"/>
          </a:xfrm>
          <a:prstGeom prst="rect">
            <a:avLst/>
          </a:prstGeom>
          <a:solidFill>
            <a:srgbClr val="ffffff"/>
          </a:solidFill>
          <a:ln w="29160">
            <a:solidFill>
              <a:srgbClr val="000000"/>
            </a:solidFill>
            <a:round/>
          </a:ln>
        </p:spPr>
      </p:sp>
      <p:sp>
        <p:nvSpPr>
          <p:cNvPr id="3487" name="Rectangle 218"/>
          <p:cNvSpPr/>
          <p:nvPr/>
        </p:nvSpPr>
        <p:spPr>
          <a:xfrm>
            <a:off x="2893320" y="5344920"/>
            <a:ext cx="180000" cy="139320"/>
          </a:xfrm>
          <a:prstGeom prst="rect">
            <a:avLst/>
          </a:prstGeom>
          <a:solidFill>
            <a:srgbClr val="000000"/>
          </a:solidFill>
          <a:ln w="29160">
            <a:solidFill>
              <a:srgbClr val="000000"/>
            </a:solidFill>
            <a:round/>
          </a:ln>
        </p:spPr>
      </p:sp>
      <p:sp>
        <p:nvSpPr>
          <p:cNvPr id="3488" name="Rectangle 219"/>
          <p:cNvSpPr/>
          <p:nvPr/>
        </p:nvSpPr>
        <p:spPr>
          <a:xfrm>
            <a:off x="3070440" y="5344920"/>
            <a:ext cx="180000" cy="139320"/>
          </a:xfrm>
          <a:prstGeom prst="rect">
            <a:avLst/>
          </a:prstGeom>
          <a:solidFill>
            <a:srgbClr val="ffffff"/>
          </a:solidFill>
          <a:ln w="29160">
            <a:solidFill>
              <a:srgbClr val="000000"/>
            </a:solidFill>
            <a:round/>
          </a:ln>
        </p:spPr>
      </p:sp>
      <p:sp>
        <p:nvSpPr>
          <p:cNvPr id="3489" name="Rectangle 220"/>
          <p:cNvSpPr/>
          <p:nvPr/>
        </p:nvSpPr>
        <p:spPr>
          <a:xfrm>
            <a:off x="2527200" y="5344920"/>
            <a:ext cx="180360" cy="139320"/>
          </a:xfrm>
          <a:prstGeom prst="rect">
            <a:avLst/>
          </a:prstGeom>
          <a:solidFill>
            <a:srgbClr val="ffffff"/>
          </a:solidFill>
          <a:ln w="29160">
            <a:solidFill>
              <a:srgbClr val="000000"/>
            </a:solidFill>
            <a:round/>
          </a:ln>
        </p:spPr>
      </p:sp>
      <p:sp>
        <p:nvSpPr>
          <p:cNvPr id="3490" name="Rectangle 221"/>
          <p:cNvSpPr/>
          <p:nvPr/>
        </p:nvSpPr>
        <p:spPr>
          <a:xfrm>
            <a:off x="2704320" y="5344920"/>
            <a:ext cx="180000" cy="139320"/>
          </a:xfrm>
          <a:prstGeom prst="rect">
            <a:avLst/>
          </a:prstGeom>
          <a:solidFill>
            <a:srgbClr val="ffffff"/>
          </a:solidFill>
          <a:ln w="29160">
            <a:solidFill>
              <a:srgbClr val="000000"/>
            </a:solidFill>
            <a:round/>
          </a:ln>
        </p:spPr>
      </p:sp>
      <p:sp>
        <p:nvSpPr>
          <p:cNvPr id="3491" name="Rectangle 222"/>
          <p:cNvSpPr/>
          <p:nvPr/>
        </p:nvSpPr>
        <p:spPr>
          <a:xfrm>
            <a:off x="3238920" y="5482080"/>
            <a:ext cx="180000" cy="139320"/>
          </a:xfrm>
          <a:prstGeom prst="rect">
            <a:avLst/>
          </a:prstGeom>
          <a:solidFill>
            <a:srgbClr val="ffffff"/>
          </a:solidFill>
          <a:ln w="29160">
            <a:solidFill>
              <a:srgbClr val="000000"/>
            </a:solidFill>
            <a:round/>
          </a:ln>
        </p:spPr>
      </p:sp>
      <p:sp>
        <p:nvSpPr>
          <p:cNvPr id="3492" name="Rectangle 223"/>
          <p:cNvSpPr/>
          <p:nvPr/>
        </p:nvSpPr>
        <p:spPr>
          <a:xfrm>
            <a:off x="3415680" y="5482080"/>
            <a:ext cx="180360" cy="139320"/>
          </a:xfrm>
          <a:prstGeom prst="rect">
            <a:avLst/>
          </a:prstGeom>
          <a:solidFill>
            <a:srgbClr val="ffffff"/>
          </a:solidFill>
          <a:ln w="29160">
            <a:solidFill>
              <a:srgbClr val="000000"/>
            </a:solidFill>
            <a:round/>
          </a:ln>
        </p:spPr>
      </p:sp>
      <p:sp>
        <p:nvSpPr>
          <p:cNvPr id="3493" name="Rectangle 224"/>
          <p:cNvSpPr/>
          <p:nvPr/>
        </p:nvSpPr>
        <p:spPr>
          <a:xfrm>
            <a:off x="3592800" y="5482080"/>
            <a:ext cx="180000" cy="139320"/>
          </a:xfrm>
          <a:prstGeom prst="rect">
            <a:avLst/>
          </a:prstGeom>
          <a:solidFill>
            <a:srgbClr val="000000"/>
          </a:solidFill>
          <a:ln w="29160">
            <a:solidFill>
              <a:srgbClr val="000000"/>
            </a:solidFill>
            <a:round/>
          </a:ln>
        </p:spPr>
      </p:sp>
      <p:sp>
        <p:nvSpPr>
          <p:cNvPr id="3494" name="Rectangle 225"/>
          <p:cNvSpPr/>
          <p:nvPr/>
        </p:nvSpPr>
        <p:spPr>
          <a:xfrm>
            <a:off x="3769560" y="5482080"/>
            <a:ext cx="180360" cy="139320"/>
          </a:xfrm>
          <a:prstGeom prst="rect">
            <a:avLst/>
          </a:prstGeom>
          <a:solidFill>
            <a:srgbClr val="000000"/>
          </a:solidFill>
          <a:ln w="29160">
            <a:solidFill>
              <a:srgbClr val="000000"/>
            </a:solidFill>
            <a:round/>
          </a:ln>
        </p:spPr>
      </p:sp>
      <p:sp>
        <p:nvSpPr>
          <p:cNvPr id="3495" name="Rectangle 226"/>
          <p:cNvSpPr/>
          <p:nvPr/>
        </p:nvSpPr>
        <p:spPr>
          <a:xfrm>
            <a:off x="2002680" y="5482080"/>
            <a:ext cx="180000" cy="139320"/>
          </a:xfrm>
          <a:prstGeom prst="rect">
            <a:avLst/>
          </a:prstGeom>
          <a:solidFill>
            <a:srgbClr val="ffffff"/>
          </a:solidFill>
          <a:ln w="29160">
            <a:solidFill>
              <a:srgbClr val="000000"/>
            </a:solidFill>
            <a:round/>
          </a:ln>
        </p:spPr>
      </p:sp>
      <p:sp>
        <p:nvSpPr>
          <p:cNvPr id="3496" name="Rectangle 227"/>
          <p:cNvSpPr/>
          <p:nvPr/>
        </p:nvSpPr>
        <p:spPr>
          <a:xfrm>
            <a:off x="2179800" y="5482080"/>
            <a:ext cx="180000" cy="139320"/>
          </a:xfrm>
          <a:prstGeom prst="rect">
            <a:avLst/>
          </a:prstGeom>
          <a:solidFill>
            <a:srgbClr val="ffffff"/>
          </a:solidFill>
          <a:ln w="29160">
            <a:solidFill>
              <a:srgbClr val="000000"/>
            </a:solidFill>
            <a:round/>
          </a:ln>
        </p:spPr>
      </p:sp>
      <p:sp>
        <p:nvSpPr>
          <p:cNvPr id="3497" name="Rectangle 228"/>
          <p:cNvSpPr/>
          <p:nvPr/>
        </p:nvSpPr>
        <p:spPr>
          <a:xfrm>
            <a:off x="2356560" y="5482080"/>
            <a:ext cx="180000" cy="139320"/>
          </a:xfrm>
          <a:prstGeom prst="rect">
            <a:avLst/>
          </a:prstGeom>
          <a:solidFill>
            <a:srgbClr val="ffffff"/>
          </a:solidFill>
          <a:ln w="29160">
            <a:solidFill>
              <a:srgbClr val="000000"/>
            </a:solidFill>
            <a:round/>
          </a:ln>
        </p:spPr>
      </p:sp>
      <p:sp>
        <p:nvSpPr>
          <p:cNvPr id="3498" name="Rectangle 229"/>
          <p:cNvSpPr/>
          <p:nvPr/>
        </p:nvSpPr>
        <p:spPr>
          <a:xfrm>
            <a:off x="2893320" y="5482080"/>
            <a:ext cx="180000" cy="139320"/>
          </a:xfrm>
          <a:prstGeom prst="rect">
            <a:avLst/>
          </a:prstGeom>
          <a:solidFill>
            <a:srgbClr val="ffffff"/>
          </a:solidFill>
          <a:ln w="29160">
            <a:solidFill>
              <a:srgbClr val="000000"/>
            </a:solidFill>
            <a:round/>
          </a:ln>
        </p:spPr>
      </p:sp>
      <p:sp>
        <p:nvSpPr>
          <p:cNvPr id="3499" name="Rectangle 230"/>
          <p:cNvSpPr/>
          <p:nvPr/>
        </p:nvSpPr>
        <p:spPr>
          <a:xfrm>
            <a:off x="3070440" y="5482080"/>
            <a:ext cx="180000" cy="139320"/>
          </a:xfrm>
          <a:prstGeom prst="rect">
            <a:avLst/>
          </a:prstGeom>
          <a:solidFill>
            <a:srgbClr val="ffffff"/>
          </a:solidFill>
          <a:ln w="29160">
            <a:solidFill>
              <a:srgbClr val="000000"/>
            </a:solidFill>
            <a:round/>
          </a:ln>
        </p:spPr>
      </p:sp>
      <p:sp>
        <p:nvSpPr>
          <p:cNvPr id="3500" name="Rectangle 231"/>
          <p:cNvSpPr/>
          <p:nvPr/>
        </p:nvSpPr>
        <p:spPr>
          <a:xfrm>
            <a:off x="2527200" y="5482080"/>
            <a:ext cx="180360" cy="139320"/>
          </a:xfrm>
          <a:prstGeom prst="rect">
            <a:avLst/>
          </a:prstGeom>
          <a:solidFill>
            <a:srgbClr val="ffffff"/>
          </a:solidFill>
          <a:ln w="29160">
            <a:solidFill>
              <a:srgbClr val="000000"/>
            </a:solidFill>
            <a:round/>
          </a:ln>
        </p:spPr>
      </p:sp>
      <p:sp>
        <p:nvSpPr>
          <p:cNvPr id="3501" name="Rectangle 232"/>
          <p:cNvSpPr/>
          <p:nvPr/>
        </p:nvSpPr>
        <p:spPr>
          <a:xfrm>
            <a:off x="2704320" y="5482080"/>
            <a:ext cx="180000" cy="139320"/>
          </a:xfrm>
          <a:prstGeom prst="rect">
            <a:avLst/>
          </a:prstGeom>
          <a:solidFill>
            <a:srgbClr val="ffffff"/>
          </a:solidFill>
          <a:ln w="29160">
            <a:solidFill>
              <a:srgbClr val="000000"/>
            </a:solidFill>
            <a:round/>
          </a:ln>
        </p:spPr>
      </p:sp>
      <p:sp>
        <p:nvSpPr>
          <p:cNvPr id="3502" name="Rectangle 233"/>
          <p:cNvSpPr/>
          <p:nvPr/>
        </p:nvSpPr>
        <p:spPr>
          <a:xfrm>
            <a:off x="2698920" y="5619240"/>
            <a:ext cx="180000" cy="139320"/>
          </a:xfrm>
          <a:prstGeom prst="rect">
            <a:avLst/>
          </a:prstGeom>
          <a:solidFill>
            <a:srgbClr val="000000"/>
          </a:solidFill>
          <a:ln w="29160">
            <a:solidFill>
              <a:srgbClr val="000000"/>
            </a:solidFill>
            <a:round/>
          </a:ln>
        </p:spPr>
      </p:sp>
      <p:sp>
        <p:nvSpPr>
          <p:cNvPr id="3503" name="Rectangle 234"/>
          <p:cNvSpPr/>
          <p:nvPr/>
        </p:nvSpPr>
        <p:spPr>
          <a:xfrm>
            <a:off x="2875680" y="5619240"/>
            <a:ext cx="180360" cy="139320"/>
          </a:xfrm>
          <a:prstGeom prst="rect">
            <a:avLst/>
          </a:prstGeom>
          <a:solidFill>
            <a:srgbClr val="000000"/>
          </a:solidFill>
          <a:ln w="29160">
            <a:solidFill>
              <a:srgbClr val="000000"/>
            </a:solidFill>
            <a:round/>
          </a:ln>
        </p:spPr>
      </p:sp>
      <p:sp>
        <p:nvSpPr>
          <p:cNvPr id="3504" name="Rectangle 235"/>
          <p:cNvSpPr/>
          <p:nvPr/>
        </p:nvSpPr>
        <p:spPr>
          <a:xfrm>
            <a:off x="3052800" y="5619240"/>
            <a:ext cx="180000" cy="139320"/>
          </a:xfrm>
          <a:prstGeom prst="rect">
            <a:avLst/>
          </a:prstGeom>
          <a:solidFill>
            <a:srgbClr val="ffffff"/>
          </a:solidFill>
          <a:ln w="29160">
            <a:solidFill>
              <a:srgbClr val="000000"/>
            </a:solidFill>
            <a:round/>
          </a:ln>
        </p:spPr>
      </p:sp>
      <p:sp>
        <p:nvSpPr>
          <p:cNvPr id="3505" name="Rectangle 236"/>
          <p:cNvSpPr/>
          <p:nvPr/>
        </p:nvSpPr>
        <p:spPr>
          <a:xfrm>
            <a:off x="3229560" y="5619240"/>
            <a:ext cx="180360" cy="139320"/>
          </a:xfrm>
          <a:prstGeom prst="rect">
            <a:avLst/>
          </a:prstGeom>
          <a:solidFill>
            <a:srgbClr val="ffffff"/>
          </a:solidFill>
          <a:ln w="29160">
            <a:solidFill>
              <a:srgbClr val="000000"/>
            </a:solidFill>
            <a:round/>
          </a:ln>
        </p:spPr>
      </p:sp>
      <p:sp>
        <p:nvSpPr>
          <p:cNvPr id="3506" name="Rectangle 237"/>
          <p:cNvSpPr/>
          <p:nvPr/>
        </p:nvSpPr>
        <p:spPr>
          <a:xfrm>
            <a:off x="3406680" y="5619240"/>
            <a:ext cx="180000" cy="139320"/>
          </a:xfrm>
          <a:prstGeom prst="rect">
            <a:avLst/>
          </a:prstGeom>
          <a:solidFill>
            <a:srgbClr val="000000"/>
          </a:solidFill>
          <a:ln w="29160">
            <a:solidFill>
              <a:srgbClr val="000000"/>
            </a:solidFill>
            <a:round/>
          </a:ln>
        </p:spPr>
      </p:sp>
      <p:sp>
        <p:nvSpPr>
          <p:cNvPr id="3507" name="Rectangle 238"/>
          <p:cNvSpPr/>
          <p:nvPr/>
        </p:nvSpPr>
        <p:spPr>
          <a:xfrm>
            <a:off x="3583800" y="5619240"/>
            <a:ext cx="180000" cy="139320"/>
          </a:xfrm>
          <a:prstGeom prst="rect">
            <a:avLst/>
          </a:prstGeom>
          <a:solidFill>
            <a:srgbClr val="ffffff"/>
          </a:solidFill>
          <a:ln w="29160">
            <a:solidFill>
              <a:srgbClr val="000000"/>
            </a:solidFill>
            <a:round/>
          </a:ln>
        </p:spPr>
      </p:sp>
      <p:sp>
        <p:nvSpPr>
          <p:cNvPr id="3508" name="Rectangle 239"/>
          <p:cNvSpPr/>
          <p:nvPr/>
        </p:nvSpPr>
        <p:spPr>
          <a:xfrm>
            <a:off x="3760560" y="5619240"/>
            <a:ext cx="180000" cy="139320"/>
          </a:xfrm>
          <a:prstGeom prst="rect">
            <a:avLst/>
          </a:prstGeom>
          <a:solidFill>
            <a:srgbClr val="ffffff"/>
          </a:solidFill>
          <a:ln w="29160">
            <a:solidFill>
              <a:srgbClr val="000000"/>
            </a:solidFill>
            <a:round/>
          </a:ln>
        </p:spPr>
      </p:sp>
      <p:sp>
        <p:nvSpPr>
          <p:cNvPr id="3509" name="Rectangle 240"/>
          <p:cNvSpPr/>
          <p:nvPr/>
        </p:nvSpPr>
        <p:spPr>
          <a:xfrm>
            <a:off x="2353320" y="5619240"/>
            <a:ext cx="180000" cy="139320"/>
          </a:xfrm>
          <a:prstGeom prst="rect">
            <a:avLst/>
          </a:prstGeom>
          <a:solidFill>
            <a:srgbClr val="ffffff"/>
          </a:solidFill>
          <a:ln w="29160">
            <a:solidFill>
              <a:srgbClr val="000000"/>
            </a:solidFill>
            <a:round/>
          </a:ln>
        </p:spPr>
      </p:sp>
      <p:sp>
        <p:nvSpPr>
          <p:cNvPr id="3510" name="Rectangle 241"/>
          <p:cNvSpPr/>
          <p:nvPr/>
        </p:nvSpPr>
        <p:spPr>
          <a:xfrm>
            <a:off x="2530440" y="5619240"/>
            <a:ext cx="180000" cy="139320"/>
          </a:xfrm>
          <a:prstGeom prst="rect">
            <a:avLst/>
          </a:prstGeom>
          <a:solidFill>
            <a:srgbClr val="ffffff"/>
          </a:solidFill>
          <a:ln w="29160">
            <a:solidFill>
              <a:srgbClr val="000000"/>
            </a:solidFill>
            <a:round/>
          </a:ln>
        </p:spPr>
      </p:sp>
      <p:sp>
        <p:nvSpPr>
          <p:cNvPr id="3511" name="Rectangle 242"/>
          <p:cNvSpPr/>
          <p:nvPr/>
        </p:nvSpPr>
        <p:spPr>
          <a:xfrm>
            <a:off x="1987200" y="5619240"/>
            <a:ext cx="180360" cy="139320"/>
          </a:xfrm>
          <a:prstGeom prst="rect">
            <a:avLst/>
          </a:prstGeom>
          <a:solidFill>
            <a:srgbClr val="000000"/>
          </a:solidFill>
          <a:ln w="29160">
            <a:solidFill>
              <a:srgbClr val="000000"/>
            </a:solidFill>
            <a:round/>
          </a:ln>
        </p:spPr>
      </p:sp>
      <p:sp>
        <p:nvSpPr>
          <p:cNvPr id="3512" name="Rectangle 243"/>
          <p:cNvSpPr/>
          <p:nvPr/>
        </p:nvSpPr>
        <p:spPr>
          <a:xfrm>
            <a:off x="2164320" y="5619240"/>
            <a:ext cx="180000" cy="139320"/>
          </a:xfrm>
          <a:prstGeom prst="rect">
            <a:avLst/>
          </a:prstGeom>
          <a:solidFill>
            <a:srgbClr val="ffffff"/>
          </a:solidFill>
          <a:ln w="29160">
            <a:solidFill>
              <a:srgbClr val="000000"/>
            </a:solidFill>
            <a:round/>
          </a:ln>
        </p:spPr>
      </p:sp>
      <p:sp>
        <p:nvSpPr>
          <p:cNvPr id="3513" name="Rectangle 244"/>
          <p:cNvSpPr/>
          <p:nvPr/>
        </p:nvSpPr>
        <p:spPr>
          <a:xfrm>
            <a:off x="2698920" y="5756400"/>
            <a:ext cx="180000" cy="139320"/>
          </a:xfrm>
          <a:prstGeom prst="rect">
            <a:avLst/>
          </a:prstGeom>
          <a:solidFill>
            <a:srgbClr val="ffffff"/>
          </a:solidFill>
          <a:ln w="29160">
            <a:solidFill>
              <a:srgbClr val="000000"/>
            </a:solidFill>
            <a:round/>
          </a:ln>
        </p:spPr>
      </p:sp>
      <p:sp>
        <p:nvSpPr>
          <p:cNvPr id="3514" name="Rectangle 245"/>
          <p:cNvSpPr/>
          <p:nvPr/>
        </p:nvSpPr>
        <p:spPr>
          <a:xfrm>
            <a:off x="2875680" y="5756400"/>
            <a:ext cx="180360" cy="139320"/>
          </a:xfrm>
          <a:prstGeom prst="rect">
            <a:avLst/>
          </a:prstGeom>
          <a:solidFill>
            <a:srgbClr val="000000"/>
          </a:solidFill>
          <a:ln w="29160">
            <a:solidFill>
              <a:srgbClr val="000000"/>
            </a:solidFill>
            <a:round/>
          </a:ln>
        </p:spPr>
      </p:sp>
      <p:sp>
        <p:nvSpPr>
          <p:cNvPr id="3515" name="Rectangle 246"/>
          <p:cNvSpPr/>
          <p:nvPr/>
        </p:nvSpPr>
        <p:spPr>
          <a:xfrm>
            <a:off x="3052800" y="5756400"/>
            <a:ext cx="180000" cy="139320"/>
          </a:xfrm>
          <a:prstGeom prst="rect">
            <a:avLst/>
          </a:prstGeom>
          <a:solidFill>
            <a:srgbClr val="ffffff"/>
          </a:solidFill>
          <a:ln w="29160">
            <a:solidFill>
              <a:srgbClr val="000000"/>
            </a:solidFill>
            <a:round/>
          </a:ln>
        </p:spPr>
      </p:sp>
      <p:sp>
        <p:nvSpPr>
          <p:cNvPr id="3516" name="Rectangle 247"/>
          <p:cNvSpPr/>
          <p:nvPr/>
        </p:nvSpPr>
        <p:spPr>
          <a:xfrm>
            <a:off x="3229560" y="5756400"/>
            <a:ext cx="180360" cy="139320"/>
          </a:xfrm>
          <a:prstGeom prst="rect">
            <a:avLst/>
          </a:prstGeom>
          <a:solidFill>
            <a:srgbClr val="000000"/>
          </a:solidFill>
          <a:ln w="29160">
            <a:solidFill>
              <a:srgbClr val="000000"/>
            </a:solidFill>
            <a:round/>
          </a:ln>
        </p:spPr>
      </p:sp>
      <p:sp>
        <p:nvSpPr>
          <p:cNvPr id="3517" name="Rectangle 248"/>
          <p:cNvSpPr/>
          <p:nvPr/>
        </p:nvSpPr>
        <p:spPr>
          <a:xfrm>
            <a:off x="3406680" y="5756400"/>
            <a:ext cx="180000" cy="139320"/>
          </a:xfrm>
          <a:prstGeom prst="rect">
            <a:avLst/>
          </a:prstGeom>
          <a:solidFill>
            <a:srgbClr val="000000"/>
          </a:solidFill>
          <a:ln w="29160">
            <a:solidFill>
              <a:srgbClr val="000000"/>
            </a:solidFill>
            <a:round/>
          </a:ln>
        </p:spPr>
      </p:sp>
      <p:sp>
        <p:nvSpPr>
          <p:cNvPr id="3518" name="Rectangle 249"/>
          <p:cNvSpPr/>
          <p:nvPr/>
        </p:nvSpPr>
        <p:spPr>
          <a:xfrm>
            <a:off x="3583800" y="5756400"/>
            <a:ext cx="180000" cy="139320"/>
          </a:xfrm>
          <a:prstGeom prst="rect">
            <a:avLst/>
          </a:prstGeom>
          <a:solidFill>
            <a:srgbClr val="ffffff"/>
          </a:solidFill>
          <a:ln w="29160">
            <a:solidFill>
              <a:srgbClr val="000000"/>
            </a:solidFill>
            <a:round/>
          </a:ln>
        </p:spPr>
      </p:sp>
      <p:sp>
        <p:nvSpPr>
          <p:cNvPr id="3519" name="Rectangle 250"/>
          <p:cNvSpPr/>
          <p:nvPr/>
        </p:nvSpPr>
        <p:spPr>
          <a:xfrm>
            <a:off x="3760560" y="5756400"/>
            <a:ext cx="180000" cy="139320"/>
          </a:xfrm>
          <a:prstGeom prst="rect">
            <a:avLst/>
          </a:prstGeom>
          <a:solidFill>
            <a:srgbClr val="ffffff"/>
          </a:solidFill>
          <a:ln w="29160">
            <a:solidFill>
              <a:srgbClr val="000000"/>
            </a:solidFill>
            <a:round/>
          </a:ln>
        </p:spPr>
      </p:sp>
      <p:sp>
        <p:nvSpPr>
          <p:cNvPr id="3520" name="Rectangle 251"/>
          <p:cNvSpPr/>
          <p:nvPr/>
        </p:nvSpPr>
        <p:spPr>
          <a:xfrm>
            <a:off x="2353320" y="5756400"/>
            <a:ext cx="180000" cy="139320"/>
          </a:xfrm>
          <a:prstGeom prst="rect">
            <a:avLst/>
          </a:prstGeom>
          <a:solidFill>
            <a:srgbClr val="ffffff"/>
          </a:solidFill>
          <a:ln w="29160">
            <a:solidFill>
              <a:srgbClr val="000000"/>
            </a:solidFill>
            <a:round/>
          </a:ln>
        </p:spPr>
      </p:sp>
      <p:sp>
        <p:nvSpPr>
          <p:cNvPr id="3521" name="Rectangle 252"/>
          <p:cNvSpPr/>
          <p:nvPr/>
        </p:nvSpPr>
        <p:spPr>
          <a:xfrm>
            <a:off x="2530440" y="5756400"/>
            <a:ext cx="180000" cy="139320"/>
          </a:xfrm>
          <a:prstGeom prst="rect">
            <a:avLst/>
          </a:prstGeom>
          <a:solidFill>
            <a:srgbClr val="ffffff"/>
          </a:solidFill>
          <a:ln w="29160">
            <a:solidFill>
              <a:srgbClr val="000000"/>
            </a:solidFill>
            <a:round/>
          </a:ln>
        </p:spPr>
      </p:sp>
      <p:sp>
        <p:nvSpPr>
          <p:cNvPr id="3522" name="Rectangle 253"/>
          <p:cNvSpPr/>
          <p:nvPr/>
        </p:nvSpPr>
        <p:spPr>
          <a:xfrm>
            <a:off x="1987200" y="5756400"/>
            <a:ext cx="180360" cy="139320"/>
          </a:xfrm>
          <a:prstGeom prst="rect">
            <a:avLst/>
          </a:prstGeom>
          <a:solidFill>
            <a:srgbClr val="ffffff"/>
          </a:solidFill>
          <a:ln w="29160">
            <a:solidFill>
              <a:srgbClr val="000000"/>
            </a:solidFill>
            <a:round/>
          </a:ln>
        </p:spPr>
      </p:sp>
      <p:sp>
        <p:nvSpPr>
          <p:cNvPr id="3523" name="Rectangle 254"/>
          <p:cNvSpPr/>
          <p:nvPr/>
        </p:nvSpPr>
        <p:spPr>
          <a:xfrm>
            <a:off x="2164320" y="5756400"/>
            <a:ext cx="180000" cy="139320"/>
          </a:xfrm>
          <a:prstGeom prst="rect">
            <a:avLst/>
          </a:prstGeom>
          <a:solidFill>
            <a:srgbClr val="ffffff"/>
          </a:solidFill>
          <a:ln w="29160">
            <a:solidFill>
              <a:srgbClr val="000000"/>
            </a:solidFill>
            <a:round/>
          </a:ln>
        </p:spPr>
      </p:sp>
      <p:sp>
        <p:nvSpPr>
          <p:cNvPr id="3524" name="Rectangle 255"/>
          <p:cNvSpPr/>
          <p:nvPr/>
        </p:nvSpPr>
        <p:spPr>
          <a:xfrm>
            <a:off x="2698920" y="5893560"/>
            <a:ext cx="180000" cy="139320"/>
          </a:xfrm>
          <a:prstGeom prst="rect">
            <a:avLst/>
          </a:prstGeom>
          <a:solidFill>
            <a:srgbClr val="ffffff"/>
          </a:solidFill>
          <a:ln w="29160">
            <a:solidFill>
              <a:srgbClr val="000000"/>
            </a:solidFill>
            <a:round/>
          </a:ln>
        </p:spPr>
      </p:sp>
      <p:sp>
        <p:nvSpPr>
          <p:cNvPr id="3525" name="Rectangle 256"/>
          <p:cNvSpPr/>
          <p:nvPr/>
        </p:nvSpPr>
        <p:spPr>
          <a:xfrm>
            <a:off x="2875680" y="5893560"/>
            <a:ext cx="180360" cy="139320"/>
          </a:xfrm>
          <a:prstGeom prst="rect">
            <a:avLst/>
          </a:prstGeom>
          <a:solidFill>
            <a:srgbClr val="ffffff"/>
          </a:solidFill>
          <a:ln w="29160">
            <a:solidFill>
              <a:srgbClr val="000000"/>
            </a:solidFill>
            <a:round/>
          </a:ln>
        </p:spPr>
      </p:sp>
      <p:sp>
        <p:nvSpPr>
          <p:cNvPr id="3526" name="Rectangle 257"/>
          <p:cNvSpPr/>
          <p:nvPr/>
        </p:nvSpPr>
        <p:spPr>
          <a:xfrm>
            <a:off x="3052800" y="5893560"/>
            <a:ext cx="180000" cy="139320"/>
          </a:xfrm>
          <a:prstGeom prst="rect">
            <a:avLst/>
          </a:prstGeom>
          <a:solidFill>
            <a:srgbClr val="ffffff"/>
          </a:solidFill>
          <a:ln w="29160">
            <a:solidFill>
              <a:srgbClr val="000000"/>
            </a:solidFill>
            <a:round/>
          </a:ln>
        </p:spPr>
      </p:sp>
      <p:sp>
        <p:nvSpPr>
          <p:cNvPr id="3527" name="Rectangle 258"/>
          <p:cNvSpPr/>
          <p:nvPr/>
        </p:nvSpPr>
        <p:spPr>
          <a:xfrm>
            <a:off x="3229560" y="5893560"/>
            <a:ext cx="180360" cy="139320"/>
          </a:xfrm>
          <a:prstGeom prst="rect">
            <a:avLst/>
          </a:prstGeom>
          <a:solidFill>
            <a:srgbClr val="ffffff"/>
          </a:solidFill>
          <a:ln w="29160">
            <a:solidFill>
              <a:srgbClr val="000000"/>
            </a:solidFill>
            <a:round/>
          </a:ln>
        </p:spPr>
      </p:sp>
      <p:sp>
        <p:nvSpPr>
          <p:cNvPr id="3528" name="Rectangle 259"/>
          <p:cNvSpPr/>
          <p:nvPr/>
        </p:nvSpPr>
        <p:spPr>
          <a:xfrm>
            <a:off x="3406680" y="5893560"/>
            <a:ext cx="180000" cy="139320"/>
          </a:xfrm>
          <a:prstGeom prst="rect">
            <a:avLst/>
          </a:prstGeom>
          <a:solidFill>
            <a:srgbClr val="ffffff"/>
          </a:solidFill>
          <a:ln w="29160">
            <a:solidFill>
              <a:srgbClr val="000000"/>
            </a:solidFill>
            <a:round/>
          </a:ln>
        </p:spPr>
      </p:sp>
      <p:sp>
        <p:nvSpPr>
          <p:cNvPr id="3529" name="Rectangle 260"/>
          <p:cNvSpPr/>
          <p:nvPr/>
        </p:nvSpPr>
        <p:spPr>
          <a:xfrm>
            <a:off x="3583800" y="5893560"/>
            <a:ext cx="180000" cy="139320"/>
          </a:xfrm>
          <a:prstGeom prst="rect">
            <a:avLst/>
          </a:prstGeom>
          <a:solidFill>
            <a:srgbClr val="000000"/>
          </a:solidFill>
          <a:ln w="29160">
            <a:solidFill>
              <a:srgbClr val="000000"/>
            </a:solidFill>
            <a:round/>
          </a:ln>
        </p:spPr>
      </p:sp>
      <p:sp>
        <p:nvSpPr>
          <p:cNvPr id="3530" name="Rectangle 261"/>
          <p:cNvSpPr/>
          <p:nvPr/>
        </p:nvSpPr>
        <p:spPr>
          <a:xfrm>
            <a:off x="3760560" y="5893560"/>
            <a:ext cx="180000" cy="139320"/>
          </a:xfrm>
          <a:prstGeom prst="rect">
            <a:avLst/>
          </a:prstGeom>
          <a:solidFill>
            <a:srgbClr val="000000"/>
          </a:solidFill>
          <a:ln w="29160">
            <a:solidFill>
              <a:srgbClr val="000000"/>
            </a:solidFill>
            <a:round/>
          </a:ln>
        </p:spPr>
      </p:sp>
      <p:sp>
        <p:nvSpPr>
          <p:cNvPr id="3531" name="Rectangle 262"/>
          <p:cNvSpPr/>
          <p:nvPr/>
        </p:nvSpPr>
        <p:spPr>
          <a:xfrm>
            <a:off x="2353320" y="5893560"/>
            <a:ext cx="180000" cy="139320"/>
          </a:xfrm>
          <a:prstGeom prst="rect">
            <a:avLst/>
          </a:prstGeom>
          <a:solidFill>
            <a:srgbClr val="000000"/>
          </a:solidFill>
          <a:ln w="29160">
            <a:solidFill>
              <a:srgbClr val="000000"/>
            </a:solidFill>
            <a:round/>
          </a:ln>
        </p:spPr>
      </p:sp>
      <p:sp>
        <p:nvSpPr>
          <p:cNvPr id="3532" name="Rectangle 263"/>
          <p:cNvSpPr/>
          <p:nvPr/>
        </p:nvSpPr>
        <p:spPr>
          <a:xfrm>
            <a:off x="2530440" y="5893560"/>
            <a:ext cx="180000" cy="139320"/>
          </a:xfrm>
          <a:prstGeom prst="rect">
            <a:avLst/>
          </a:prstGeom>
          <a:solidFill>
            <a:srgbClr val="ffffff"/>
          </a:solidFill>
          <a:ln w="29160">
            <a:solidFill>
              <a:srgbClr val="000000"/>
            </a:solidFill>
            <a:round/>
          </a:ln>
        </p:spPr>
      </p:sp>
      <p:sp>
        <p:nvSpPr>
          <p:cNvPr id="3533" name="Rectangle 264"/>
          <p:cNvSpPr/>
          <p:nvPr/>
        </p:nvSpPr>
        <p:spPr>
          <a:xfrm>
            <a:off x="1987200" y="5893560"/>
            <a:ext cx="180360" cy="139320"/>
          </a:xfrm>
          <a:prstGeom prst="rect">
            <a:avLst/>
          </a:prstGeom>
          <a:solidFill>
            <a:srgbClr val="ffffff"/>
          </a:solidFill>
          <a:ln w="29160">
            <a:solidFill>
              <a:srgbClr val="000000"/>
            </a:solidFill>
            <a:round/>
          </a:ln>
        </p:spPr>
      </p:sp>
      <p:sp>
        <p:nvSpPr>
          <p:cNvPr id="3534" name="Rectangle 265"/>
          <p:cNvSpPr/>
          <p:nvPr/>
        </p:nvSpPr>
        <p:spPr>
          <a:xfrm>
            <a:off x="2164320" y="5893560"/>
            <a:ext cx="180000" cy="139320"/>
          </a:xfrm>
          <a:prstGeom prst="rect">
            <a:avLst/>
          </a:prstGeom>
          <a:solidFill>
            <a:srgbClr val="000000"/>
          </a:solidFill>
          <a:ln w="29160">
            <a:solidFill>
              <a:srgbClr val="000000"/>
            </a:solidFill>
            <a:round/>
          </a:ln>
        </p:spPr>
      </p:sp>
      <p:sp>
        <p:nvSpPr>
          <p:cNvPr id="3535" name="Rectangle 266"/>
          <p:cNvSpPr/>
          <p:nvPr/>
        </p:nvSpPr>
        <p:spPr>
          <a:xfrm>
            <a:off x="2698920" y="6030720"/>
            <a:ext cx="180000" cy="139320"/>
          </a:xfrm>
          <a:prstGeom prst="rect">
            <a:avLst/>
          </a:prstGeom>
          <a:solidFill>
            <a:srgbClr val="ffffff"/>
          </a:solidFill>
          <a:ln w="29160">
            <a:solidFill>
              <a:srgbClr val="000000"/>
            </a:solidFill>
            <a:round/>
          </a:ln>
        </p:spPr>
      </p:sp>
      <p:sp>
        <p:nvSpPr>
          <p:cNvPr id="3536" name="Rectangle 267"/>
          <p:cNvSpPr/>
          <p:nvPr/>
        </p:nvSpPr>
        <p:spPr>
          <a:xfrm>
            <a:off x="2875680" y="6030720"/>
            <a:ext cx="180360" cy="139320"/>
          </a:xfrm>
          <a:prstGeom prst="rect">
            <a:avLst/>
          </a:prstGeom>
          <a:solidFill>
            <a:srgbClr val="ffffff"/>
          </a:solidFill>
          <a:ln w="29160">
            <a:solidFill>
              <a:srgbClr val="000000"/>
            </a:solidFill>
            <a:round/>
          </a:ln>
        </p:spPr>
      </p:sp>
      <p:sp>
        <p:nvSpPr>
          <p:cNvPr id="3537" name="Rectangle 268"/>
          <p:cNvSpPr/>
          <p:nvPr/>
        </p:nvSpPr>
        <p:spPr>
          <a:xfrm>
            <a:off x="3052800" y="6030720"/>
            <a:ext cx="180000" cy="139320"/>
          </a:xfrm>
          <a:prstGeom prst="rect">
            <a:avLst/>
          </a:prstGeom>
          <a:solidFill>
            <a:srgbClr val="ffffff"/>
          </a:solidFill>
          <a:ln w="29160">
            <a:solidFill>
              <a:srgbClr val="000000"/>
            </a:solidFill>
            <a:round/>
          </a:ln>
        </p:spPr>
      </p:sp>
      <p:sp>
        <p:nvSpPr>
          <p:cNvPr id="3538" name="Rectangle 269"/>
          <p:cNvSpPr/>
          <p:nvPr/>
        </p:nvSpPr>
        <p:spPr>
          <a:xfrm>
            <a:off x="3229560" y="6030720"/>
            <a:ext cx="180360" cy="139320"/>
          </a:xfrm>
          <a:prstGeom prst="rect">
            <a:avLst/>
          </a:prstGeom>
          <a:solidFill>
            <a:srgbClr val="ffffff"/>
          </a:solidFill>
          <a:ln w="29160">
            <a:solidFill>
              <a:srgbClr val="000000"/>
            </a:solidFill>
            <a:round/>
          </a:ln>
        </p:spPr>
      </p:sp>
      <p:sp>
        <p:nvSpPr>
          <p:cNvPr id="3539" name="Rectangle 270"/>
          <p:cNvSpPr/>
          <p:nvPr/>
        </p:nvSpPr>
        <p:spPr>
          <a:xfrm>
            <a:off x="3406680" y="6030720"/>
            <a:ext cx="180000" cy="139320"/>
          </a:xfrm>
          <a:prstGeom prst="rect">
            <a:avLst/>
          </a:prstGeom>
          <a:solidFill>
            <a:srgbClr val="ffffff"/>
          </a:solidFill>
          <a:ln w="29160">
            <a:solidFill>
              <a:srgbClr val="000000"/>
            </a:solidFill>
            <a:round/>
          </a:ln>
        </p:spPr>
      </p:sp>
      <p:sp>
        <p:nvSpPr>
          <p:cNvPr id="3540" name="Rectangle 271"/>
          <p:cNvSpPr/>
          <p:nvPr/>
        </p:nvSpPr>
        <p:spPr>
          <a:xfrm>
            <a:off x="3583800" y="6030720"/>
            <a:ext cx="180000" cy="139320"/>
          </a:xfrm>
          <a:prstGeom prst="rect">
            <a:avLst/>
          </a:prstGeom>
          <a:solidFill>
            <a:srgbClr val="ffffff"/>
          </a:solidFill>
          <a:ln w="29160">
            <a:solidFill>
              <a:srgbClr val="000000"/>
            </a:solidFill>
            <a:round/>
          </a:ln>
        </p:spPr>
      </p:sp>
      <p:sp>
        <p:nvSpPr>
          <p:cNvPr id="3541" name="Rectangle 272"/>
          <p:cNvSpPr/>
          <p:nvPr/>
        </p:nvSpPr>
        <p:spPr>
          <a:xfrm>
            <a:off x="3760560" y="6030720"/>
            <a:ext cx="180000" cy="139320"/>
          </a:xfrm>
          <a:prstGeom prst="rect">
            <a:avLst/>
          </a:prstGeom>
          <a:solidFill>
            <a:srgbClr val="000000"/>
          </a:solidFill>
          <a:ln w="29160">
            <a:solidFill>
              <a:srgbClr val="000000"/>
            </a:solidFill>
            <a:round/>
          </a:ln>
        </p:spPr>
      </p:sp>
      <p:sp>
        <p:nvSpPr>
          <p:cNvPr id="3542" name="Rectangle 273"/>
          <p:cNvSpPr/>
          <p:nvPr/>
        </p:nvSpPr>
        <p:spPr>
          <a:xfrm>
            <a:off x="2353320" y="6030720"/>
            <a:ext cx="180000" cy="139320"/>
          </a:xfrm>
          <a:prstGeom prst="rect">
            <a:avLst/>
          </a:prstGeom>
          <a:solidFill>
            <a:srgbClr val="000000"/>
          </a:solidFill>
          <a:ln w="29160">
            <a:solidFill>
              <a:srgbClr val="000000"/>
            </a:solidFill>
            <a:round/>
          </a:ln>
        </p:spPr>
      </p:sp>
      <p:sp>
        <p:nvSpPr>
          <p:cNvPr id="3543" name="Rectangle 274"/>
          <p:cNvSpPr/>
          <p:nvPr/>
        </p:nvSpPr>
        <p:spPr>
          <a:xfrm>
            <a:off x="2530440" y="6030720"/>
            <a:ext cx="180000" cy="139320"/>
          </a:xfrm>
          <a:prstGeom prst="rect">
            <a:avLst/>
          </a:prstGeom>
          <a:solidFill>
            <a:srgbClr val="000000"/>
          </a:solidFill>
          <a:ln w="29160">
            <a:solidFill>
              <a:srgbClr val="000000"/>
            </a:solidFill>
            <a:round/>
          </a:ln>
        </p:spPr>
      </p:sp>
      <p:sp>
        <p:nvSpPr>
          <p:cNvPr id="3544" name="Rectangle 275"/>
          <p:cNvSpPr/>
          <p:nvPr/>
        </p:nvSpPr>
        <p:spPr>
          <a:xfrm>
            <a:off x="1987200" y="6030720"/>
            <a:ext cx="180360" cy="139320"/>
          </a:xfrm>
          <a:prstGeom prst="rect">
            <a:avLst/>
          </a:prstGeom>
          <a:solidFill>
            <a:srgbClr val="000000"/>
          </a:solidFill>
          <a:ln w="29160">
            <a:solidFill>
              <a:srgbClr val="000000"/>
            </a:solidFill>
            <a:round/>
          </a:ln>
        </p:spPr>
      </p:sp>
      <p:sp>
        <p:nvSpPr>
          <p:cNvPr id="3545" name="Rectangle 276"/>
          <p:cNvSpPr/>
          <p:nvPr/>
        </p:nvSpPr>
        <p:spPr>
          <a:xfrm>
            <a:off x="2164320" y="6030720"/>
            <a:ext cx="180000" cy="139320"/>
          </a:xfrm>
          <a:prstGeom prst="rect">
            <a:avLst/>
          </a:prstGeom>
          <a:solidFill>
            <a:srgbClr val="000000"/>
          </a:solidFill>
          <a:ln w="29160">
            <a:solidFill>
              <a:srgbClr val="000000"/>
            </a:solidFill>
            <a:round/>
          </a:ln>
        </p:spPr>
      </p:sp>
      <p:sp>
        <p:nvSpPr>
          <p:cNvPr id="3546" name="Rectangle 277"/>
          <p:cNvSpPr/>
          <p:nvPr/>
        </p:nvSpPr>
        <p:spPr>
          <a:xfrm>
            <a:off x="2698920" y="6167880"/>
            <a:ext cx="180000" cy="139320"/>
          </a:xfrm>
          <a:prstGeom prst="rect">
            <a:avLst/>
          </a:prstGeom>
          <a:solidFill>
            <a:srgbClr val="ffffff"/>
          </a:solidFill>
          <a:ln w="29160">
            <a:solidFill>
              <a:srgbClr val="000000"/>
            </a:solidFill>
            <a:round/>
          </a:ln>
        </p:spPr>
      </p:sp>
      <p:sp>
        <p:nvSpPr>
          <p:cNvPr id="3547" name="Rectangle 278"/>
          <p:cNvSpPr/>
          <p:nvPr/>
        </p:nvSpPr>
        <p:spPr>
          <a:xfrm>
            <a:off x="2875680" y="6167880"/>
            <a:ext cx="180360" cy="139320"/>
          </a:xfrm>
          <a:prstGeom prst="rect">
            <a:avLst/>
          </a:prstGeom>
          <a:solidFill>
            <a:srgbClr val="ffffff"/>
          </a:solidFill>
          <a:ln w="29160">
            <a:solidFill>
              <a:srgbClr val="000000"/>
            </a:solidFill>
            <a:round/>
          </a:ln>
        </p:spPr>
      </p:sp>
      <p:sp>
        <p:nvSpPr>
          <p:cNvPr id="3548" name="Rectangle 279"/>
          <p:cNvSpPr/>
          <p:nvPr/>
        </p:nvSpPr>
        <p:spPr>
          <a:xfrm>
            <a:off x="3052800" y="6167880"/>
            <a:ext cx="180000" cy="139320"/>
          </a:xfrm>
          <a:prstGeom prst="rect">
            <a:avLst/>
          </a:prstGeom>
          <a:solidFill>
            <a:srgbClr val="ffffff"/>
          </a:solidFill>
          <a:ln w="29160">
            <a:solidFill>
              <a:srgbClr val="000000"/>
            </a:solidFill>
            <a:round/>
          </a:ln>
        </p:spPr>
      </p:sp>
      <p:sp>
        <p:nvSpPr>
          <p:cNvPr id="3549" name="Rectangle 280"/>
          <p:cNvSpPr/>
          <p:nvPr/>
        </p:nvSpPr>
        <p:spPr>
          <a:xfrm>
            <a:off x="3229560" y="6167880"/>
            <a:ext cx="180360" cy="139320"/>
          </a:xfrm>
          <a:prstGeom prst="rect">
            <a:avLst/>
          </a:prstGeom>
          <a:solidFill>
            <a:srgbClr val="ffffff"/>
          </a:solidFill>
          <a:ln w="29160">
            <a:solidFill>
              <a:srgbClr val="000000"/>
            </a:solidFill>
            <a:round/>
          </a:ln>
        </p:spPr>
      </p:sp>
      <p:sp>
        <p:nvSpPr>
          <p:cNvPr id="3550" name="Rectangle 281"/>
          <p:cNvSpPr/>
          <p:nvPr/>
        </p:nvSpPr>
        <p:spPr>
          <a:xfrm>
            <a:off x="3406680" y="6167880"/>
            <a:ext cx="180000" cy="139320"/>
          </a:xfrm>
          <a:prstGeom prst="rect">
            <a:avLst/>
          </a:prstGeom>
          <a:solidFill>
            <a:srgbClr val="ffffff"/>
          </a:solidFill>
          <a:ln w="29160">
            <a:solidFill>
              <a:srgbClr val="000000"/>
            </a:solidFill>
            <a:round/>
          </a:ln>
        </p:spPr>
      </p:sp>
      <p:sp>
        <p:nvSpPr>
          <p:cNvPr id="3551" name="Rectangle 282"/>
          <p:cNvSpPr/>
          <p:nvPr/>
        </p:nvSpPr>
        <p:spPr>
          <a:xfrm>
            <a:off x="3583800" y="6167880"/>
            <a:ext cx="180000" cy="139320"/>
          </a:xfrm>
          <a:prstGeom prst="rect">
            <a:avLst/>
          </a:prstGeom>
          <a:solidFill>
            <a:srgbClr val="000000"/>
          </a:solidFill>
          <a:ln w="29160">
            <a:solidFill>
              <a:srgbClr val="000000"/>
            </a:solidFill>
            <a:round/>
          </a:ln>
        </p:spPr>
      </p:sp>
      <p:sp>
        <p:nvSpPr>
          <p:cNvPr id="3552" name="Rectangle 283"/>
          <p:cNvSpPr/>
          <p:nvPr/>
        </p:nvSpPr>
        <p:spPr>
          <a:xfrm>
            <a:off x="3760560" y="6167880"/>
            <a:ext cx="180000" cy="139320"/>
          </a:xfrm>
          <a:prstGeom prst="rect">
            <a:avLst/>
          </a:prstGeom>
          <a:solidFill>
            <a:srgbClr val="000000"/>
          </a:solidFill>
          <a:ln w="29160">
            <a:solidFill>
              <a:srgbClr val="000000"/>
            </a:solidFill>
            <a:round/>
          </a:ln>
        </p:spPr>
      </p:sp>
      <p:sp>
        <p:nvSpPr>
          <p:cNvPr id="3553" name="Rectangle 284"/>
          <p:cNvSpPr/>
          <p:nvPr/>
        </p:nvSpPr>
        <p:spPr>
          <a:xfrm>
            <a:off x="2353320" y="6167880"/>
            <a:ext cx="180000" cy="139320"/>
          </a:xfrm>
          <a:prstGeom prst="rect">
            <a:avLst/>
          </a:prstGeom>
          <a:solidFill>
            <a:srgbClr val="ffffff"/>
          </a:solidFill>
          <a:ln w="29160">
            <a:solidFill>
              <a:srgbClr val="000000"/>
            </a:solidFill>
            <a:round/>
          </a:ln>
        </p:spPr>
      </p:sp>
      <p:sp>
        <p:nvSpPr>
          <p:cNvPr id="3554" name="Rectangle 285"/>
          <p:cNvSpPr/>
          <p:nvPr/>
        </p:nvSpPr>
        <p:spPr>
          <a:xfrm>
            <a:off x="2530440" y="6167880"/>
            <a:ext cx="180000" cy="139320"/>
          </a:xfrm>
          <a:prstGeom prst="rect">
            <a:avLst/>
          </a:prstGeom>
          <a:solidFill>
            <a:srgbClr val="ffffff"/>
          </a:solidFill>
          <a:ln w="29160">
            <a:solidFill>
              <a:srgbClr val="000000"/>
            </a:solidFill>
            <a:round/>
          </a:ln>
        </p:spPr>
      </p:sp>
      <p:sp>
        <p:nvSpPr>
          <p:cNvPr id="3555" name="Rectangle 286"/>
          <p:cNvSpPr/>
          <p:nvPr/>
        </p:nvSpPr>
        <p:spPr>
          <a:xfrm>
            <a:off x="1987200" y="6167880"/>
            <a:ext cx="180360" cy="139320"/>
          </a:xfrm>
          <a:prstGeom prst="rect">
            <a:avLst/>
          </a:prstGeom>
          <a:solidFill>
            <a:srgbClr val="000000"/>
          </a:solidFill>
          <a:ln w="29160">
            <a:solidFill>
              <a:srgbClr val="000000"/>
            </a:solidFill>
            <a:round/>
          </a:ln>
        </p:spPr>
      </p:sp>
      <p:sp>
        <p:nvSpPr>
          <p:cNvPr id="3556" name="Rectangle 287"/>
          <p:cNvSpPr/>
          <p:nvPr/>
        </p:nvSpPr>
        <p:spPr>
          <a:xfrm>
            <a:off x="2164320" y="6167880"/>
            <a:ext cx="180000" cy="139320"/>
          </a:xfrm>
          <a:prstGeom prst="rect">
            <a:avLst/>
          </a:prstGeom>
          <a:solidFill>
            <a:srgbClr val="ffffff"/>
          </a:solidFill>
          <a:ln w="29160">
            <a:solidFill>
              <a:srgbClr val="000000"/>
            </a:solidFill>
            <a:round/>
          </a:ln>
        </p:spPr>
      </p:sp>
      <p:sp>
        <p:nvSpPr>
          <p:cNvPr id="3557" name="Rectangle 288"/>
          <p:cNvSpPr/>
          <p:nvPr/>
        </p:nvSpPr>
        <p:spPr>
          <a:xfrm>
            <a:off x="2698920" y="6305040"/>
            <a:ext cx="180000" cy="139320"/>
          </a:xfrm>
          <a:prstGeom prst="rect">
            <a:avLst/>
          </a:prstGeom>
          <a:solidFill>
            <a:srgbClr val="ffffff"/>
          </a:solidFill>
          <a:ln w="29160">
            <a:solidFill>
              <a:srgbClr val="000000"/>
            </a:solidFill>
            <a:round/>
          </a:ln>
        </p:spPr>
      </p:sp>
      <p:sp>
        <p:nvSpPr>
          <p:cNvPr id="3558" name="Rectangle 289"/>
          <p:cNvSpPr/>
          <p:nvPr/>
        </p:nvSpPr>
        <p:spPr>
          <a:xfrm>
            <a:off x="2875680" y="6305040"/>
            <a:ext cx="180360" cy="139320"/>
          </a:xfrm>
          <a:prstGeom prst="rect">
            <a:avLst/>
          </a:prstGeom>
          <a:solidFill>
            <a:srgbClr val="ffffff"/>
          </a:solidFill>
          <a:ln w="29160">
            <a:solidFill>
              <a:srgbClr val="000000"/>
            </a:solidFill>
            <a:round/>
          </a:ln>
        </p:spPr>
      </p:sp>
      <p:sp>
        <p:nvSpPr>
          <p:cNvPr id="3559" name="Rectangle 290"/>
          <p:cNvSpPr/>
          <p:nvPr/>
        </p:nvSpPr>
        <p:spPr>
          <a:xfrm>
            <a:off x="3052800" y="6305040"/>
            <a:ext cx="180000" cy="139320"/>
          </a:xfrm>
          <a:prstGeom prst="rect">
            <a:avLst/>
          </a:prstGeom>
          <a:solidFill>
            <a:srgbClr val="ffffff"/>
          </a:solidFill>
          <a:ln w="29160">
            <a:solidFill>
              <a:srgbClr val="000000"/>
            </a:solidFill>
            <a:round/>
          </a:ln>
        </p:spPr>
      </p:sp>
      <p:sp>
        <p:nvSpPr>
          <p:cNvPr id="3560" name="Rectangle 291"/>
          <p:cNvSpPr/>
          <p:nvPr/>
        </p:nvSpPr>
        <p:spPr>
          <a:xfrm>
            <a:off x="3229560" y="6305040"/>
            <a:ext cx="180360" cy="139320"/>
          </a:xfrm>
          <a:prstGeom prst="rect">
            <a:avLst/>
          </a:prstGeom>
          <a:solidFill>
            <a:srgbClr val="ffffff"/>
          </a:solidFill>
          <a:ln w="29160">
            <a:solidFill>
              <a:srgbClr val="000000"/>
            </a:solidFill>
            <a:round/>
          </a:ln>
        </p:spPr>
      </p:sp>
      <p:sp>
        <p:nvSpPr>
          <p:cNvPr id="3561" name="Rectangle 292"/>
          <p:cNvSpPr/>
          <p:nvPr/>
        </p:nvSpPr>
        <p:spPr>
          <a:xfrm>
            <a:off x="3406680" y="6305040"/>
            <a:ext cx="180000" cy="139320"/>
          </a:xfrm>
          <a:prstGeom prst="rect">
            <a:avLst/>
          </a:prstGeom>
          <a:solidFill>
            <a:srgbClr val="ffffff"/>
          </a:solidFill>
          <a:ln w="29160">
            <a:solidFill>
              <a:srgbClr val="000000"/>
            </a:solidFill>
            <a:round/>
          </a:ln>
        </p:spPr>
      </p:sp>
      <p:sp>
        <p:nvSpPr>
          <p:cNvPr id="3562" name="Rectangle 293"/>
          <p:cNvSpPr/>
          <p:nvPr/>
        </p:nvSpPr>
        <p:spPr>
          <a:xfrm>
            <a:off x="3583800" y="6305040"/>
            <a:ext cx="180000" cy="139320"/>
          </a:xfrm>
          <a:prstGeom prst="rect">
            <a:avLst/>
          </a:prstGeom>
          <a:solidFill>
            <a:srgbClr val="ffffff"/>
          </a:solidFill>
          <a:ln w="29160">
            <a:solidFill>
              <a:srgbClr val="000000"/>
            </a:solidFill>
            <a:round/>
          </a:ln>
        </p:spPr>
      </p:sp>
      <p:sp>
        <p:nvSpPr>
          <p:cNvPr id="3563" name="Rectangle 294"/>
          <p:cNvSpPr/>
          <p:nvPr/>
        </p:nvSpPr>
        <p:spPr>
          <a:xfrm>
            <a:off x="3760560" y="6305040"/>
            <a:ext cx="180000" cy="139320"/>
          </a:xfrm>
          <a:prstGeom prst="rect">
            <a:avLst/>
          </a:prstGeom>
          <a:solidFill>
            <a:srgbClr val="000000"/>
          </a:solidFill>
          <a:ln w="29160">
            <a:solidFill>
              <a:srgbClr val="000000"/>
            </a:solidFill>
            <a:round/>
          </a:ln>
        </p:spPr>
      </p:sp>
      <p:sp>
        <p:nvSpPr>
          <p:cNvPr id="3564" name="Rectangle 295"/>
          <p:cNvSpPr/>
          <p:nvPr/>
        </p:nvSpPr>
        <p:spPr>
          <a:xfrm>
            <a:off x="2353320" y="6305040"/>
            <a:ext cx="180000" cy="139320"/>
          </a:xfrm>
          <a:prstGeom prst="rect">
            <a:avLst/>
          </a:prstGeom>
          <a:solidFill>
            <a:srgbClr val="000000"/>
          </a:solidFill>
          <a:ln w="29160">
            <a:solidFill>
              <a:srgbClr val="000000"/>
            </a:solidFill>
            <a:round/>
          </a:ln>
        </p:spPr>
      </p:sp>
      <p:sp>
        <p:nvSpPr>
          <p:cNvPr id="3565" name="Rectangle 296"/>
          <p:cNvSpPr/>
          <p:nvPr/>
        </p:nvSpPr>
        <p:spPr>
          <a:xfrm>
            <a:off x="2530440" y="6305040"/>
            <a:ext cx="180000" cy="139320"/>
          </a:xfrm>
          <a:prstGeom prst="rect">
            <a:avLst/>
          </a:prstGeom>
          <a:solidFill>
            <a:srgbClr val="000000"/>
          </a:solidFill>
          <a:ln w="29160">
            <a:solidFill>
              <a:srgbClr val="000000"/>
            </a:solidFill>
            <a:round/>
          </a:ln>
        </p:spPr>
      </p:sp>
      <p:sp>
        <p:nvSpPr>
          <p:cNvPr id="3566" name="Rectangle 297"/>
          <p:cNvSpPr/>
          <p:nvPr/>
        </p:nvSpPr>
        <p:spPr>
          <a:xfrm>
            <a:off x="1987200" y="6305040"/>
            <a:ext cx="180360" cy="139320"/>
          </a:xfrm>
          <a:prstGeom prst="rect">
            <a:avLst/>
          </a:prstGeom>
          <a:solidFill>
            <a:srgbClr val="ffffff"/>
          </a:solidFill>
          <a:ln w="29160">
            <a:solidFill>
              <a:srgbClr val="000000"/>
            </a:solidFill>
            <a:round/>
          </a:ln>
        </p:spPr>
      </p:sp>
      <p:sp>
        <p:nvSpPr>
          <p:cNvPr id="3567" name="Rectangle 298"/>
          <p:cNvSpPr/>
          <p:nvPr/>
        </p:nvSpPr>
        <p:spPr>
          <a:xfrm>
            <a:off x="2164320" y="6305040"/>
            <a:ext cx="180000" cy="139320"/>
          </a:xfrm>
          <a:prstGeom prst="rect">
            <a:avLst/>
          </a:prstGeom>
          <a:solidFill>
            <a:srgbClr val="000000"/>
          </a:solidFill>
          <a:ln w="29160">
            <a:solidFill>
              <a:srgbClr val="000000"/>
            </a:solidFill>
            <a:round/>
          </a:ln>
        </p:spPr>
      </p:sp>
      <p:sp>
        <p:nvSpPr>
          <p:cNvPr id="3568" name="Rectangle 299"/>
          <p:cNvSpPr/>
          <p:nvPr/>
        </p:nvSpPr>
        <p:spPr>
          <a:xfrm>
            <a:off x="2698920" y="6442200"/>
            <a:ext cx="180000" cy="139320"/>
          </a:xfrm>
          <a:prstGeom prst="rect">
            <a:avLst/>
          </a:prstGeom>
          <a:solidFill>
            <a:srgbClr val="000000"/>
          </a:solidFill>
          <a:ln w="29160">
            <a:solidFill>
              <a:srgbClr val="000000"/>
            </a:solidFill>
            <a:round/>
          </a:ln>
        </p:spPr>
      </p:sp>
      <p:sp>
        <p:nvSpPr>
          <p:cNvPr id="3569" name="Rectangle 300"/>
          <p:cNvSpPr/>
          <p:nvPr/>
        </p:nvSpPr>
        <p:spPr>
          <a:xfrm>
            <a:off x="2875680" y="6442200"/>
            <a:ext cx="180360" cy="139320"/>
          </a:xfrm>
          <a:prstGeom prst="rect">
            <a:avLst/>
          </a:prstGeom>
          <a:solidFill>
            <a:srgbClr val="ffffff"/>
          </a:solidFill>
          <a:ln w="29160">
            <a:solidFill>
              <a:srgbClr val="000000"/>
            </a:solidFill>
            <a:round/>
          </a:ln>
        </p:spPr>
      </p:sp>
      <p:sp>
        <p:nvSpPr>
          <p:cNvPr id="3570" name="Rectangle 301"/>
          <p:cNvSpPr/>
          <p:nvPr/>
        </p:nvSpPr>
        <p:spPr>
          <a:xfrm>
            <a:off x="3052800" y="6442200"/>
            <a:ext cx="180000" cy="139320"/>
          </a:xfrm>
          <a:prstGeom prst="rect">
            <a:avLst/>
          </a:prstGeom>
          <a:solidFill>
            <a:srgbClr val="000000"/>
          </a:solidFill>
          <a:ln w="29160">
            <a:solidFill>
              <a:srgbClr val="000000"/>
            </a:solidFill>
            <a:round/>
          </a:ln>
        </p:spPr>
      </p:sp>
      <p:sp>
        <p:nvSpPr>
          <p:cNvPr id="3571" name="Rectangle 302"/>
          <p:cNvSpPr/>
          <p:nvPr/>
        </p:nvSpPr>
        <p:spPr>
          <a:xfrm>
            <a:off x="3229560" y="6442200"/>
            <a:ext cx="180360" cy="139320"/>
          </a:xfrm>
          <a:prstGeom prst="rect">
            <a:avLst/>
          </a:prstGeom>
          <a:solidFill>
            <a:srgbClr val="000000"/>
          </a:solidFill>
          <a:ln w="29160">
            <a:solidFill>
              <a:srgbClr val="000000"/>
            </a:solidFill>
            <a:round/>
          </a:ln>
        </p:spPr>
      </p:sp>
      <p:sp>
        <p:nvSpPr>
          <p:cNvPr id="3572" name="Rectangle 303"/>
          <p:cNvSpPr/>
          <p:nvPr/>
        </p:nvSpPr>
        <p:spPr>
          <a:xfrm>
            <a:off x="3406680" y="6442200"/>
            <a:ext cx="180000" cy="139320"/>
          </a:xfrm>
          <a:prstGeom prst="rect">
            <a:avLst/>
          </a:prstGeom>
          <a:solidFill>
            <a:srgbClr val="000000"/>
          </a:solidFill>
          <a:ln w="29160">
            <a:solidFill>
              <a:srgbClr val="000000"/>
            </a:solidFill>
            <a:round/>
          </a:ln>
        </p:spPr>
      </p:sp>
      <p:sp>
        <p:nvSpPr>
          <p:cNvPr id="3573" name="Rectangle 304"/>
          <p:cNvSpPr/>
          <p:nvPr/>
        </p:nvSpPr>
        <p:spPr>
          <a:xfrm>
            <a:off x="3583800" y="6442200"/>
            <a:ext cx="180000" cy="139320"/>
          </a:xfrm>
          <a:prstGeom prst="rect">
            <a:avLst/>
          </a:prstGeom>
          <a:solidFill>
            <a:srgbClr val="ffffff"/>
          </a:solidFill>
          <a:ln w="29160">
            <a:solidFill>
              <a:srgbClr val="000000"/>
            </a:solidFill>
            <a:round/>
          </a:ln>
        </p:spPr>
      </p:sp>
      <p:sp>
        <p:nvSpPr>
          <p:cNvPr id="3574" name="Rectangle 305"/>
          <p:cNvSpPr/>
          <p:nvPr/>
        </p:nvSpPr>
        <p:spPr>
          <a:xfrm>
            <a:off x="3760560" y="6442200"/>
            <a:ext cx="180000" cy="139320"/>
          </a:xfrm>
          <a:prstGeom prst="rect">
            <a:avLst/>
          </a:prstGeom>
          <a:solidFill>
            <a:srgbClr val="ffffff"/>
          </a:solidFill>
          <a:ln w="29160">
            <a:solidFill>
              <a:srgbClr val="000000"/>
            </a:solidFill>
            <a:round/>
          </a:ln>
        </p:spPr>
      </p:sp>
      <p:sp>
        <p:nvSpPr>
          <p:cNvPr id="3575" name="Rectangle 306"/>
          <p:cNvSpPr/>
          <p:nvPr/>
        </p:nvSpPr>
        <p:spPr>
          <a:xfrm>
            <a:off x="2353320" y="6442200"/>
            <a:ext cx="180000" cy="139320"/>
          </a:xfrm>
          <a:prstGeom prst="rect">
            <a:avLst/>
          </a:prstGeom>
          <a:solidFill>
            <a:srgbClr val="ffffff"/>
          </a:solidFill>
          <a:ln w="29160">
            <a:solidFill>
              <a:srgbClr val="000000"/>
            </a:solidFill>
            <a:round/>
          </a:ln>
        </p:spPr>
      </p:sp>
      <p:sp>
        <p:nvSpPr>
          <p:cNvPr id="3576" name="Rectangle 307"/>
          <p:cNvSpPr/>
          <p:nvPr/>
        </p:nvSpPr>
        <p:spPr>
          <a:xfrm>
            <a:off x="2530440" y="6442200"/>
            <a:ext cx="180000" cy="139320"/>
          </a:xfrm>
          <a:prstGeom prst="rect">
            <a:avLst/>
          </a:prstGeom>
          <a:solidFill>
            <a:srgbClr val="ffffff"/>
          </a:solidFill>
          <a:ln w="29160">
            <a:solidFill>
              <a:srgbClr val="000000"/>
            </a:solidFill>
            <a:round/>
          </a:ln>
        </p:spPr>
      </p:sp>
      <p:sp>
        <p:nvSpPr>
          <p:cNvPr id="3577" name="Rectangle 308"/>
          <p:cNvSpPr/>
          <p:nvPr/>
        </p:nvSpPr>
        <p:spPr>
          <a:xfrm>
            <a:off x="1987200" y="6442200"/>
            <a:ext cx="180360" cy="139320"/>
          </a:xfrm>
          <a:prstGeom prst="rect">
            <a:avLst/>
          </a:prstGeom>
          <a:solidFill>
            <a:srgbClr val="ffffff"/>
          </a:solidFill>
          <a:ln w="29160">
            <a:solidFill>
              <a:srgbClr val="000000"/>
            </a:solidFill>
            <a:round/>
          </a:ln>
        </p:spPr>
      </p:sp>
      <p:sp>
        <p:nvSpPr>
          <p:cNvPr id="3578" name="Rectangle 309"/>
          <p:cNvSpPr/>
          <p:nvPr/>
        </p:nvSpPr>
        <p:spPr>
          <a:xfrm>
            <a:off x="2164320" y="6442200"/>
            <a:ext cx="180000" cy="139320"/>
          </a:xfrm>
          <a:prstGeom prst="rect">
            <a:avLst/>
          </a:prstGeom>
          <a:solidFill>
            <a:srgbClr val="ffffff"/>
          </a:solidFill>
          <a:ln w="29160">
            <a:solidFill>
              <a:srgbClr val="000000"/>
            </a:solidFill>
            <a:round/>
          </a:ln>
        </p:spPr>
      </p:sp>
      <p:sp>
        <p:nvSpPr>
          <p:cNvPr id="3579" name="Rectangle 310"/>
          <p:cNvSpPr/>
          <p:nvPr/>
        </p:nvSpPr>
        <p:spPr>
          <a:xfrm>
            <a:off x="2698920" y="6579360"/>
            <a:ext cx="180000" cy="139320"/>
          </a:xfrm>
          <a:prstGeom prst="rect">
            <a:avLst/>
          </a:prstGeom>
          <a:solidFill>
            <a:srgbClr val="ffffff"/>
          </a:solidFill>
          <a:ln w="29160">
            <a:solidFill>
              <a:srgbClr val="000000"/>
            </a:solidFill>
            <a:round/>
          </a:ln>
        </p:spPr>
      </p:sp>
      <p:sp>
        <p:nvSpPr>
          <p:cNvPr id="3580" name="Rectangle 311"/>
          <p:cNvSpPr/>
          <p:nvPr/>
        </p:nvSpPr>
        <p:spPr>
          <a:xfrm>
            <a:off x="2875680" y="6579360"/>
            <a:ext cx="180360" cy="139320"/>
          </a:xfrm>
          <a:prstGeom prst="rect">
            <a:avLst/>
          </a:prstGeom>
          <a:solidFill>
            <a:srgbClr val="000000"/>
          </a:solidFill>
          <a:ln w="29160">
            <a:solidFill>
              <a:srgbClr val="000000"/>
            </a:solidFill>
            <a:round/>
          </a:ln>
        </p:spPr>
      </p:sp>
      <p:sp>
        <p:nvSpPr>
          <p:cNvPr id="3581" name="Rectangle 312"/>
          <p:cNvSpPr/>
          <p:nvPr/>
        </p:nvSpPr>
        <p:spPr>
          <a:xfrm>
            <a:off x="3052800" y="6579360"/>
            <a:ext cx="180000" cy="139320"/>
          </a:xfrm>
          <a:prstGeom prst="rect">
            <a:avLst/>
          </a:prstGeom>
          <a:solidFill>
            <a:srgbClr val="000000"/>
          </a:solidFill>
          <a:ln w="29160">
            <a:solidFill>
              <a:srgbClr val="000000"/>
            </a:solidFill>
            <a:round/>
          </a:ln>
        </p:spPr>
      </p:sp>
      <p:sp>
        <p:nvSpPr>
          <p:cNvPr id="3582" name="Rectangle 313"/>
          <p:cNvSpPr/>
          <p:nvPr/>
        </p:nvSpPr>
        <p:spPr>
          <a:xfrm>
            <a:off x="3229560" y="6579360"/>
            <a:ext cx="180360" cy="139320"/>
          </a:xfrm>
          <a:prstGeom prst="rect">
            <a:avLst/>
          </a:prstGeom>
          <a:solidFill>
            <a:srgbClr val="ffffff"/>
          </a:solidFill>
          <a:ln w="29160">
            <a:solidFill>
              <a:srgbClr val="000000"/>
            </a:solidFill>
            <a:round/>
          </a:ln>
        </p:spPr>
      </p:sp>
      <p:sp>
        <p:nvSpPr>
          <p:cNvPr id="3583" name="Rectangle 314"/>
          <p:cNvSpPr/>
          <p:nvPr/>
        </p:nvSpPr>
        <p:spPr>
          <a:xfrm>
            <a:off x="3406680" y="6579360"/>
            <a:ext cx="180000" cy="139320"/>
          </a:xfrm>
          <a:prstGeom prst="rect">
            <a:avLst/>
          </a:prstGeom>
          <a:solidFill>
            <a:srgbClr val="000000"/>
          </a:solidFill>
          <a:ln w="29160">
            <a:solidFill>
              <a:srgbClr val="000000"/>
            </a:solidFill>
            <a:round/>
          </a:ln>
        </p:spPr>
      </p:sp>
      <p:sp>
        <p:nvSpPr>
          <p:cNvPr id="3584" name="Rectangle 315"/>
          <p:cNvSpPr/>
          <p:nvPr/>
        </p:nvSpPr>
        <p:spPr>
          <a:xfrm>
            <a:off x="3583800" y="6579360"/>
            <a:ext cx="180000" cy="139320"/>
          </a:xfrm>
          <a:prstGeom prst="rect">
            <a:avLst/>
          </a:prstGeom>
          <a:solidFill>
            <a:srgbClr val="ffffff"/>
          </a:solidFill>
          <a:ln w="29160">
            <a:solidFill>
              <a:srgbClr val="000000"/>
            </a:solidFill>
            <a:round/>
          </a:ln>
        </p:spPr>
      </p:sp>
      <p:sp>
        <p:nvSpPr>
          <p:cNvPr id="3585" name="Rectangle 316"/>
          <p:cNvSpPr/>
          <p:nvPr/>
        </p:nvSpPr>
        <p:spPr>
          <a:xfrm>
            <a:off x="3760560" y="6579360"/>
            <a:ext cx="180000" cy="139320"/>
          </a:xfrm>
          <a:prstGeom prst="rect">
            <a:avLst/>
          </a:prstGeom>
          <a:solidFill>
            <a:srgbClr val="ffffff"/>
          </a:solidFill>
          <a:ln w="29160">
            <a:solidFill>
              <a:srgbClr val="000000"/>
            </a:solidFill>
            <a:round/>
          </a:ln>
        </p:spPr>
      </p:sp>
      <p:sp>
        <p:nvSpPr>
          <p:cNvPr id="3586" name="Rectangle 317"/>
          <p:cNvSpPr/>
          <p:nvPr/>
        </p:nvSpPr>
        <p:spPr>
          <a:xfrm>
            <a:off x="2353320" y="6579360"/>
            <a:ext cx="180000" cy="139320"/>
          </a:xfrm>
          <a:prstGeom prst="rect">
            <a:avLst/>
          </a:prstGeom>
          <a:solidFill>
            <a:srgbClr val="ffffff"/>
          </a:solidFill>
          <a:ln w="29160">
            <a:solidFill>
              <a:srgbClr val="000000"/>
            </a:solidFill>
            <a:round/>
          </a:ln>
        </p:spPr>
      </p:sp>
      <p:sp>
        <p:nvSpPr>
          <p:cNvPr id="3587" name="Rectangle 318"/>
          <p:cNvSpPr/>
          <p:nvPr/>
        </p:nvSpPr>
        <p:spPr>
          <a:xfrm>
            <a:off x="2530440" y="6579360"/>
            <a:ext cx="180000" cy="139320"/>
          </a:xfrm>
          <a:prstGeom prst="rect">
            <a:avLst/>
          </a:prstGeom>
          <a:solidFill>
            <a:srgbClr val="ffffff"/>
          </a:solidFill>
          <a:ln w="29160">
            <a:solidFill>
              <a:srgbClr val="000000"/>
            </a:solidFill>
            <a:round/>
          </a:ln>
        </p:spPr>
      </p:sp>
      <p:sp>
        <p:nvSpPr>
          <p:cNvPr id="3588" name="Rectangle 319"/>
          <p:cNvSpPr/>
          <p:nvPr/>
        </p:nvSpPr>
        <p:spPr>
          <a:xfrm>
            <a:off x="1987200" y="6579360"/>
            <a:ext cx="180360" cy="139320"/>
          </a:xfrm>
          <a:prstGeom prst="rect">
            <a:avLst/>
          </a:prstGeom>
          <a:solidFill>
            <a:srgbClr val="ffffff"/>
          </a:solidFill>
          <a:ln w="29160">
            <a:solidFill>
              <a:srgbClr val="000000"/>
            </a:solidFill>
            <a:round/>
          </a:ln>
        </p:spPr>
      </p:sp>
      <p:sp>
        <p:nvSpPr>
          <p:cNvPr id="3589" name="Rectangle 320"/>
          <p:cNvSpPr/>
          <p:nvPr/>
        </p:nvSpPr>
        <p:spPr>
          <a:xfrm>
            <a:off x="2164320" y="6579360"/>
            <a:ext cx="180000" cy="139320"/>
          </a:xfrm>
          <a:prstGeom prst="rect">
            <a:avLst/>
          </a:prstGeom>
          <a:solidFill>
            <a:srgbClr val="ffffff"/>
          </a:solidFill>
          <a:ln w="29160">
            <a:solidFill>
              <a:srgbClr val="000000"/>
            </a:solidFill>
            <a:round/>
          </a:ln>
        </p:spPr>
      </p:sp>
      <p:sp>
        <p:nvSpPr>
          <p:cNvPr id="3590" name="Rectangle 321"/>
          <p:cNvSpPr/>
          <p:nvPr/>
        </p:nvSpPr>
        <p:spPr>
          <a:xfrm>
            <a:off x="2698920" y="6716520"/>
            <a:ext cx="180000" cy="139320"/>
          </a:xfrm>
          <a:prstGeom prst="rect">
            <a:avLst/>
          </a:prstGeom>
          <a:solidFill>
            <a:srgbClr val="ffffff"/>
          </a:solidFill>
          <a:ln w="29160">
            <a:solidFill>
              <a:srgbClr val="000000"/>
            </a:solidFill>
            <a:round/>
          </a:ln>
        </p:spPr>
      </p:sp>
      <p:sp>
        <p:nvSpPr>
          <p:cNvPr id="3591" name="Rectangle 322"/>
          <p:cNvSpPr/>
          <p:nvPr/>
        </p:nvSpPr>
        <p:spPr>
          <a:xfrm>
            <a:off x="2875680" y="6716520"/>
            <a:ext cx="180360" cy="139320"/>
          </a:xfrm>
          <a:prstGeom prst="rect">
            <a:avLst/>
          </a:prstGeom>
          <a:solidFill>
            <a:srgbClr val="000000"/>
          </a:solidFill>
          <a:ln w="29160">
            <a:solidFill>
              <a:srgbClr val="000000"/>
            </a:solidFill>
            <a:round/>
          </a:ln>
        </p:spPr>
      </p:sp>
      <p:sp>
        <p:nvSpPr>
          <p:cNvPr id="3592" name="Rectangle 323"/>
          <p:cNvSpPr/>
          <p:nvPr/>
        </p:nvSpPr>
        <p:spPr>
          <a:xfrm>
            <a:off x="3052800" y="6716520"/>
            <a:ext cx="180000" cy="139320"/>
          </a:xfrm>
          <a:prstGeom prst="rect">
            <a:avLst/>
          </a:prstGeom>
          <a:solidFill>
            <a:srgbClr val="ffffff"/>
          </a:solidFill>
          <a:ln w="29160">
            <a:solidFill>
              <a:srgbClr val="000000"/>
            </a:solidFill>
            <a:round/>
          </a:ln>
        </p:spPr>
      </p:sp>
      <p:sp>
        <p:nvSpPr>
          <p:cNvPr id="3593" name="Rectangle 324"/>
          <p:cNvSpPr/>
          <p:nvPr/>
        </p:nvSpPr>
        <p:spPr>
          <a:xfrm>
            <a:off x="3229560" y="6716520"/>
            <a:ext cx="180360" cy="139320"/>
          </a:xfrm>
          <a:prstGeom prst="rect">
            <a:avLst/>
          </a:prstGeom>
          <a:solidFill>
            <a:srgbClr val="000000"/>
          </a:solidFill>
          <a:ln w="29160">
            <a:solidFill>
              <a:srgbClr val="000000"/>
            </a:solidFill>
            <a:round/>
          </a:ln>
        </p:spPr>
      </p:sp>
      <p:sp>
        <p:nvSpPr>
          <p:cNvPr id="3594" name="Rectangle 325"/>
          <p:cNvSpPr/>
          <p:nvPr/>
        </p:nvSpPr>
        <p:spPr>
          <a:xfrm>
            <a:off x="3406680" y="6716520"/>
            <a:ext cx="180000" cy="139320"/>
          </a:xfrm>
          <a:prstGeom prst="rect">
            <a:avLst/>
          </a:prstGeom>
          <a:solidFill>
            <a:srgbClr val="000000"/>
          </a:solidFill>
          <a:ln w="29160">
            <a:solidFill>
              <a:srgbClr val="000000"/>
            </a:solidFill>
            <a:round/>
          </a:ln>
        </p:spPr>
      </p:sp>
      <p:sp>
        <p:nvSpPr>
          <p:cNvPr id="3595" name="Rectangle 326"/>
          <p:cNvSpPr/>
          <p:nvPr/>
        </p:nvSpPr>
        <p:spPr>
          <a:xfrm>
            <a:off x="3583800" y="6716520"/>
            <a:ext cx="180000" cy="139320"/>
          </a:xfrm>
          <a:prstGeom prst="rect">
            <a:avLst/>
          </a:prstGeom>
          <a:solidFill>
            <a:srgbClr val="ffffff"/>
          </a:solidFill>
          <a:ln w="29160">
            <a:solidFill>
              <a:srgbClr val="000000"/>
            </a:solidFill>
            <a:round/>
          </a:ln>
        </p:spPr>
      </p:sp>
      <p:sp>
        <p:nvSpPr>
          <p:cNvPr id="3596" name="Rectangle 327"/>
          <p:cNvSpPr/>
          <p:nvPr/>
        </p:nvSpPr>
        <p:spPr>
          <a:xfrm>
            <a:off x="3760560" y="6716520"/>
            <a:ext cx="180000" cy="139320"/>
          </a:xfrm>
          <a:prstGeom prst="rect">
            <a:avLst/>
          </a:prstGeom>
          <a:solidFill>
            <a:srgbClr val="ffffff"/>
          </a:solidFill>
          <a:ln w="29160">
            <a:solidFill>
              <a:srgbClr val="000000"/>
            </a:solidFill>
            <a:round/>
          </a:ln>
        </p:spPr>
      </p:sp>
      <p:sp>
        <p:nvSpPr>
          <p:cNvPr id="3597" name="Rectangle 328"/>
          <p:cNvSpPr/>
          <p:nvPr/>
        </p:nvSpPr>
        <p:spPr>
          <a:xfrm>
            <a:off x="2353320" y="6716520"/>
            <a:ext cx="180000" cy="139320"/>
          </a:xfrm>
          <a:prstGeom prst="rect">
            <a:avLst/>
          </a:prstGeom>
          <a:solidFill>
            <a:srgbClr val="ffffff"/>
          </a:solidFill>
          <a:ln w="29160">
            <a:solidFill>
              <a:srgbClr val="000000"/>
            </a:solidFill>
            <a:round/>
          </a:ln>
        </p:spPr>
      </p:sp>
      <p:sp>
        <p:nvSpPr>
          <p:cNvPr id="3598" name="Rectangle 329"/>
          <p:cNvSpPr/>
          <p:nvPr/>
        </p:nvSpPr>
        <p:spPr>
          <a:xfrm>
            <a:off x="2530440" y="6716520"/>
            <a:ext cx="180000" cy="139320"/>
          </a:xfrm>
          <a:prstGeom prst="rect">
            <a:avLst/>
          </a:prstGeom>
          <a:solidFill>
            <a:srgbClr val="ffffff"/>
          </a:solidFill>
          <a:ln w="29160">
            <a:solidFill>
              <a:srgbClr val="000000"/>
            </a:solidFill>
            <a:round/>
          </a:ln>
        </p:spPr>
      </p:sp>
      <p:sp>
        <p:nvSpPr>
          <p:cNvPr id="3599" name="Rectangle 330"/>
          <p:cNvSpPr/>
          <p:nvPr/>
        </p:nvSpPr>
        <p:spPr>
          <a:xfrm>
            <a:off x="1987200" y="6716520"/>
            <a:ext cx="180360" cy="139320"/>
          </a:xfrm>
          <a:prstGeom prst="rect">
            <a:avLst/>
          </a:prstGeom>
          <a:solidFill>
            <a:srgbClr val="ffffff"/>
          </a:solidFill>
          <a:ln w="29160">
            <a:solidFill>
              <a:srgbClr val="000000"/>
            </a:solidFill>
            <a:round/>
          </a:ln>
        </p:spPr>
      </p:sp>
      <p:sp>
        <p:nvSpPr>
          <p:cNvPr id="3600" name="Rectangle 331"/>
          <p:cNvSpPr/>
          <p:nvPr/>
        </p:nvSpPr>
        <p:spPr>
          <a:xfrm>
            <a:off x="2164320" y="6716520"/>
            <a:ext cx="180000" cy="139320"/>
          </a:xfrm>
          <a:prstGeom prst="rect">
            <a:avLst/>
          </a:prstGeom>
          <a:solidFill>
            <a:srgbClr val="ffffff"/>
          </a:solidFill>
          <a:ln w="29160">
            <a:solidFill>
              <a:srgbClr val="000000"/>
            </a:solidFill>
            <a:round/>
          </a:ln>
        </p:spPr>
      </p:sp>
      <p:sp>
        <p:nvSpPr>
          <p:cNvPr id="3601" name="Rectangle 332"/>
          <p:cNvSpPr/>
          <p:nvPr/>
        </p:nvSpPr>
        <p:spPr>
          <a:xfrm>
            <a:off x="2698920" y="6853680"/>
            <a:ext cx="180000" cy="139320"/>
          </a:xfrm>
          <a:prstGeom prst="rect">
            <a:avLst/>
          </a:prstGeom>
          <a:solidFill>
            <a:srgbClr val="000000"/>
          </a:solidFill>
          <a:ln w="29160">
            <a:solidFill>
              <a:srgbClr val="000000"/>
            </a:solidFill>
            <a:round/>
          </a:ln>
        </p:spPr>
      </p:sp>
      <p:sp>
        <p:nvSpPr>
          <p:cNvPr id="3602" name="Rectangle 333"/>
          <p:cNvSpPr/>
          <p:nvPr/>
        </p:nvSpPr>
        <p:spPr>
          <a:xfrm>
            <a:off x="2875680" y="6853680"/>
            <a:ext cx="180360" cy="139320"/>
          </a:xfrm>
          <a:prstGeom prst="rect">
            <a:avLst/>
          </a:prstGeom>
          <a:solidFill>
            <a:srgbClr val="ffffff"/>
          </a:solidFill>
          <a:ln w="29160">
            <a:solidFill>
              <a:srgbClr val="000000"/>
            </a:solidFill>
            <a:round/>
          </a:ln>
        </p:spPr>
      </p:sp>
      <p:sp>
        <p:nvSpPr>
          <p:cNvPr id="3603" name="Rectangle 334"/>
          <p:cNvSpPr/>
          <p:nvPr/>
        </p:nvSpPr>
        <p:spPr>
          <a:xfrm>
            <a:off x="3052800" y="6853680"/>
            <a:ext cx="180000" cy="139320"/>
          </a:xfrm>
          <a:prstGeom prst="rect">
            <a:avLst/>
          </a:prstGeom>
          <a:solidFill>
            <a:srgbClr val="ffffff"/>
          </a:solidFill>
          <a:ln w="29160">
            <a:solidFill>
              <a:srgbClr val="000000"/>
            </a:solidFill>
            <a:round/>
          </a:ln>
        </p:spPr>
      </p:sp>
      <p:sp>
        <p:nvSpPr>
          <p:cNvPr id="3604" name="Rectangle 335"/>
          <p:cNvSpPr/>
          <p:nvPr/>
        </p:nvSpPr>
        <p:spPr>
          <a:xfrm>
            <a:off x="3229560" y="6853680"/>
            <a:ext cx="180360" cy="139320"/>
          </a:xfrm>
          <a:prstGeom prst="rect">
            <a:avLst/>
          </a:prstGeom>
          <a:solidFill>
            <a:srgbClr val="000000"/>
          </a:solidFill>
          <a:ln w="29160">
            <a:solidFill>
              <a:srgbClr val="000000"/>
            </a:solidFill>
            <a:round/>
          </a:ln>
        </p:spPr>
      </p:sp>
      <p:sp>
        <p:nvSpPr>
          <p:cNvPr id="3605" name="Rectangle 336"/>
          <p:cNvSpPr/>
          <p:nvPr/>
        </p:nvSpPr>
        <p:spPr>
          <a:xfrm>
            <a:off x="3406680" y="6853680"/>
            <a:ext cx="180000" cy="139320"/>
          </a:xfrm>
          <a:prstGeom prst="rect">
            <a:avLst/>
          </a:prstGeom>
          <a:solidFill>
            <a:srgbClr val="000000"/>
          </a:solidFill>
          <a:ln w="29160">
            <a:solidFill>
              <a:srgbClr val="000000"/>
            </a:solidFill>
            <a:round/>
          </a:ln>
        </p:spPr>
      </p:sp>
      <p:sp>
        <p:nvSpPr>
          <p:cNvPr id="3606" name="Rectangle 337"/>
          <p:cNvSpPr/>
          <p:nvPr/>
        </p:nvSpPr>
        <p:spPr>
          <a:xfrm>
            <a:off x="3583800" y="6853680"/>
            <a:ext cx="180000" cy="139320"/>
          </a:xfrm>
          <a:prstGeom prst="rect">
            <a:avLst/>
          </a:prstGeom>
          <a:solidFill>
            <a:srgbClr val="ffffff"/>
          </a:solidFill>
          <a:ln w="29160">
            <a:solidFill>
              <a:srgbClr val="000000"/>
            </a:solidFill>
            <a:round/>
          </a:ln>
        </p:spPr>
      </p:sp>
      <p:sp>
        <p:nvSpPr>
          <p:cNvPr id="3607" name="Rectangle 338"/>
          <p:cNvSpPr/>
          <p:nvPr/>
        </p:nvSpPr>
        <p:spPr>
          <a:xfrm>
            <a:off x="3760560" y="6853680"/>
            <a:ext cx="180000" cy="139320"/>
          </a:xfrm>
          <a:prstGeom prst="rect">
            <a:avLst/>
          </a:prstGeom>
          <a:solidFill>
            <a:srgbClr val="000000"/>
          </a:solidFill>
          <a:ln w="29160">
            <a:solidFill>
              <a:srgbClr val="000000"/>
            </a:solidFill>
            <a:round/>
          </a:ln>
        </p:spPr>
      </p:sp>
      <p:sp>
        <p:nvSpPr>
          <p:cNvPr id="3608" name="Rectangle 339"/>
          <p:cNvSpPr/>
          <p:nvPr/>
        </p:nvSpPr>
        <p:spPr>
          <a:xfrm>
            <a:off x="2353320" y="6853680"/>
            <a:ext cx="180000" cy="139320"/>
          </a:xfrm>
          <a:prstGeom prst="rect">
            <a:avLst/>
          </a:prstGeom>
          <a:solidFill>
            <a:srgbClr val="ffffff"/>
          </a:solidFill>
          <a:ln w="29160">
            <a:solidFill>
              <a:srgbClr val="000000"/>
            </a:solidFill>
            <a:round/>
          </a:ln>
        </p:spPr>
      </p:sp>
      <p:sp>
        <p:nvSpPr>
          <p:cNvPr id="3609" name="Rectangle 340"/>
          <p:cNvSpPr/>
          <p:nvPr/>
        </p:nvSpPr>
        <p:spPr>
          <a:xfrm>
            <a:off x="2530440" y="6853680"/>
            <a:ext cx="180000" cy="139320"/>
          </a:xfrm>
          <a:prstGeom prst="rect">
            <a:avLst/>
          </a:prstGeom>
          <a:solidFill>
            <a:srgbClr val="ffffff"/>
          </a:solidFill>
          <a:ln w="29160">
            <a:solidFill>
              <a:srgbClr val="000000"/>
            </a:solidFill>
            <a:round/>
          </a:ln>
        </p:spPr>
      </p:sp>
      <p:sp>
        <p:nvSpPr>
          <p:cNvPr id="3610" name="Rectangle 341"/>
          <p:cNvSpPr/>
          <p:nvPr/>
        </p:nvSpPr>
        <p:spPr>
          <a:xfrm>
            <a:off x="1987200" y="6853680"/>
            <a:ext cx="180360" cy="139320"/>
          </a:xfrm>
          <a:prstGeom prst="rect">
            <a:avLst/>
          </a:prstGeom>
          <a:solidFill>
            <a:srgbClr val="ffffff"/>
          </a:solidFill>
          <a:ln w="29160">
            <a:solidFill>
              <a:srgbClr val="000000"/>
            </a:solidFill>
            <a:round/>
          </a:ln>
        </p:spPr>
      </p:sp>
      <p:sp>
        <p:nvSpPr>
          <p:cNvPr id="3611" name="Rectangle 342"/>
          <p:cNvSpPr/>
          <p:nvPr/>
        </p:nvSpPr>
        <p:spPr>
          <a:xfrm>
            <a:off x="2164320" y="6853680"/>
            <a:ext cx="180000" cy="139320"/>
          </a:xfrm>
          <a:prstGeom prst="rect">
            <a:avLst/>
          </a:prstGeom>
          <a:solidFill>
            <a:srgbClr val="ffffff"/>
          </a:solidFill>
          <a:ln w="29160">
            <a:solidFill>
              <a:srgbClr val="000000"/>
            </a:solidFill>
            <a:round/>
          </a:ln>
        </p:spPr>
      </p:sp>
      <p:sp>
        <p:nvSpPr>
          <p:cNvPr id="3612" name="Rectangle 343"/>
          <p:cNvSpPr/>
          <p:nvPr/>
        </p:nvSpPr>
        <p:spPr>
          <a:xfrm>
            <a:off x="2698920" y="6990840"/>
            <a:ext cx="180000" cy="139320"/>
          </a:xfrm>
          <a:prstGeom prst="rect">
            <a:avLst/>
          </a:prstGeom>
          <a:solidFill>
            <a:srgbClr val="000000"/>
          </a:solidFill>
          <a:ln w="29160">
            <a:solidFill>
              <a:srgbClr val="000000"/>
            </a:solidFill>
            <a:round/>
          </a:ln>
        </p:spPr>
      </p:sp>
      <p:sp>
        <p:nvSpPr>
          <p:cNvPr id="3613" name="Rectangle 344"/>
          <p:cNvSpPr/>
          <p:nvPr/>
        </p:nvSpPr>
        <p:spPr>
          <a:xfrm>
            <a:off x="2875680" y="6990840"/>
            <a:ext cx="180360" cy="139320"/>
          </a:xfrm>
          <a:prstGeom prst="rect">
            <a:avLst/>
          </a:prstGeom>
          <a:solidFill>
            <a:srgbClr val="000000"/>
          </a:solidFill>
          <a:ln w="29160">
            <a:solidFill>
              <a:srgbClr val="000000"/>
            </a:solidFill>
            <a:round/>
          </a:ln>
        </p:spPr>
      </p:sp>
      <p:sp>
        <p:nvSpPr>
          <p:cNvPr id="3614" name="Rectangle 345"/>
          <p:cNvSpPr/>
          <p:nvPr/>
        </p:nvSpPr>
        <p:spPr>
          <a:xfrm>
            <a:off x="3052800" y="6990840"/>
            <a:ext cx="180000" cy="139320"/>
          </a:xfrm>
          <a:prstGeom prst="rect">
            <a:avLst/>
          </a:prstGeom>
          <a:solidFill>
            <a:srgbClr val="000000"/>
          </a:solidFill>
          <a:ln w="29160">
            <a:solidFill>
              <a:srgbClr val="000000"/>
            </a:solidFill>
            <a:round/>
          </a:ln>
        </p:spPr>
      </p:sp>
      <p:sp>
        <p:nvSpPr>
          <p:cNvPr id="3615" name="Rectangle 346"/>
          <p:cNvSpPr/>
          <p:nvPr/>
        </p:nvSpPr>
        <p:spPr>
          <a:xfrm>
            <a:off x="3229560" y="6990840"/>
            <a:ext cx="180360" cy="139320"/>
          </a:xfrm>
          <a:prstGeom prst="rect">
            <a:avLst/>
          </a:prstGeom>
          <a:solidFill>
            <a:srgbClr val="000000"/>
          </a:solidFill>
          <a:ln w="29160">
            <a:solidFill>
              <a:srgbClr val="000000"/>
            </a:solidFill>
            <a:round/>
          </a:ln>
        </p:spPr>
      </p:sp>
      <p:sp>
        <p:nvSpPr>
          <p:cNvPr id="3616" name="Rectangle 347"/>
          <p:cNvSpPr/>
          <p:nvPr/>
        </p:nvSpPr>
        <p:spPr>
          <a:xfrm>
            <a:off x="3406680" y="6990840"/>
            <a:ext cx="180000" cy="139320"/>
          </a:xfrm>
          <a:prstGeom prst="rect">
            <a:avLst/>
          </a:prstGeom>
          <a:solidFill>
            <a:srgbClr val="000000"/>
          </a:solidFill>
          <a:ln w="29160">
            <a:solidFill>
              <a:srgbClr val="000000"/>
            </a:solidFill>
            <a:round/>
          </a:ln>
        </p:spPr>
      </p:sp>
      <p:sp>
        <p:nvSpPr>
          <p:cNvPr id="3617" name="Rectangle 348"/>
          <p:cNvSpPr/>
          <p:nvPr/>
        </p:nvSpPr>
        <p:spPr>
          <a:xfrm>
            <a:off x="3583800" y="6990840"/>
            <a:ext cx="180000" cy="139320"/>
          </a:xfrm>
          <a:prstGeom prst="rect">
            <a:avLst/>
          </a:prstGeom>
          <a:solidFill>
            <a:srgbClr val="ffffff"/>
          </a:solidFill>
          <a:ln w="29160">
            <a:solidFill>
              <a:srgbClr val="000000"/>
            </a:solidFill>
            <a:round/>
          </a:ln>
        </p:spPr>
      </p:sp>
      <p:sp>
        <p:nvSpPr>
          <p:cNvPr id="3618" name="Rectangle 349"/>
          <p:cNvSpPr/>
          <p:nvPr/>
        </p:nvSpPr>
        <p:spPr>
          <a:xfrm>
            <a:off x="3760560" y="6990840"/>
            <a:ext cx="180000" cy="139320"/>
          </a:xfrm>
          <a:prstGeom prst="rect">
            <a:avLst/>
          </a:prstGeom>
          <a:solidFill>
            <a:srgbClr val="ffffff"/>
          </a:solidFill>
          <a:ln w="29160">
            <a:solidFill>
              <a:srgbClr val="000000"/>
            </a:solidFill>
            <a:round/>
          </a:ln>
        </p:spPr>
      </p:sp>
      <p:sp>
        <p:nvSpPr>
          <p:cNvPr id="3619" name="Rectangle 350"/>
          <p:cNvSpPr/>
          <p:nvPr/>
        </p:nvSpPr>
        <p:spPr>
          <a:xfrm>
            <a:off x="2353320" y="6990840"/>
            <a:ext cx="180000" cy="139320"/>
          </a:xfrm>
          <a:prstGeom prst="rect">
            <a:avLst/>
          </a:prstGeom>
          <a:solidFill>
            <a:srgbClr val="ffffff"/>
          </a:solidFill>
          <a:ln w="29160">
            <a:solidFill>
              <a:srgbClr val="000000"/>
            </a:solidFill>
            <a:round/>
          </a:ln>
        </p:spPr>
      </p:sp>
      <p:sp>
        <p:nvSpPr>
          <p:cNvPr id="3620" name="Rectangle 351"/>
          <p:cNvSpPr/>
          <p:nvPr/>
        </p:nvSpPr>
        <p:spPr>
          <a:xfrm>
            <a:off x="2530440" y="6990840"/>
            <a:ext cx="180000" cy="139320"/>
          </a:xfrm>
          <a:prstGeom prst="rect">
            <a:avLst/>
          </a:prstGeom>
          <a:solidFill>
            <a:srgbClr val="ffffff"/>
          </a:solidFill>
          <a:ln w="29160">
            <a:solidFill>
              <a:srgbClr val="000000"/>
            </a:solidFill>
            <a:round/>
          </a:ln>
        </p:spPr>
      </p:sp>
      <p:sp>
        <p:nvSpPr>
          <p:cNvPr id="3621" name="Rectangle 352"/>
          <p:cNvSpPr/>
          <p:nvPr/>
        </p:nvSpPr>
        <p:spPr>
          <a:xfrm>
            <a:off x="1987200" y="6990840"/>
            <a:ext cx="180360" cy="139320"/>
          </a:xfrm>
          <a:prstGeom prst="rect">
            <a:avLst/>
          </a:prstGeom>
          <a:solidFill>
            <a:srgbClr val="000000"/>
          </a:solidFill>
          <a:ln w="29160">
            <a:solidFill>
              <a:srgbClr val="000000"/>
            </a:solidFill>
            <a:round/>
          </a:ln>
        </p:spPr>
      </p:sp>
      <p:sp>
        <p:nvSpPr>
          <p:cNvPr id="3622" name="Rectangle 353"/>
          <p:cNvSpPr/>
          <p:nvPr/>
        </p:nvSpPr>
        <p:spPr>
          <a:xfrm>
            <a:off x="2164320" y="6990840"/>
            <a:ext cx="180000" cy="139320"/>
          </a:xfrm>
          <a:prstGeom prst="rect">
            <a:avLst/>
          </a:prstGeom>
          <a:solidFill>
            <a:srgbClr val="ffffff"/>
          </a:solidFill>
          <a:ln w="29160">
            <a:solidFill>
              <a:srgbClr val="000000"/>
            </a:solidFill>
            <a:round/>
          </a:ln>
        </p:spPr>
      </p:sp>
      <p:sp>
        <p:nvSpPr>
          <p:cNvPr id="3623" name="Rectangle 354"/>
          <p:cNvSpPr/>
          <p:nvPr/>
        </p:nvSpPr>
        <p:spPr>
          <a:xfrm>
            <a:off x="9099000" y="2712960"/>
            <a:ext cx="180720" cy="140040"/>
          </a:xfrm>
          <a:prstGeom prst="rect">
            <a:avLst/>
          </a:prstGeom>
          <a:solidFill>
            <a:srgbClr val="ffffff"/>
          </a:solidFill>
          <a:ln w="29160">
            <a:solidFill>
              <a:srgbClr val="000000"/>
            </a:solidFill>
            <a:round/>
          </a:ln>
        </p:spPr>
      </p:sp>
      <p:sp>
        <p:nvSpPr>
          <p:cNvPr id="3624" name="Rectangle 355"/>
          <p:cNvSpPr/>
          <p:nvPr/>
        </p:nvSpPr>
        <p:spPr>
          <a:xfrm>
            <a:off x="7855200" y="2712960"/>
            <a:ext cx="180720" cy="140040"/>
          </a:xfrm>
          <a:prstGeom prst="rect">
            <a:avLst/>
          </a:prstGeom>
          <a:solidFill>
            <a:srgbClr val="000000"/>
          </a:solidFill>
          <a:ln w="29160">
            <a:solidFill>
              <a:srgbClr val="000000"/>
            </a:solidFill>
            <a:round/>
          </a:ln>
        </p:spPr>
      </p:sp>
      <p:sp>
        <p:nvSpPr>
          <p:cNvPr id="3625" name="Rectangle 356"/>
          <p:cNvSpPr/>
          <p:nvPr/>
        </p:nvSpPr>
        <p:spPr>
          <a:xfrm>
            <a:off x="8032680" y="2712960"/>
            <a:ext cx="181080" cy="140040"/>
          </a:xfrm>
          <a:prstGeom prst="rect">
            <a:avLst/>
          </a:prstGeom>
          <a:solidFill>
            <a:srgbClr val="000000"/>
          </a:solidFill>
          <a:ln w="29160">
            <a:solidFill>
              <a:srgbClr val="000000"/>
            </a:solidFill>
            <a:round/>
          </a:ln>
        </p:spPr>
      </p:sp>
      <p:sp>
        <p:nvSpPr>
          <p:cNvPr id="3626" name="Rectangle 357"/>
          <p:cNvSpPr/>
          <p:nvPr/>
        </p:nvSpPr>
        <p:spPr>
          <a:xfrm>
            <a:off x="8210520" y="2712960"/>
            <a:ext cx="181080" cy="140040"/>
          </a:xfrm>
          <a:prstGeom prst="rect">
            <a:avLst/>
          </a:prstGeom>
          <a:solidFill>
            <a:srgbClr val="000000"/>
          </a:solidFill>
          <a:ln w="29160">
            <a:solidFill>
              <a:srgbClr val="000000"/>
            </a:solidFill>
            <a:round/>
          </a:ln>
        </p:spPr>
      </p:sp>
      <p:sp>
        <p:nvSpPr>
          <p:cNvPr id="3627" name="Rectangle 358"/>
          <p:cNvSpPr/>
          <p:nvPr/>
        </p:nvSpPr>
        <p:spPr>
          <a:xfrm>
            <a:off x="8388360" y="2712960"/>
            <a:ext cx="180720" cy="140040"/>
          </a:xfrm>
          <a:prstGeom prst="rect">
            <a:avLst/>
          </a:prstGeom>
          <a:solidFill>
            <a:srgbClr val="000000"/>
          </a:solidFill>
          <a:ln w="29160">
            <a:solidFill>
              <a:srgbClr val="000000"/>
            </a:solidFill>
            <a:round/>
          </a:ln>
        </p:spPr>
      </p:sp>
      <p:sp>
        <p:nvSpPr>
          <p:cNvPr id="3628" name="Rectangle 359"/>
          <p:cNvSpPr/>
          <p:nvPr/>
        </p:nvSpPr>
        <p:spPr>
          <a:xfrm>
            <a:off x="8565840" y="2712960"/>
            <a:ext cx="181080" cy="140040"/>
          </a:xfrm>
          <a:prstGeom prst="rect">
            <a:avLst/>
          </a:prstGeom>
          <a:solidFill>
            <a:srgbClr val="ffffff"/>
          </a:solidFill>
          <a:ln w="29160">
            <a:solidFill>
              <a:srgbClr val="000000"/>
            </a:solidFill>
            <a:round/>
          </a:ln>
        </p:spPr>
      </p:sp>
      <p:sp>
        <p:nvSpPr>
          <p:cNvPr id="3629" name="Rectangle 360"/>
          <p:cNvSpPr/>
          <p:nvPr/>
        </p:nvSpPr>
        <p:spPr>
          <a:xfrm>
            <a:off x="8743680" y="2712960"/>
            <a:ext cx="181080" cy="140040"/>
          </a:xfrm>
          <a:prstGeom prst="rect">
            <a:avLst/>
          </a:prstGeom>
          <a:solidFill>
            <a:srgbClr val="ffffff"/>
          </a:solidFill>
          <a:ln w="29160">
            <a:solidFill>
              <a:srgbClr val="000000"/>
            </a:solidFill>
            <a:round/>
          </a:ln>
        </p:spPr>
      </p:sp>
      <p:sp>
        <p:nvSpPr>
          <p:cNvPr id="3630" name="Rectangle 361"/>
          <p:cNvSpPr/>
          <p:nvPr/>
        </p:nvSpPr>
        <p:spPr>
          <a:xfrm>
            <a:off x="8921160" y="2712960"/>
            <a:ext cx="181080" cy="140040"/>
          </a:xfrm>
          <a:prstGeom prst="rect">
            <a:avLst/>
          </a:prstGeom>
          <a:solidFill>
            <a:srgbClr val="ffffff"/>
          </a:solidFill>
          <a:ln w="29160">
            <a:solidFill>
              <a:srgbClr val="000000"/>
            </a:solidFill>
            <a:round/>
          </a:ln>
        </p:spPr>
      </p:sp>
      <p:sp>
        <p:nvSpPr>
          <p:cNvPr id="3631" name="Rectangle 362"/>
          <p:cNvSpPr/>
          <p:nvPr/>
        </p:nvSpPr>
        <p:spPr>
          <a:xfrm>
            <a:off x="9276840" y="2712960"/>
            <a:ext cx="180720" cy="140040"/>
          </a:xfrm>
          <a:prstGeom prst="rect">
            <a:avLst/>
          </a:prstGeom>
          <a:solidFill>
            <a:srgbClr val="ffffff"/>
          </a:solidFill>
          <a:ln w="29160">
            <a:solidFill>
              <a:srgbClr val="000000"/>
            </a:solidFill>
            <a:round/>
          </a:ln>
        </p:spPr>
      </p:sp>
      <p:sp>
        <p:nvSpPr>
          <p:cNvPr id="3632" name="Rectangle 363"/>
          <p:cNvSpPr/>
          <p:nvPr/>
        </p:nvSpPr>
        <p:spPr>
          <a:xfrm>
            <a:off x="9454320" y="2712960"/>
            <a:ext cx="181080" cy="140040"/>
          </a:xfrm>
          <a:prstGeom prst="rect">
            <a:avLst/>
          </a:prstGeom>
          <a:solidFill>
            <a:srgbClr val="ffffff"/>
          </a:solidFill>
          <a:ln w="29160">
            <a:solidFill>
              <a:srgbClr val="000000"/>
            </a:solidFill>
            <a:round/>
          </a:ln>
        </p:spPr>
      </p:sp>
      <p:sp>
        <p:nvSpPr>
          <p:cNvPr id="3633" name="Rectangle 364"/>
          <p:cNvSpPr/>
          <p:nvPr/>
        </p:nvSpPr>
        <p:spPr>
          <a:xfrm>
            <a:off x="9632160" y="2712960"/>
            <a:ext cx="180720" cy="140040"/>
          </a:xfrm>
          <a:prstGeom prst="rect">
            <a:avLst/>
          </a:prstGeom>
          <a:solidFill>
            <a:srgbClr val="ffffff"/>
          </a:solidFill>
          <a:ln w="29160">
            <a:solidFill>
              <a:srgbClr val="000000"/>
            </a:solidFill>
            <a:round/>
          </a:ln>
        </p:spPr>
      </p:sp>
      <p:sp>
        <p:nvSpPr>
          <p:cNvPr id="3634" name="Rectangle 365"/>
          <p:cNvSpPr/>
          <p:nvPr/>
        </p:nvSpPr>
        <p:spPr>
          <a:xfrm>
            <a:off x="7855200" y="2850480"/>
            <a:ext cx="180720" cy="140040"/>
          </a:xfrm>
          <a:prstGeom prst="rect">
            <a:avLst/>
          </a:prstGeom>
          <a:solidFill>
            <a:srgbClr val="000000"/>
          </a:solidFill>
          <a:ln w="29160">
            <a:solidFill>
              <a:srgbClr val="000000"/>
            </a:solidFill>
            <a:round/>
          </a:ln>
        </p:spPr>
      </p:sp>
      <p:sp>
        <p:nvSpPr>
          <p:cNvPr id="3635" name="Rectangle 366"/>
          <p:cNvSpPr/>
          <p:nvPr/>
        </p:nvSpPr>
        <p:spPr>
          <a:xfrm>
            <a:off x="8032680" y="2850480"/>
            <a:ext cx="181080" cy="140040"/>
          </a:xfrm>
          <a:prstGeom prst="rect">
            <a:avLst/>
          </a:prstGeom>
          <a:solidFill>
            <a:srgbClr val="000000"/>
          </a:solidFill>
          <a:ln w="29160">
            <a:solidFill>
              <a:srgbClr val="000000"/>
            </a:solidFill>
            <a:round/>
          </a:ln>
        </p:spPr>
      </p:sp>
      <p:sp>
        <p:nvSpPr>
          <p:cNvPr id="3636" name="Rectangle 367"/>
          <p:cNvSpPr/>
          <p:nvPr/>
        </p:nvSpPr>
        <p:spPr>
          <a:xfrm>
            <a:off x="8210520" y="2850480"/>
            <a:ext cx="181080" cy="140040"/>
          </a:xfrm>
          <a:prstGeom prst="rect">
            <a:avLst/>
          </a:prstGeom>
          <a:solidFill>
            <a:srgbClr val="000000"/>
          </a:solidFill>
          <a:ln w="29160">
            <a:solidFill>
              <a:srgbClr val="000000"/>
            </a:solidFill>
            <a:round/>
          </a:ln>
        </p:spPr>
      </p:sp>
      <p:sp>
        <p:nvSpPr>
          <p:cNvPr id="3637" name="Rectangle 368"/>
          <p:cNvSpPr/>
          <p:nvPr/>
        </p:nvSpPr>
        <p:spPr>
          <a:xfrm>
            <a:off x="8388360" y="2850480"/>
            <a:ext cx="180720" cy="140040"/>
          </a:xfrm>
          <a:prstGeom prst="rect">
            <a:avLst/>
          </a:prstGeom>
          <a:solidFill>
            <a:srgbClr val="ffffff"/>
          </a:solidFill>
          <a:ln w="29160">
            <a:solidFill>
              <a:srgbClr val="000000"/>
            </a:solidFill>
            <a:round/>
          </a:ln>
        </p:spPr>
      </p:sp>
      <p:sp>
        <p:nvSpPr>
          <p:cNvPr id="3638" name="Rectangle 369"/>
          <p:cNvSpPr/>
          <p:nvPr/>
        </p:nvSpPr>
        <p:spPr>
          <a:xfrm>
            <a:off x="8565840" y="2850480"/>
            <a:ext cx="181080" cy="140040"/>
          </a:xfrm>
          <a:prstGeom prst="rect">
            <a:avLst/>
          </a:prstGeom>
          <a:solidFill>
            <a:srgbClr val="000000"/>
          </a:solidFill>
          <a:ln w="29160">
            <a:solidFill>
              <a:srgbClr val="000000"/>
            </a:solidFill>
            <a:round/>
          </a:ln>
        </p:spPr>
      </p:sp>
      <p:sp>
        <p:nvSpPr>
          <p:cNvPr id="3639" name="Rectangle 370"/>
          <p:cNvSpPr/>
          <p:nvPr/>
        </p:nvSpPr>
        <p:spPr>
          <a:xfrm>
            <a:off x="8743680" y="2850480"/>
            <a:ext cx="181080" cy="140040"/>
          </a:xfrm>
          <a:prstGeom prst="rect">
            <a:avLst/>
          </a:prstGeom>
          <a:solidFill>
            <a:srgbClr val="ffffff"/>
          </a:solidFill>
          <a:ln w="29160">
            <a:solidFill>
              <a:srgbClr val="000000"/>
            </a:solidFill>
            <a:round/>
          </a:ln>
        </p:spPr>
      </p:sp>
      <p:sp>
        <p:nvSpPr>
          <p:cNvPr id="3640" name="Rectangle 371"/>
          <p:cNvSpPr/>
          <p:nvPr/>
        </p:nvSpPr>
        <p:spPr>
          <a:xfrm>
            <a:off x="8921160" y="2850480"/>
            <a:ext cx="181080" cy="140040"/>
          </a:xfrm>
          <a:prstGeom prst="rect">
            <a:avLst/>
          </a:prstGeom>
          <a:solidFill>
            <a:srgbClr val="ffffff"/>
          </a:solidFill>
          <a:ln w="29160">
            <a:solidFill>
              <a:srgbClr val="000000"/>
            </a:solidFill>
            <a:round/>
          </a:ln>
        </p:spPr>
      </p:sp>
      <p:sp>
        <p:nvSpPr>
          <p:cNvPr id="3641" name="Rectangle 372"/>
          <p:cNvSpPr/>
          <p:nvPr/>
        </p:nvSpPr>
        <p:spPr>
          <a:xfrm>
            <a:off x="9099000" y="2850480"/>
            <a:ext cx="180720" cy="140040"/>
          </a:xfrm>
          <a:prstGeom prst="rect">
            <a:avLst/>
          </a:prstGeom>
          <a:solidFill>
            <a:srgbClr val="ffffff"/>
          </a:solidFill>
          <a:ln w="29160">
            <a:solidFill>
              <a:srgbClr val="000000"/>
            </a:solidFill>
            <a:round/>
          </a:ln>
        </p:spPr>
      </p:sp>
      <p:sp>
        <p:nvSpPr>
          <p:cNvPr id="3642" name="Rectangle 373"/>
          <p:cNvSpPr/>
          <p:nvPr/>
        </p:nvSpPr>
        <p:spPr>
          <a:xfrm>
            <a:off x="9276840" y="2850480"/>
            <a:ext cx="180720" cy="140040"/>
          </a:xfrm>
          <a:prstGeom prst="rect">
            <a:avLst/>
          </a:prstGeom>
          <a:solidFill>
            <a:srgbClr val="ffffff"/>
          </a:solidFill>
          <a:ln w="29160">
            <a:solidFill>
              <a:srgbClr val="000000"/>
            </a:solidFill>
            <a:round/>
          </a:ln>
        </p:spPr>
      </p:sp>
      <p:sp>
        <p:nvSpPr>
          <p:cNvPr id="3643" name="Rectangle 374"/>
          <p:cNvSpPr/>
          <p:nvPr/>
        </p:nvSpPr>
        <p:spPr>
          <a:xfrm>
            <a:off x="9454320" y="2850480"/>
            <a:ext cx="181080" cy="140040"/>
          </a:xfrm>
          <a:prstGeom prst="rect">
            <a:avLst/>
          </a:prstGeom>
          <a:solidFill>
            <a:srgbClr val="000000"/>
          </a:solidFill>
          <a:ln w="29160">
            <a:solidFill>
              <a:srgbClr val="000000"/>
            </a:solidFill>
            <a:round/>
          </a:ln>
        </p:spPr>
      </p:sp>
      <p:sp>
        <p:nvSpPr>
          <p:cNvPr id="3644" name="Rectangle 375"/>
          <p:cNvSpPr/>
          <p:nvPr/>
        </p:nvSpPr>
        <p:spPr>
          <a:xfrm>
            <a:off x="9632160" y="2850480"/>
            <a:ext cx="180720" cy="140040"/>
          </a:xfrm>
          <a:prstGeom prst="rect">
            <a:avLst/>
          </a:prstGeom>
          <a:solidFill>
            <a:srgbClr val="ffffff"/>
          </a:solidFill>
          <a:ln w="29160">
            <a:solidFill>
              <a:srgbClr val="000000"/>
            </a:solidFill>
            <a:round/>
          </a:ln>
        </p:spPr>
      </p:sp>
      <p:sp>
        <p:nvSpPr>
          <p:cNvPr id="3645" name="Rectangle 376"/>
          <p:cNvSpPr/>
          <p:nvPr/>
        </p:nvSpPr>
        <p:spPr>
          <a:xfrm>
            <a:off x="7855200" y="2988360"/>
            <a:ext cx="180720" cy="140040"/>
          </a:xfrm>
          <a:prstGeom prst="rect">
            <a:avLst/>
          </a:prstGeom>
          <a:solidFill>
            <a:srgbClr val="000000"/>
          </a:solidFill>
          <a:ln w="29160">
            <a:solidFill>
              <a:srgbClr val="000000"/>
            </a:solidFill>
            <a:round/>
          </a:ln>
        </p:spPr>
      </p:sp>
      <p:sp>
        <p:nvSpPr>
          <p:cNvPr id="3646" name="Rectangle 377"/>
          <p:cNvSpPr/>
          <p:nvPr/>
        </p:nvSpPr>
        <p:spPr>
          <a:xfrm>
            <a:off x="8032680" y="2988360"/>
            <a:ext cx="181080" cy="140040"/>
          </a:xfrm>
          <a:prstGeom prst="rect">
            <a:avLst/>
          </a:prstGeom>
          <a:solidFill>
            <a:srgbClr val="000000"/>
          </a:solidFill>
          <a:ln w="29160">
            <a:solidFill>
              <a:srgbClr val="000000"/>
            </a:solidFill>
            <a:round/>
          </a:ln>
        </p:spPr>
      </p:sp>
      <p:sp>
        <p:nvSpPr>
          <p:cNvPr id="3647" name="Rectangle 378"/>
          <p:cNvSpPr/>
          <p:nvPr/>
        </p:nvSpPr>
        <p:spPr>
          <a:xfrm>
            <a:off x="8210520" y="2988360"/>
            <a:ext cx="181080" cy="140040"/>
          </a:xfrm>
          <a:prstGeom prst="rect">
            <a:avLst/>
          </a:prstGeom>
          <a:solidFill>
            <a:srgbClr val="000000"/>
          </a:solidFill>
          <a:ln w="29160">
            <a:solidFill>
              <a:srgbClr val="000000"/>
            </a:solidFill>
            <a:round/>
          </a:ln>
        </p:spPr>
      </p:sp>
      <p:sp>
        <p:nvSpPr>
          <p:cNvPr id="3648" name="Rectangle 379"/>
          <p:cNvSpPr/>
          <p:nvPr/>
        </p:nvSpPr>
        <p:spPr>
          <a:xfrm>
            <a:off x="8388360" y="2988360"/>
            <a:ext cx="180720" cy="140040"/>
          </a:xfrm>
          <a:prstGeom prst="rect">
            <a:avLst/>
          </a:prstGeom>
          <a:solidFill>
            <a:srgbClr val="ffffff"/>
          </a:solidFill>
          <a:ln w="29160">
            <a:solidFill>
              <a:srgbClr val="000000"/>
            </a:solidFill>
            <a:round/>
          </a:ln>
        </p:spPr>
      </p:sp>
      <p:sp>
        <p:nvSpPr>
          <p:cNvPr id="3649" name="Rectangle 380"/>
          <p:cNvSpPr/>
          <p:nvPr/>
        </p:nvSpPr>
        <p:spPr>
          <a:xfrm>
            <a:off x="8565840" y="2988360"/>
            <a:ext cx="181080" cy="140040"/>
          </a:xfrm>
          <a:prstGeom prst="rect">
            <a:avLst/>
          </a:prstGeom>
          <a:solidFill>
            <a:srgbClr val="000000"/>
          </a:solidFill>
          <a:ln w="29160">
            <a:solidFill>
              <a:srgbClr val="000000"/>
            </a:solidFill>
            <a:round/>
          </a:ln>
        </p:spPr>
      </p:sp>
      <p:sp>
        <p:nvSpPr>
          <p:cNvPr id="3650" name="Rectangle 381"/>
          <p:cNvSpPr/>
          <p:nvPr/>
        </p:nvSpPr>
        <p:spPr>
          <a:xfrm>
            <a:off x="8743680" y="2988360"/>
            <a:ext cx="181080" cy="140040"/>
          </a:xfrm>
          <a:prstGeom prst="rect">
            <a:avLst/>
          </a:prstGeom>
          <a:solidFill>
            <a:srgbClr val="ffffff"/>
          </a:solidFill>
          <a:ln w="29160">
            <a:solidFill>
              <a:srgbClr val="000000"/>
            </a:solidFill>
            <a:round/>
          </a:ln>
        </p:spPr>
      </p:sp>
      <p:sp>
        <p:nvSpPr>
          <p:cNvPr id="3651" name="Rectangle 382"/>
          <p:cNvSpPr/>
          <p:nvPr/>
        </p:nvSpPr>
        <p:spPr>
          <a:xfrm>
            <a:off x="8921160" y="2988360"/>
            <a:ext cx="181080" cy="140040"/>
          </a:xfrm>
          <a:prstGeom prst="rect">
            <a:avLst/>
          </a:prstGeom>
          <a:solidFill>
            <a:srgbClr val="ffffff"/>
          </a:solidFill>
          <a:ln w="29160">
            <a:solidFill>
              <a:srgbClr val="000000"/>
            </a:solidFill>
            <a:round/>
          </a:ln>
        </p:spPr>
      </p:sp>
      <p:sp>
        <p:nvSpPr>
          <p:cNvPr id="3652" name="Rectangle 383"/>
          <p:cNvSpPr/>
          <p:nvPr/>
        </p:nvSpPr>
        <p:spPr>
          <a:xfrm>
            <a:off x="9099000" y="2988360"/>
            <a:ext cx="180720" cy="140040"/>
          </a:xfrm>
          <a:prstGeom prst="rect">
            <a:avLst/>
          </a:prstGeom>
          <a:solidFill>
            <a:srgbClr val="ffffff"/>
          </a:solidFill>
          <a:ln w="29160">
            <a:solidFill>
              <a:srgbClr val="000000"/>
            </a:solidFill>
            <a:round/>
          </a:ln>
        </p:spPr>
      </p:sp>
      <p:sp>
        <p:nvSpPr>
          <p:cNvPr id="3653" name="Rectangle 384"/>
          <p:cNvSpPr/>
          <p:nvPr/>
        </p:nvSpPr>
        <p:spPr>
          <a:xfrm>
            <a:off x="9276840" y="2988360"/>
            <a:ext cx="180720" cy="140040"/>
          </a:xfrm>
          <a:prstGeom prst="rect">
            <a:avLst/>
          </a:prstGeom>
          <a:solidFill>
            <a:srgbClr val="ffffff"/>
          </a:solidFill>
          <a:ln w="29160">
            <a:solidFill>
              <a:srgbClr val="000000"/>
            </a:solidFill>
            <a:round/>
          </a:ln>
        </p:spPr>
      </p:sp>
      <p:sp>
        <p:nvSpPr>
          <p:cNvPr id="3654" name="Rectangle 385"/>
          <p:cNvSpPr/>
          <p:nvPr/>
        </p:nvSpPr>
        <p:spPr>
          <a:xfrm>
            <a:off x="9454320" y="2988360"/>
            <a:ext cx="181080" cy="140040"/>
          </a:xfrm>
          <a:prstGeom prst="rect">
            <a:avLst/>
          </a:prstGeom>
          <a:solidFill>
            <a:srgbClr val="ffffff"/>
          </a:solidFill>
          <a:ln w="29160">
            <a:solidFill>
              <a:srgbClr val="000000"/>
            </a:solidFill>
            <a:round/>
          </a:ln>
        </p:spPr>
      </p:sp>
      <p:sp>
        <p:nvSpPr>
          <p:cNvPr id="3655" name="Rectangle 386"/>
          <p:cNvSpPr/>
          <p:nvPr/>
        </p:nvSpPr>
        <p:spPr>
          <a:xfrm>
            <a:off x="9632160" y="2988360"/>
            <a:ext cx="180720" cy="140040"/>
          </a:xfrm>
          <a:prstGeom prst="rect">
            <a:avLst/>
          </a:prstGeom>
          <a:solidFill>
            <a:srgbClr val="ffffff"/>
          </a:solidFill>
          <a:ln w="29160">
            <a:solidFill>
              <a:srgbClr val="000000"/>
            </a:solidFill>
            <a:round/>
          </a:ln>
        </p:spPr>
      </p:sp>
      <p:sp>
        <p:nvSpPr>
          <p:cNvPr id="3656" name="Rectangle 387"/>
          <p:cNvSpPr/>
          <p:nvPr/>
        </p:nvSpPr>
        <p:spPr>
          <a:xfrm>
            <a:off x="7855200" y="3126240"/>
            <a:ext cx="180720" cy="140040"/>
          </a:xfrm>
          <a:prstGeom prst="rect">
            <a:avLst/>
          </a:prstGeom>
          <a:solidFill>
            <a:srgbClr val="000000"/>
          </a:solidFill>
          <a:ln w="29160">
            <a:solidFill>
              <a:srgbClr val="000000"/>
            </a:solidFill>
            <a:round/>
          </a:ln>
        </p:spPr>
      </p:sp>
      <p:sp>
        <p:nvSpPr>
          <p:cNvPr id="3657" name="Rectangle 388"/>
          <p:cNvSpPr/>
          <p:nvPr/>
        </p:nvSpPr>
        <p:spPr>
          <a:xfrm>
            <a:off x="8032680" y="3126240"/>
            <a:ext cx="181080" cy="140040"/>
          </a:xfrm>
          <a:prstGeom prst="rect">
            <a:avLst/>
          </a:prstGeom>
          <a:solidFill>
            <a:srgbClr val="000000"/>
          </a:solidFill>
          <a:ln w="29160">
            <a:solidFill>
              <a:srgbClr val="000000"/>
            </a:solidFill>
            <a:round/>
          </a:ln>
        </p:spPr>
      </p:sp>
      <p:sp>
        <p:nvSpPr>
          <p:cNvPr id="3658" name="Rectangle 389"/>
          <p:cNvSpPr/>
          <p:nvPr/>
        </p:nvSpPr>
        <p:spPr>
          <a:xfrm>
            <a:off x="8210520" y="3126240"/>
            <a:ext cx="181080" cy="140040"/>
          </a:xfrm>
          <a:prstGeom prst="rect">
            <a:avLst/>
          </a:prstGeom>
          <a:solidFill>
            <a:srgbClr val="000000"/>
          </a:solidFill>
          <a:ln w="29160">
            <a:solidFill>
              <a:srgbClr val="000000"/>
            </a:solidFill>
            <a:round/>
          </a:ln>
        </p:spPr>
      </p:sp>
      <p:sp>
        <p:nvSpPr>
          <p:cNvPr id="3659" name="Rectangle 390"/>
          <p:cNvSpPr/>
          <p:nvPr/>
        </p:nvSpPr>
        <p:spPr>
          <a:xfrm>
            <a:off x="8388360" y="3126240"/>
            <a:ext cx="180720" cy="140040"/>
          </a:xfrm>
          <a:prstGeom prst="rect">
            <a:avLst/>
          </a:prstGeom>
          <a:solidFill>
            <a:srgbClr val="000000"/>
          </a:solidFill>
          <a:ln w="29160">
            <a:solidFill>
              <a:srgbClr val="000000"/>
            </a:solidFill>
            <a:round/>
          </a:ln>
        </p:spPr>
      </p:sp>
      <p:sp>
        <p:nvSpPr>
          <p:cNvPr id="3660" name="Rectangle 391"/>
          <p:cNvSpPr/>
          <p:nvPr/>
        </p:nvSpPr>
        <p:spPr>
          <a:xfrm>
            <a:off x="8565840" y="3126240"/>
            <a:ext cx="181080" cy="140040"/>
          </a:xfrm>
          <a:prstGeom prst="rect">
            <a:avLst/>
          </a:prstGeom>
          <a:solidFill>
            <a:srgbClr val="000000"/>
          </a:solidFill>
          <a:ln w="29160">
            <a:solidFill>
              <a:srgbClr val="000000"/>
            </a:solidFill>
            <a:round/>
          </a:ln>
        </p:spPr>
      </p:sp>
      <p:sp>
        <p:nvSpPr>
          <p:cNvPr id="3661" name="Rectangle 392"/>
          <p:cNvSpPr/>
          <p:nvPr/>
        </p:nvSpPr>
        <p:spPr>
          <a:xfrm>
            <a:off x="8743680" y="3126240"/>
            <a:ext cx="181080" cy="140040"/>
          </a:xfrm>
          <a:prstGeom prst="rect">
            <a:avLst/>
          </a:prstGeom>
          <a:solidFill>
            <a:srgbClr val="ffffff"/>
          </a:solidFill>
          <a:ln w="29160">
            <a:solidFill>
              <a:srgbClr val="000000"/>
            </a:solidFill>
            <a:round/>
          </a:ln>
        </p:spPr>
      </p:sp>
      <p:sp>
        <p:nvSpPr>
          <p:cNvPr id="3662" name="Rectangle 393"/>
          <p:cNvSpPr/>
          <p:nvPr/>
        </p:nvSpPr>
        <p:spPr>
          <a:xfrm>
            <a:off x="8921160" y="3126240"/>
            <a:ext cx="181080" cy="140040"/>
          </a:xfrm>
          <a:prstGeom prst="rect">
            <a:avLst/>
          </a:prstGeom>
          <a:solidFill>
            <a:srgbClr val="ffffff"/>
          </a:solidFill>
          <a:ln w="29160">
            <a:solidFill>
              <a:srgbClr val="000000"/>
            </a:solidFill>
            <a:round/>
          </a:ln>
        </p:spPr>
      </p:sp>
      <p:sp>
        <p:nvSpPr>
          <p:cNvPr id="3663" name="Rectangle 394"/>
          <p:cNvSpPr/>
          <p:nvPr/>
        </p:nvSpPr>
        <p:spPr>
          <a:xfrm>
            <a:off x="9099000" y="3126240"/>
            <a:ext cx="180720" cy="140040"/>
          </a:xfrm>
          <a:prstGeom prst="rect">
            <a:avLst/>
          </a:prstGeom>
          <a:solidFill>
            <a:srgbClr val="000000"/>
          </a:solidFill>
          <a:ln w="29160">
            <a:solidFill>
              <a:srgbClr val="000000"/>
            </a:solidFill>
            <a:round/>
          </a:ln>
        </p:spPr>
      </p:sp>
      <p:sp>
        <p:nvSpPr>
          <p:cNvPr id="3664" name="Rectangle 395"/>
          <p:cNvSpPr/>
          <p:nvPr/>
        </p:nvSpPr>
        <p:spPr>
          <a:xfrm>
            <a:off x="9276840" y="3126240"/>
            <a:ext cx="180720" cy="140040"/>
          </a:xfrm>
          <a:prstGeom prst="rect">
            <a:avLst/>
          </a:prstGeom>
          <a:solidFill>
            <a:srgbClr val="ffffff"/>
          </a:solidFill>
          <a:ln w="29160">
            <a:solidFill>
              <a:srgbClr val="000000"/>
            </a:solidFill>
            <a:round/>
          </a:ln>
        </p:spPr>
      </p:sp>
      <p:sp>
        <p:nvSpPr>
          <p:cNvPr id="3665" name="Rectangle 396"/>
          <p:cNvSpPr/>
          <p:nvPr/>
        </p:nvSpPr>
        <p:spPr>
          <a:xfrm>
            <a:off x="9454320" y="3126240"/>
            <a:ext cx="181080" cy="140040"/>
          </a:xfrm>
          <a:prstGeom prst="rect">
            <a:avLst/>
          </a:prstGeom>
          <a:solidFill>
            <a:srgbClr val="ffffff"/>
          </a:solidFill>
          <a:ln w="29160">
            <a:solidFill>
              <a:srgbClr val="000000"/>
            </a:solidFill>
            <a:round/>
          </a:ln>
        </p:spPr>
      </p:sp>
      <p:sp>
        <p:nvSpPr>
          <p:cNvPr id="3666" name="Rectangle 397"/>
          <p:cNvSpPr/>
          <p:nvPr/>
        </p:nvSpPr>
        <p:spPr>
          <a:xfrm>
            <a:off x="9632160" y="3126240"/>
            <a:ext cx="180720" cy="140040"/>
          </a:xfrm>
          <a:prstGeom prst="rect">
            <a:avLst/>
          </a:prstGeom>
          <a:solidFill>
            <a:srgbClr val="ffffff"/>
          </a:solidFill>
          <a:ln w="29160">
            <a:solidFill>
              <a:srgbClr val="000000"/>
            </a:solidFill>
            <a:round/>
          </a:ln>
        </p:spPr>
      </p:sp>
      <p:sp>
        <p:nvSpPr>
          <p:cNvPr id="3667" name="Rectangle 398"/>
          <p:cNvSpPr/>
          <p:nvPr/>
        </p:nvSpPr>
        <p:spPr>
          <a:xfrm>
            <a:off x="7855200" y="3263760"/>
            <a:ext cx="180720" cy="140040"/>
          </a:xfrm>
          <a:prstGeom prst="rect">
            <a:avLst/>
          </a:prstGeom>
          <a:solidFill>
            <a:srgbClr val="ffffff"/>
          </a:solidFill>
          <a:ln w="29160">
            <a:solidFill>
              <a:srgbClr val="000000"/>
            </a:solidFill>
            <a:round/>
          </a:ln>
        </p:spPr>
      </p:sp>
      <p:sp>
        <p:nvSpPr>
          <p:cNvPr id="3668" name="Rectangle 399"/>
          <p:cNvSpPr/>
          <p:nvPr/>
        </p:nvSpPr>
        <p:spPr>
          <a:xfrm>
            <a:off x="8032680" y="3263760"/>
            <a:ext cx="181080" cy="140040"/>
          </a:xfrm>
          <a:prstGeom prst="rect">
            <a:avLst/>
          </a:prstGeom>
          <a:solidFill>
            <a:srgbClr val="ffffff"/>
          </a:solidFill>
          <a:ln w="29160">
            <a:solidFill>
              <a:srgbClr val="000000"/>
            </a:solidFill>
            <a:round/>
          </a:ln>
        </p:spPr>
      </p:sp>
      <p:sp>
        <p:nvSpPr>
          <p:cNvPr id="3669" name="Rectangle 400"/>
          <p:cNvSpPr/>
          <p:nvPr/>
        </p:nvSpPr>
        <p:spPr>
          <a:xfrm>
            <a:off x="8210520" y="3263760"/>
            <a:ext cx="181080" cy="140040"/>
          </a:xfrm>
          <a:prstGeom prst="rect">
            <a:avLst/>
          </a:prstGeom>
          <a:solidFill>
            <a:srgbClr val="000000"/>
          </a:solidFill>
          <a:ln w="29160">
            <a:solidFill>
              <a:srgbClr val="000000"/>
            </a:solidFill>
            <a:round/>
          </a:ln>
        </p:spPr>
      </p:sp>
      <p:sp>
        <p:nvSpPr>
          <p:cNvPr id="3670" name="Rectangle 401"/>
          <p:cNvSpPr/>
          <p:nvPr/>
        </p:nvSpPr>
        <p:spPr>
          <a:xfrm>
            <a:off x="8388360" y="3263760"/>
            <a:ext cx="180720" cy="140040"/>
          </a:xfrm>
          <a:prstGeom prst="rect">
            <a:avLst/>
          </a:prstGeom>
          <a:solidFill>
            <a:srgbClr val="000000"/>
          </a:solidFill>
          <a:ln w="29160">
            <a:solidFill>
              <a:srgbClr val="000000"/>
            </a:solidFill>
            <a:round/>
          </a:ln>
        </p:spPr>
      </p:sp>
      <p:sp>
        <p:nvSpPr>
          <p:cNvPr id="3671" name="Rectangle 402"/>
          <p:cNvSpPr/>
          <p:nvPr/>
        </p:nvSpPr>
        <p:spPr>
          <a:xfrm>
            <a:off x="8565840" y="3263760"/>
            <a:ext cx="181080" cy="140040"/>
          </a:xfrm>
          <a:prstGeom prst="rect">
            <a:avLst/>
          </a:prstGeom>
          <a:solidFill>
            <a:srgbClr val="ffffff"/>
          </a:solidFill>
          <a:ln w="29160">
            <a:solidFill>
              <a:srgbClr val="000000"/>
            </a:solidFill>
            <a:round/>
          </a:ln>
        </p:spPr>
      </p:sp>
      <p:sp>
        <p:nvSpPr>
          <p:cNvPr id="3672" name="Rectangle 403"/>
          <p:cNvSpPr/>
          <p:nvPr/>
        </p:nvSpPr>
        <p:spPr>
          <a:xfrm>
            <a:off x="8743680" y="3263760"/>
            <a:ext cx="181080" cy="140040"/>
          </a:xfrm>
          <a:prstGeom prst="rect">
            <a:avLst/>
          </a:prstGeom>
          <a:solidFill>
            <a:srgbClr val="ffffff"/>
          </a:solidFill>
          <a:ln w="29160">
            <a:solidFill>
              <a:srgbClr val="000000"/>
            </a:solidFill>
            <a:round/>
          </a:ln>
        </p:spPr>
      </p:sp>
      <p:sp>
        <p:nvSpPr>
          <p:cNvPr id="3673" name="Rectangle 404"/>
          <p:cNvSpPr/>
          <p:nvPr/>
        </p:nvSpPr>
        <p:spPr>
          <a:xfrm>
            <a:off x="8921160" y="3263760"/>
            <a:ext cx="181080" cy="140040"/>
          </a:xfrm>
          <a:prstGeom prst="rect">
            <a:avLst/>
          </a:prstGeom>
          <a:solidFill>
            <a:srgbClr val="ffffff"/>
          </a:solidFill>
          <a:ln w="29160">
            <a:solidFill>
              <a:srgbClr val="000000"/>
            </a:solidFill>
            <a:round/>
          </a:ln>
        </p:spPr>
      </p:sp>
      <p:sp>
        <p:nvSpPr>
          <p:cNvPr id="3674" name="Rectangle 405"/>
          <p:cNvSpPr/>
          <p:nvPr/>
        </p:nvSpPr>
        <p:spPr>
          <a:xfrm>
            <a:off x="9099000" y="3263760"/>
            <a:ext cx="180720" cy="140040"/>
          </a:xfrm>
          <a:prstGeom prst="rect">
            <a:avLst/>
          </a:prstGeom>
          <a:solidFill>
            <a:srgbClr val="ffffff"/>
          </a:solidFill>
          <a:ln w="29160">
            <a:solidFill>
              <a:srgbClr val="000000"/>
            </a:solidFill>
            <a:round/>
          </a:ln>
        </p:spPr>
      </p:sp>
      <p:sp>
        <p:nvSpPr>
          <p:cNvPr id="3675" name="Rectangle 406"/>
          <p:cNvSpPr/>
          <p:nvPr/>
        </p:nvSpPr>
        <p:spPr>
          <a:xfrm>
            <a:off x="9276840" y="3263760"/>
            <a:ext cx="180720" cy="140040"/>
          </a:xfrm>
          <a:prstGeom prst="rect">
            <a:avLst/>
          </a:prstGeom>
          <a:solidFill>
            <a:srgbClr val="ffffff"/>
          </a:solidFill>
          <a:ln w="29160">
            <a:solidFill>
              <a:srgbClr val="000000"/>
            </a:solidFill>
            <a:round/>
          </a:ln>
        </p:spPr>
      </p:sp>
      <p:sp>
        <p:nvSpPr>
          <p:cNvPr id="3676" name="Rectangle 407"/>
          <p:cNvSpPr/>
          <p:nvPr/>
        </p:nvSpPr>
        <p:spPr>
          <a:xfrm>
            <a:off x="9454320" y="3263760"/>
            <a:ext cx="181080" cy="140040"/>
          </a:xfrm>
          <a:prstGeom prst="rect">
            <a:avLst/>
          </a:prstGeom>
          <a:solidFill>
            <a:srgbClr val="ffffff"/>
          </a:solidFill>
          <a:ln w="29160">
            <a:solidFill>
              <a:srgbClr val="000000"/>
            </a:solidFill>
            <a:round/>
          </a:ln>
        </p:spPr>
      </p:sp>
      <p:sp>
        <p:nvSpPr>
          <p:cNvPr id="3677" name="Rectangle 408"/>
          <p:cNvSpPr/>
          <p:nvPr/>
        </p:nvSpPr>
        <p:spPr>
          <a:xfrm>
            <a:off x="9632160" y="3263760"/>
            <a:ext cx="180720" cy="140040"/>
          </a:xfrm>
          <a:prstGeom prst="rect">
            <a:avLst/>
          </a:prstGeom>
          <a:solidFill>
            <a:srgbClr val="ffffff"/>
          </a:solidFill>
          <a:ln w="29160">
            <a:solidFill>
              <a:srgbClr val="000000"/>
            </a:solidFill>
            <a:round/>
          </a:ln>
        </p:spPr>
      </p:sp>
      <p:sp>
        <p:nvSpPr>
          <p:cNvPr id="3678" name="Rectangle 409"/>
          <p:cNvSpPr/>
          <p:nvPr/>
        </p:nvSpPr>
        <p:spPr>
          <a:xfrm>
            <a:off x="7855200" y="3401640"/>
            <a:ext cx="180720" cy="140040"/>
          </a:xfrm>
          <a:prstGeom prst="rect">
            <a:avLst/>
          </a:prstGeom>
          <a:solidFill>
            <a:srgbClr val="000000"/>
          </a:solidFill>
          <a:ln w="29160">
            <a:solidFill>
              <a:srgbClr val="000000"/>
            </a:solidFill>
            <a:round/>
          </a:ln>
        </p:spPr>
      </p:sp>
      <p:sp>
        <p:nvSpPr>
          <p:cNvPr id="3679" name="Rectangle 410"/>
          <p:cNvSpPr/>
          <p:nvPr/>
        </p:nvSpPr>
        <p:spPr>
          <a:xfrm>
            <a:off x="8032680" y="3401640"/>
            <a:ext cx="181080" cy="140040"/>
          </a:xfrm>
          <a:prstGeom prst="rect">
            <a:avLst/>
          </a:prstGeom>
          <a:solidFill>
            <a:srgbClr val="000000"/>
          </a:solidFill>
          <a:ln w="29160">
            <a:solidFill>
              <a:srgbClr val="000000"/>
            </a:solidFill>
            <a:round/>
          </a:ln>
        </p:spPr>
      </p:sp>
      <p:sp>
        <p:nvSpPr>
          <p:cNvPr id="3680" name="Rectangle 411"/>
          <p:cNvSpPr/>
          <p:nvPr/>
        </p:nvSpPr>
        <p:spPr>
          <a:xfrm>
            <a:off x="8210520" y="3401640"/>
            <a:ext cx="181080" cy="140040"/>
          </a:xfrm>
          <a:prstGeom prst="rect">
            <a:avLst/>
          </a:prstGeom>
          <a:solidFill>
            <a:srgbClr val="ffffff"/>
          </a:solidFill>
          <a:ln w="29160">
            <a:solidFill>
              <a:srgbClr val="000000"/>
            </a:solidFill>
            <a:round/>
          </a:ln>
        </p:spPr>
      </p:sp>
      <p:sp>
        <p:nvSpPr>
          <p:cNvPr id="3681" name="Rectangle 412"/>
          <p:cNvSpPr/>
          <p:nvPr/>
        </p:nvSpPr>
        <p:spPr>
          <a:xfrm>
            <a:off x="8388360" y="3401640"/>
            <a:ext cx="180720" cy="140040"/>
          </a:xfrm>
          <a:prstGeom prst="rect">
            <a:avLst/>
          </a:prstGeom>
          <a:solidFill>
            <a:srgbClr val="ffffff"/>
          </a:solidFill>
          <a:ln w="29160">
            <a:solidFill>
              <a:srgbClr val="000000"/>
            </a:solidFill>
            <a:round/>
          </a:ln>
        </p:spPr>
      </p:sp>
      <p:sp>
        <p:nvSpPr>
          <p:cNvPr id="3682" name="Rectangle 413"/>
          <p:cNvSpPr/>
          <p:nvPr/>
        </p:nvSpPr>
        <p:spPr>
          <a:xfrm>
            <a:off x="8565840" y="3401640"/>
            <a:ext cx="181080" cy="140040"/>
          </a:xfrm>
          <a:prstGeom prst="rect">
            <a:avLst/>
          </a:prstGeom>
          <a:solidFill>
            <a:srgbClr val="000000"/>
          </a:solidFill>
          <a:ln w="29160">
            <a:solidFill>
              <a:srgbClr val="000000"/>
            </a:solidFill>
            <a:round/>
          </a:ln>
        </p:spPr>
      </p:sp>
      <p:sp>
        <p:nvSpPr>
          <p:cNvPr id="3683" name="Rectangle 414"/>
          <p:cNvSpPr/>
          <p:nvPr/>
        </p:nvSpPr>
        <p:spPr>
          <a:xfrm>
            <a:off x="8743680" y="3401640"/>
            <a:ext cx="181080" cy="140040"/>
          </a:xfrm>
          <a:prstGeom prst="rect">
            <a:avLst/>
          </a:prstGeom>
          <a:solidFill>
            <a:srgbClr val="ffffff"/>
          </a:solidFill>
          <a:ln w="29160">
            <a:solidFill>
              <a:srgbClr val="000000"/>
            </a:solidFill>
            <a:round/>
          </a:ln>
        </p:spPr>
      </p:sp>
      <p:sp>
        <p:nvSpPr>
          <p:cNvPr id="3684" name="Rectangle 415"/>
          <p:cNvSpPr/>
          <p:nvPr/>
        </p:nvSpPr>
        <p:spPr>
          <a:xfrm>
            <a:off x="8921160" y="3401640"/>
            <a:ext cx="181080" cy="140040"/>
          </a:xfrm>
          <a:prstGeom prst="rect">
            <a:avLst/>
          </a:prstGeom>
          <a:solidFill>
            <a:srgbClr val="ffffff"/>
          </a:solidFill>
          <a:ln w="29160">
            <a:solidFill>
              <a:srgbClr val="000000"/>
            </a:solidFill>
            <a:round/>
          </a:ln>
        </p:spPr>
      </p:sp>
      <p:sp>
        <p:nvSpPr>
          <p:cNvPr id="3685" name="Rectangle 416"/>
          <p:cNvSpPr/>
          <p:nvPr/>
        </p:nvSpPr>
        <p:spPr>
          <a:xfrm>
            <a:off x="9099000" y="3401640"/>
            <a:ext cx="180720" cy="140040"/>
          </a:xfrm>
          <a:prstGeom prst="rect">
            <a:avLst/>
          </a:prstGeom>
          <a:solidFill>
            <a:srgbClr val="ffffff"/>
          </a:solidFill>
          <a:ln w="29160">
            <a:solidFill>
              <a:srgbClr val="000000"/>
            </a:solidFill>
            <a:round/>
          </a:ln>
        </p:spPr>
      </p:sp>
      <p:sp>
        <p:nvSpPr>
          <p:cNvPr id="3686" name="Rectangle 417"/>
          <p:cNvSpPr/>
          <p:nvPr/>
        </p:nvSpPr>
        <p:spPr>
          <a:xfrm>
            <a:off x="9276840" y="3401640"/>
            <a:ext cx="180720" cy="140040"/>
          </a:xfrm>
          <a:prstGeom prst="rect">
            <a:avLst/>
          </a:prstGeom>
          <a:solidFill>
            <a:srgbClr val="ffffff"/>
          </a:solidFill>
          <a:ln w="29160">
            <a:solidFill>
              <a:srgbClr val="000000"/>
            </a:solidFill>
            <a:round/>
          </a:ln>
        </p:spPr>
      </p:sp>
      <p:sp>
        <p:nvSpPr>
          <p:cNvPr id="3687" name="Rectangle 418"/>
          <p:cNvSpPr/>
          <p:nvPr/>
        </p:nvSpPr>
        <p:spPr>
          <a:xfrm>
            <a:off x="9454320" y="3401640"/>
            <a:ext cx="181080" cy="140040"/>
          </a:xfrm>
          <a:prstGeom prst="rect">
            <a:avLst/>
          </a:prstGeom>
          <a:solidFill>
            <a:srgbClr val="000000"/>
          </a:solidFill>
          <a:ln w="29160">
            <a:solidFill>
              <a:srgbClr val="000000"/>
            </a:solidFill>
            <a:round/>
          </a:ln>
        </p:spPr>
      </p:sp>
      <p:sp>
        <p:nvSpPr>
          <p:cNvPr id="3688" name="Rectangle 419"/>
          <p:cNvSpPr/>
          <p:nvPr/>
        </p:nvSpPr>
        <p:spPr>
          <a:xfrm>
            <a:off x="9632160" y="3401640"/>
            <a:ext cx="180720" cy="140040"/>
          </a:xfrm>
          <a:prstGeom prst="rect">
            <a:avLst/>
          </a:prstGeom>
          <a:solidFill>
            <a:srgbClr val="ffffff"/>
          </a:solidFill>
          <a:ln w="29160">
            <a:solidFill>
              <a:srgbClr val="000000"/>
            </a:solidFill>
            <a:round/>
          </a:ln>
        </p:spPr>
      </p:sp>
      <p:sp>
        <p:nvSpPr>
          <p:cNvPr id="3689" name="Rectangle 420"/>
          <p:cNvSpPr/>
          <p:nvPr/>
        </p:nvSpPr>
        <p:spPr>
          <a:xfrm>
            <a:off x="7855200" y="3539520"/>
            <a:ext cx="180720" cy="140040"/>
          </a:xfrm>
          <a:prstGeom prst="rect">
            <a:avLst/>
          </a:prstGeom>
          <a:solidFill>
            <a:srgbClr val="ffffff"/>
          </a:solidFill>
          <a:ln w="29160">
            <a:solidFill>
              <a:srgbClr val="000000"/>
            </a:solidFill>
            <a:round/>
          </a:ln>
        </p:spPr>
      </p:sp>
      <p:sp>
        <p:nvSpPr>
          <p:cNvPr id="3690" name="Rectangle 421"/>
          <p:cNvSpPr/>
          <p:nvPr/>
        </p:nvSpPr>
        <p:spPr>
          <a:xfrm>
            <a:off x="8032680" y="3539520"/>
            <a:ext cx="181080" cy="140040"/>
          </a:xfrm>
          <a:prstGeom prst="rect">
            <a:avLst/>
          </a:prstGeom>
          <a:solidFill>
            <a:srgbClr val="000000"/>
          </a:solidFill>
          <a:ln w="29160">
            <a:solidFill>
              <a:srgbClr val="000000"/>
            </a:solidFill>
            <a:round/>
          </a:ln>
        </p:spPr>
      </p:sp>
      <p:sp>
        <p:nvSpPr>
          <p:cNvPr id="3691" name="Rectangle 422"/>
          <p:cNvSpPr/>
          <p:nvPr/>
        </p:nvSpPr>
        <p:spPr>
          <a:xfrm>
            <a:off x="8210520" y="3539520"/>
            <a:ext cx="181080" cy="140040"/>
          </a:xfrm>
          <a:prstGeom prst="rect">
            <a:avLst/>
          </a:prstGeom>
          <a:solidFill>
            <a:srgbClr val="ffffff"/>
          </a:solidFill>
          <a:ln w="29160">
            <a:solidFill>
              <a:srgbClr val="000000"/>
            </a:solidFill>
            <a:round/>
          </a:ln>
        </p:spPr>
      </p:sp>
      <p:sp>
        <p:nvSpPr>
          <p:cNvPr id="3692" name="Rectangle 423"/>
          <p:cNvSpPr/>
          <p:nvPr/>
        </p:nvSpPr>
        <p:spPr>
          <a:xfrm>
            <a:off x="8388360" y="3539520"/>
            <a:ext cx="180720" cy="140040"/>
          </a:xfrm>
          <a:prstGeom prst="rect">
            <a:avLst/>
          </a:prstGeom>
          <a:solidFill>
            <a:srgbClr val="000000"/>
          </a:solidFill>
          <a:ln w="29160">
            <a:solidFill>
              <a:srgbClr val="000000"/>
            </a:solidFill>
            <a:round/>
          </a:ln>
        </p:spPr>
      </p:sp>
      <p:sp>
        <p:nvSpPr>
          <p:cNvPr id="3693" name="Rectangle 424"/>
          <p:cNvSpPr/>
          <p:nvPr/>
        </p:nvSpPr>
        <p:spPr>
          <a:xfrm>
            <a:off x="8565840" y="3539520"/>
            <a:ext cx="181080" cy="140040"/>
          </a:xfrm>
          <a:prstGeom prst="rect">
            <a:avLst/>
          </a:prstGeom>
          <a:solidFill>
            <a:srgbClr val="000000"/>
          </a:solidFill>
          <a:ln w="29160">
            <a:solidFill>
              <a:srgbClr val="000000"/>
            </a:solidFill>
            <a:round/>
          </a:ln>
        </p:spPr>
      </p:sp>
      <p:sp>
        <p:nvSpPr>
          <p:cNvPr id="3694" name="Rectangle 425"/>
          <p:cNvSpPr/>
          <p:nvPr/>
        </p:nvSpPr>
        <p:spPr>
          <a:xfrm>
            <a:off x="8743680" y="3539520"/>
            <a:ext cx="181080" cy="140040"/>
          </a:xfrm>
          <a:prstGeom prst="rect">
            <a:avLst/>
          </a:prstGeom>
          <a:solidFill>
            <a:srgbClr val="ffffff"/>
          </a:solidFill>
          <a:ln w="29160">
            <a:solidFill>
              <a:srgbClr val="000000"/>
            </a:solidFill>
            <a:round/>
          </a:ln>
        </p:spPr>
      </p:sp>
      <p:sp>
        <p:nvSpPr>
          <p:cNvPr id="3695" name="Rectangle 426"/>
          <p:cNvSpPr/>
          <p:nvPr/>
        </p:nvSpPr>
        <p:spPr>
          <a:xfrm>
            <a:off x="8921160" y="3539520"/>
            <a:ext cx="181080" cy="140040"/>
          </a:xfrm>
          <a:prstGeom prst="rect">
            <a:avLst/>
          </a:prstGeom>
          <a:solidFill>
            <a:srgbClr val="ffffff"/>
          </a:solidFill>
          <a:ln w="29160">
            <a:solidFill>
              <a:srgbClr val="000000"/>
            </a:solidFill>
            <a:round/>
          </a:ln>
        </p:spPr>
      </p:sp>
      <p:sp>
        <p:nvSpPr>
          <p:cNvPr id="3696" name="Rectangle 427"/>
          <p:cNvSpPr/>
          <p:nvPr/>
        </p:nvSpPr>
        <p:spPr>
          <a:xfrm>
            <a:off x="9099000" y="3539520"/>
            <a:ext cx="180720" cy="140040"/>
          </a:xfrm>
          <a:prstGeom prst="rect">
            <a:avLst/>
          </a:prstGeom>
          <a:solidFill>
            <a:srgbClr val="ffffff"/>
          </a:solidFill>
          <a:ln w="29160">
            <a:solidFill>
              <a:srgbClr val="000000"/>
            </a:solidFill>
            <a:round/>
          </a:ln>
        </p:spPr>
      </p:sp>
      <p:sp>
        <p:nvSpPr>
          <p:cNvPr id="3697" name="Rectangle 428"/>
          <p:cNvSpPr/>
          <p:nvPr/>
        </p:nvSpPr>
        <p:spPr>
          <a:xfrm>
            <a:off x="9276840" y="3539520"/>
            <a:ext cx="180720" cy="140040"/>
          </a:xfrm>
          <a:prstGeom prst="rect">
            <a:avLst/>
          </a:prstGeom>
          <a:solidFill>
            <a:srgbClr val="ffffff"/>
          </a:solidFill>
          <a:ln w="29160">
            <a:solidFill>
              <a:srgbClr val="000000"/>
            </a:solidFill>
            <a:round/>
          </a:ln>
        </p:spPr>
      </p:sp>
      <p:sp>
        <p:nvSpPr>
          <p:cNvPr id="3698" name="Rectangle 429"/>
          <p:cNvSpPr/>
          <p:nvPr/>
        </p:nvSpPr>
        <p:spPr>
          <a:xfrm>
            <a:off x="9454320" y="3539520"/>
            <a:ext cx="181080" cy="140040"/>
          </a:xfrm>
          <a:prstGeom prst="rect">
            <a:avLst/>
          </a:prstGeom>
          <a:solidFill>
            <a:srgbClr val="ffffff"/>
          </a:solidFill>
          <a:ln w="29160">
            <a:solidFill>
              <a:srgbClr val="000000"/>
            </a:solidFill>
            <a:round/>
          </a:ln>
        </p:spPr>
      </p:sp>
      <p:sp>
        <p:nvSpPr>
          <p:cNvPr id="3699" name="Rectangle 430"/>
          <p:cNvSpPr/>
          <p:nvPr/>
        </p:nvSpPr>
        <p:spPr>
          <a:xfrm>
            <a:off x="9632160" y="3539520"/>
            <a:ext cx="180720" cy="140040"/>
          </a:xfrm>
          <a:prstGeom prst="rect">
            <a:avLst/>
          </a:prstGeom>
          <a:solidFill>
            <a:srgbClr val="ffffff"/>
          </a:solidFill>
          <a:ln w="29160">
            <a:solidFill>
              <a:srgbClr val="000000"/>
            </a:solidFill>
            <a:round/>
          </a:ln>
        </p:spPr>
      </p:sp>
      <p:sp>
        <p:nvSpPr>
          <p:cNvPr id="3700" name="Rectangle 431"/>
          <p:cNvSpPr/>
          <p:nvPr/>
        </p:nvSpPr>
        <p:spPr>
          <a:xfrm>
            <a:off x="7855200" y="3677400"/>
            <a:ext cx="180720" cy="139680"/>
          </a:xfrm>
          <a:prstGeom prst="rect">
            <a:avLst/>
          </a:prstGeom>
          <a:solidFill>
            <a:srgbClr val="ffffff"/>
          </a:solidFill>
          <a:ln w="29160">
            <a:solidFill>
              <a:srgbClr val="000000"/>
            </a:solidFill>
            <a:round/>
          </a:ln>
        </p:spPr>
      </p:sp>
      <p:sp>
        <p:nvSpPr>
          <p:cNvPr id="3701" name="Rectangle 432"/>
          <p:cNvSpPr/>
          <p:nvPr/>
        </p:nvSpPr>
        <p:spPr>
          <a:xfrm>
            <a:off x="8032680" y="3677400"/>
            <a:ext cx="181080" cy="139680"/>
          </a:xfrm>
          <a:prstGeom prst="rect">
            <a:avLst/>
          </a:prstGeom>
          <a:solidFill>
            <a:srgbClr val="ffffff"/>
          </a:solidFill>
          <a:ln w="29160">
            <a:solidFill>
              <a:srgbClr val="000000"/>
            </a:solidFill>
            <a:round/>
          </a:ln>
        </p:spPr>
      </p:sp>
      <p:sp>
        <p:nvSpPr>
          <p:cNvPr id="3702" name="Rectangle 433"/>
          <p:cNvSpPr/>
          <p:nvPr/>
        </p:nvSpPr>
        <p:spPr>
          <a:xfrm>
            <a:off x="8210520" y="3677400"/>
            <a:ext cx="181080" cy="139680"/>
          </a:xfrm>
          <a:prstGeom prst="rect">
            <a:avLst/>
          </a:prstGeom>
          <a:solidFill>
            <a:srgbClr val="ffffff"/>
          </a:solidFill>
          <a:ln w="29160">
            <a:solidFill>
              <a:srgbClr val="000000"/>
            </a:solidFill>
            <a:round/>
          </a:ln>
        </p:spPr>
      </p:sp>
      <p:sp>
        <p:nvSpPr>
          <p:cNvPr id="3703" name="Rectangle 434"/>
          <p:cNvSpPr/>
          <p:nvPr/>
        </p:nvSpPr>
        <p:spPr>
          <a:xfrm>
            <a:off x="8388360" y="3677400"/>
            <a:ext cx="180720" cy="139680"/>
          </a:xfrm>
          <a:prstGeom prst="rect">
            <a:avLst/>
          </a:prstGeom>
          <a:solidFill>
            <a:srgbClr val="ffffff"/>
          </a:solidFill>
          <a:ln w="29160">
            <a:solidFill>
              <a:srgbClr val="000000"/>
            </a:solidFill>
            <a:round/>
          </a:ln>
        </p:spPr>
      </p:sp>
      <p:sp>
        <p:nvSpPr>
          <p:cNvPr id="3704" name="Rectangle 435"/>
          <p:cNvSpPr/>
          <p:nvPr/>
        </p:nvSpPr>
        <p:spPr>
          <a:xfrm>
            <a:off x="8565840" y="3677400"/>
            <a:ext cx="181080" cy="139680"/>
          </a:xfrm>
          <a:prstGeom prst="rect">
            <a:avLst/>
          </a:prstGeom>
          <a:solidFill>
            <a:srgbClr val="ffffff"/>
          </a:solidFill>
          <a:ln w="29160">
            <a:solidFill>
              <a:srgbClr val="000000"/>
            </a:solidFill>
            <a:round/>
          </a:ln>
        </p:spPr>
      </p:sp>
      <p:sp>
        <p:nvSpPr>
          <p:cNvPr id="3705" name="Rectangle 436"/>
          <p:cNvSpPr/>
          <p:nvPr/>
        </p:nvSpPr>
        <p:spPr>
          <a:xfrm>
            <a:off x="8743680" y="3677400"/>
            <a:ext cx="181080" cy="139680"/>
          </a:xfrm>
          <a:prstGeom prst="rect">
            <a:avLst/>
          </a:prstGeom>
          <a:solidFill>
            <a:srgbClr val="000000"/>
          </a:solidFill>
          <a:ln w="29160">
            <a:solidFill>
              <a:srgbClr val="000000"/>
            </a:solidFill>
            <a:round/>
          </a:ln>
        </p:spPr>
      </p:sp>
      <p:sp>
        <p:nvSpPr>
          <p:cNvPr id="3706" name="Rectangle 437"/>
          <p:cNvSpPr/>
          <p:nvPr/>
        </p:nvSpPr>
        <p:spPr>
          <a:xfrm>
            <a:off x="8921160" y="3677400"/>
            <a:ext cx="181080" cy="139680"/>
          </a:xfrm>
          <a:prstGeom prst="rect">
            <a:avLst/>
          </a:prstGeom>
          <a:solidFill>
            <a:srgbClr val="000000"/>
          </a:solidFill>
          <a:ln w="29160">
            <a:solidFill>
              <a:srgbClr val="000000"/>
            </a:solidFill>
            <a:round/>
          </a:ln>
        </p:spPr>
      </p:sp>
      <p:sp>
        <p:nvSpPr>
          <p:cNvPr id="3707" name="Rectangle 438"/>
          <p:cNvSpPr/>
          <p:nvPr/>
        </p:nvSpPr>
        <p:spPr>
          <a:xfrm>
            <a:off x="9099000" y="3677400"/>
            <a:ext cx="180720" cy="139680"/>
          </a:xfrm>
          <a:prstGeom prst="rect">
            <a:avLst/>
          </a:prstGeom>
          <a:solidFill>
            <a:srgbClr val="000000"/>
          </a:solidFill>
          <a:ln w="29160">
            <a:solidFill>
              <a:srgbClr val="000000"/>
            </a:solidFill>
            <a:round/>
          </a:ln>
        </p:spPr>
      </p:sp>
      <p:sp>
        <p:nvSpPr>
          <p:cNvPr id="3708" name="Rectangle 439"/>
          <p:cNvSpPr/>
          <p:nvPr/>
        </p:nvSpPr>
        <p:spPr>
          <a:xfrm>
            <a:off x="9276840" y="3677400"/>
            <a:ext cx="180720" cy="139680"/>
          </a:xfrm>
          <a:prstGeom prst="rect">
            <a:avLst/>
          </a:prstGeom>
          <a:solidFill>
            <a:srgbClr val="ffffff"/>
          </a:solidFill>
          <a:ln w="29160">
            <a:solidFill>
              <a:srgbClr val="000000"/>
            </a:solidFill>
            <a:round/>
          </a:ln>
        </p:spPr>
      </p:sp>
      <p:sp>
        <p:nvSpPr>
          <p:cNvPr id="3709" name="Rectangle 440"/>
          <p:cNvSpPr/>
          <p:nvPr/>
        </p:nvSpPr>
        <p:spPr>
          <a:xfrm>
            <a:off x="9454320" y="3677400"/>
            <a:ext cx="181080" cy="139680"/>
          </a:xfrm>
          <a:prstGeom prst="rect">
            <a:avLst/>
          </a:prstGeom>
          <a:solidFill>
            <a:srgbClr val="ffffff"/>
          </a:solidFill>
          <a:ln w="29160">
            <a:solidFill>
              <a:srgbClr val="000000"/>
            </a:solidFill>
            <a:round/>
          </a:ln>
        </p:spPr>
      </p:sp>
      <p:sp>
        <p:nvSpPr>
          <p:cNvPr id="3710" name="Rectangle 441"/>
          <p:cNvSpPr/>
          <p:nvPr/>
        </p:nvSpPr>
        <p:spPr>
          <a:xfrm>
            <a:off x="9632160" y="3677400"/>
            <a:ext cx="180720" cy="139680"/>
          </a:xfrm>
          <a:prstGeom prst="rect">
            <a:avLst/>
          </a:prstGeom>
          <a:solidFill>
            <a:srgbClr val="000000"/>
          </a:solidFill>
          <a:ln w="29160">
            <a:solidFill>
              <a:srgbClr val="000000"/>
            </a:solidFill>
            <a:round/>
          </a:ln>
        </p:spPr>
      </p:sp>
      <p:sp>
        <p:nvSpPr>
          <p:cNvPr id="3711" name="Rectangle 442"/>
          <p:cNvSpPr/>
          <p:nvPr/>
        </p:nvSpPr>
        <p:spPr>
          <a:xfrm>
            <a:off x="7855200" y="3814920"/>
            <a:ext cx="180720" cy="139680"/>
          </a:xfrm>
          <a:prstGeom prst="rect">
            <a:avLst/>
          </a:prstGeom>
          <a:solidFill>
            <a:srgbClr val="ffffff"/>
          </a:solidFill>
          <a:ln w="29160">
            <a:solidFill>
              <a:srgbClr val="000000"/>
            </a:solidFill>
            <a:round/>
          </a:ln>
        </p:spPr>
      </p:sp>
      <p:sp>
        <p:nvSpPr>
          <p:cNvPr id="3712" name="Rectangle 443"/>
          <p:cNvSpPr/>
          <p:nvPr/>
        </p:nvSpPr>
        <p:spPr>
          <a:xfrm>
            <a:off x="8032680" y="3814920"/>
            <a:ext cx="181080" cy="139680"/>
          </a:xfrm>
          <a:prstGeom prst="rect">
            <a:avLst/>
          </a:prstGeom>
          <a:solidFill>
            <a:srgbClr val="ffffff"/>
          </a:solidFill>
          <a:ln w="29160">
            <a:solidFill>
              <a:srgbClr val="000000"/>
            </a:solidFill>
            <a:round/>
          </a:ln>
        </p:spPr>
      </p:sp>
      <p:sp>
        <p:nvSpPr>
          <p:cNvPr id="3713" name="Rectangle 444"/>
          <p:cNvSpPr/>
          <p:nvPr/>
        </p:nvSpPr>
        <p:spPr>
          <a:xfrm>
            <a:off x="8210520" y="3814920"/>
            <a:ext cx="181080" cy="139680"/>
          </a:xfrm>
          <a:prstGeom prst="rect">
            <a:avLst/>
          </a:prstGeom>
          <a:solidFill>
            <a:srgbClr val="ffffff"/>
          </a:solidFill>
          <a:ln w="29160">
            <a:solidFill>
              <a:srgbClr val="000000"/>
            </a:solidFill>
            <a:round/>
          </a:ln>
        </p:spPr>
      </p:sp>
      <p:sp>
        <p:nvSpPr>
          <p:cNvPr id="3714" name="Rectangle 445"/>
          <p:cNvSpPr/>
          <p:nvPr/>
        </p:nvSpPr>
        <p:spPr>
          <a:xfrm>
            <a:off x="8388360" y="3814920"/>
            <a:ext cx="180720" cy="139680"/>
          </a:xfrm>
          <a:prstGeom prst="rect">
            <a:avLst/>
          </a:prstGeom>
          <a:solidFill>
            <a:srgbClr val="ffffff"/>
          </a:solidFill>
          <a:ln w="29160">
            <a:solidFill>
              <a:srgbClr val="000000"/>
            </a:solidFill>
            <a:round/>
          </a:ln>
        </p:spPr>
      </p:sp>
      <p:sp>
        <p:nvSpPr>
          <p:cNvPr id="3715" name="Rectangle 446"/>
          <p:cNvSpPr/>
          <p:nvPr/>
        </p:nvSpPr>
        <p:spPr>
          <a:xfrm>
            <a:off x="8565840" y="3814920"/>
            <a:ext cx="181080" cy="139680"/>
          </a:xfrm>
          <a:prstGeom prst="rect">
            <a:avLst/>
          </a:prstGeom>
          <a:solidFill>
            <a:srgbClr val="ffffff"/>
          </a:solidFill>
          <a:ln w="29160">
            <a:solidFill>
              <a:srgbClr val="000000"/>
            </a:solidFill>
            <a:round/>
          </a:ln>
        </p:spPr>
      </p:sp>
      <p:sp>
        <p:nvSpPr>
          <p:cNvPr id="3716" name="Rectangle 447"/>
          <p:cNvSpPr/>
          <p:nvPr/>
        </p:nvSpPr>
        <p:spPr>
          <a:xfrm>
            <a:off x="8743680" y="3814920"/>
            <a:ext cx="181080" cy="139680"/>
          </a:xfrm>
          <a:prstGeom prst="rect">
            <a:avLst/>
          </a:prstGeom>
          <a:solidFill>
            <a:srgbClr val="ffffff"/>
          </a:solidFill>
          <a:ln w="29160">
            <a:solidFill>
              <a:srgbClr val="000000"/>
            </a:solidFill>
            <a:round/>
          </a:ln>
        </p:spPr>
      </p:sp>
      <p:sp>
        <p:nvSpPr>
          <p:cNvPr id="3717" name="Rectangle 448"/>
          <p:cNvSpPr/>
          <p:nvPr/>
        </p:nvSpPr>
        <p:spPr>
          <a:xfrm>
            <a:off x="8921160" y="3814920"/>
            <a:ext cx="181080" cy="139680"/>
          </a:xfrm>
          <a:prstGeom prst="rect">
            <a:avLst/>
          </a:prstGeom>
          <a:solidFill>
            <a:srgbClr val="000000"/>
          </a:solidFill>
          <a:ln w="29160">
            <a:solidFill>
              <a:srgbClr val="000000"/>
            </a:solidFill>
            <a:round/>
          </a:ln>
        </p:spPr>
      </p:sp>
      <p:sp>
        <p:nvSpPr>
          <p:cNvPr id="3718" name="Rectangle 449"/>
          <p:cNvSpPr/>
          <p:nvPr/>
        </p:nvSpPr>
        <p:spPr>
          <a:xfrm>
            <a:off x="9099000" y="3814920"/>
            <a:ext cx="180720" cy="139680"/>
          </a:xfrm>
          <a:prstGeom prst="rect">
            <a:avLst/>
          </a:prstGeom>
          <a:solidFill>
            <a:srgbClr val="000000"/>
          </a:solidFill>
          <a:ln w="29160">
            <a:solidFill>
              <a:srgbClr val="000000"/>
            </a:solidFill>
            <a:round/>
          </a:ln>
        </p:spPr>
      </p:sp>
      <p:sp>
        <p:nvSpPr>
          <p:cNvPr id="3719" name="Rectangle 450"/>
          <p:cNvSpPr/>
          <p:nvPr/>
        </p:nvSpPr>
        <p:spPr>
          <a:xfrm>
            <a:off x="9276840" y="3814920"/>
            <a:ext cx="180720" cy="139680"/>
          </a:xfrm>
          <a:prstGeom prst="rect">
            <a:avLst/>
          </a:prstGeom>
          <a:solidFill>
            <a:srgbClr val="000000"/>
          </a:solidFill>
          <a:ln w="29160">
            <a:solidFill>
              <a:srgbClr val="000000"/>
            </a:solidFill>
            <a:round/>
          </a:ln>
        </p:spPr>
      </p:sp>
      <p:sp>
        <p:nvSpPr>
          <p:cNvPr id="3720" name="Rectangle 451"/>
          <p:cNvSpPr/>
          <p:nvPr/>
        </p:nvSpPr>
        <p:spPr>
          <a:xfrm>
            <a:off x="9454320" y="3814920"/>
            <a:ext cx="181080" cy="139680"/>
          </a:xfrm>
          <a:prstGeom prst="rect">
            <a:avLst/>
          </a:prstGeom>
          <a:solidFill>
            <a:srgbClr val="000000"/>
          </a:solidFill>
          <a:ln w="29160">
            <a:solidFill>
              <a:srgbClr val="000000"/>
            </a:solidFill>
            <a:round/>
          </a:ln>
        </p:spPr>
      </p:sp>
      <p:sp>
        <p:nvSpPr>
          <p:cNvPr id="3721" name="Rectangle 452"/>
          <p:cNvSpPr/>
          <p:nvPr/>
        </p:nvSpPr>
        <p:spPr>
          <a:xfrm>
            <a:off x="9632160" y="3814920"/>
            <a:ext cx="180720" cy="139680"/>
          </a:xfrm>
          <a:prstGeom prst="rect">
            <a:avLst/>
          </a:prstGeom>
          <a:solidFill>
            <a:srgbClr val="000000"/>
          </a:solidFill>
          <a:ln w="29160">
            <a:solidFill>
              <a:srgbClr val="000000"/>
            </a:solidFill>
            <a:round/>
          </a:ln>
        </p:spPr>
      </p:sp>
      <p:sp>
        <p:nvSpPr>
          <p:cNvPr id="3722" name="Rectangle 453"/>
          <p:cNvSpPr/>
          <p:nvPr/>
        </p:nvSpPr>
        <p:spPr>
          <a:xfrm>
            <a:off x="7855200" y="3952440"/>
            <a:ext cx="180720" cy="140040"/>
          </a:xfrm>
          <a:prstGeom prst="rect">
            <a:avLst/>
          </a:prstGeom>
          <a:solidFill>
            <a:srgbClr val="ffffff"/>
          </a:solidFill>
          <a:ln w="29160">
            <a:solidFill>
              <a:srgbClr val="000000"/>
            </a:solidFill>
            <a:round/>
          </a:ln>
        </p:spPr>
      </p:sp>
      <p:sp>
        <p:nvSpPr>
          <p:cNvPr id="3723" name="Rectangle 454"/>
          <p:cNvSpPr/>
          <p:nvPr/>
        </p:nvSpPr>
        <p:spPr>
          <a:xfrm>
            <a:off x="8032680" y="3952440"/>
            <a:ext cx="181080" cy="140040"/>
          </a:xfrm>
          <a:prstGeom prst="rect">
            <a:avLst/>
          </a:prstGeom>
          <a:solidFill>
            <a:srgbClr val="ffffff"/>
          </a:solidFill>
          <a:ln w="29160">
            <a:solidFill>
              <a:srgbClr val="000000"/>
            </a:solidFill>
            <a:round/>
          </a:ln>
        </p:spPr>
      </p:sp>
      <p:sp>
        <p:nvSpPr>
          <p:cNvPr id="3724" name="Rectangle 455"/>
          <p:cNvSpPr/>
          <p:nvPr/>
        </p:nvSpPr>
        <p:spPr>
          <a:xfrm>
            <a:off x="8210520" y="3952440"/>
            <a:ext cx="181080" cy="140040"/>
          </a:xfrm>
          <a:prstGeom prst="rect">
            <a:avLst/>
          </a:prstGeom>
          <a:solidFill>
            <a:srgbClr val="ffffff"/>
          </a:solidFill>
          <a:ln w="29160">
            <a:solidFill>
              <a:srgbClr val="000000"/>
            </a:solidFill>
            <a:round/>
          </a:ln>
        </p:spPr>
      </p:sp>
      <p:sp>
        <p:nvSpPr>
          <p:cNvPr id="3725" name="Rectangle 456"/>
          <p:cNvSpPr/>
          <p:nvPr/>
        </p:nvSpPr>
        <p:spPr>
          <a:xfrm>
            <a:off x="8388360" y="3952440"/>
            <a:ext cx="180720" cy="140040"/>
          </a:xfrm>
          <a:prstGeom prst="rect">
            <a:avLst/>
          </a:prstGeom>
          <a:solidFill>
            <a:srgbClr val="ffffff"/>
          </a:solidFill>
          <a:ln w="29160">
            <a:solidFill>
              <a:srgbClr val="000000"/>
            </a:solidFill>
            <a:round/>
          </a:ln>
        </p:spPr>
      </p:sp>
      <p:sp>
        <p:nvSpPr>
          <p:cNvPr id="3726" name="Rectangle 457"/>
          <p:cNvSpPr/>
          <p:nvPr/>
        </p:nvSpPr>
        <p:spPr>
          <a:xfrm>
            <a:off x="8565840" y="3952440"/>
            <a:ext cx="181080" cy="140040"/>
          </a:xfrm>
          <a:prstGeom prst="rect">
            <a:avLst/>
          </a:prstGeom>
          <a:solidFill>
            <a:srgbClr val="ffffff"/>
          </a:solidFill>
          <a:ln w="29160">
            <a:solidFill>
              <a:srgbClr val="000000"/>
            </a:solidFill>
            <a:round/>
          </a:ln>
        </p:spPr>
      </p:sp>
      <p:sp>
        <p:nvSpPr>
          <p:cNvPr id="3727" name="Rectangle 458"/>
          <p:cNvSpPr/>
          <p:nvPr/>
        </p:nvSpPr>
        <p:spPr>
          <a:xfrm>
            <a:off x="8743680" y="3952440"/>
            <a:ext cx="181080" cy="140040"/>
          </a:xfrm>
          <a:prstGeom prst="rect">
            <a:avLst/>
          </a:prstGeom>
          <a:solidFill>
            <a:srgbClr val="000000"/>
          </a:solidFill>
          <a:ln w="29160">
            <a:solidFill>
              <a:srgbClr val="000000"/>
            </a:solidFill>
            <a:round/>
          </a:ln>
        </p:spPr>
      </p:sp>
      <p:sp>
        <p:nvSpPr>
          <p:cNvPr id="3728" name="Rectangle 459"/>
          <p:cNvSpPr/>
          <p:nvPr/>
        </p:nvSpPr>
        <p:spPr>
          <a:xfrm>
            <a:off x="8921160" y="3952440"/>
            <a:ext cx="181080" cy="140040"/>
          </a:xfrm>
          <a:prstGeom prst="rect">
            <a:avLst/>
          </a:prstGeom>
          <a:solidFill>
            <a:srgbClr val="000000"/>
          </a:solidFill>
          <a:ln w="29160">
            <a:solidFill>
              <a:srgbClr val="000000"/>
            </a:solidFill>
            <a:round/>
          </a:ln>
        </p:spPr>
      </p:sp>
      <p:sp>
        <p:nvSpPr>
          <p:cNvPr id="3729" name="Rectangle 460"/>
          <p:cNvSpPr/>
          <p:nvPr/>
        </p:nvSpPr>
        <p:spPr>
          <a:xfrm>
            <a:off x="9099000" y="3952440"/>
            <a:ext cx="180720" cy="140040"/>
          </a:xfrm>
          <a:prstGeom prst="rect">
            <a:avLst/>
          </a:prstGeom>
          <a:solidFill>
            <a:srgbClr val="ffffff"/>
          </a:solidFill>
          <a:ln w="29160">
            <a:solidFill>
              <a:srgbClr val="000000"/>
            </a:solidFill>
            <a:round/>
          </a:ln>
        </p:spPr>
      </p:sp>
      <p:sp>
        <p:nvSpPr>
          <p:cNvPr id="3730" name="Rectangle 461"/>
          <p:cNvSpPr/>
          <p:nvPr/>
        </p:nvSpPr>
        <p:spPr>
          <a:xfrm>
            <a:off x="9276840" y="3952440"/>
            <a:ext cx="180720" cy="140040"/>
          </a:xfrm>
          <a:prstGeom prst="rect">
            <a:avLst/>
          </a:prstGeom>
          <a:solidFill>
            <a:srgbClr val="ffffff"/>
          </a:solidFill>
          <a:ln w="29160">
            <a:solidFill>
              <a:srgbClr val="000000"/>
            </a:solidFill>
            <a:round/>
          </a:ln>
        </p:spPr>
      </p:sp>
      <p:sp>
        <p:nvSpPr>
          <p:cNvPr id="3731" name="Rectangle 462"/>
          <p:cNvSpPr/>
          <p:nvPr/>
        </p:nvSpPr>
        <p:spPr>
          <a:xfrm>
            <a:off x="9454320" y="3952440"/>
            <a:ext cx="181080" cy="140040"/>
          </a:xfrm>
          <a:prstGeom prst="rect">
            <a:avLst/>
          </a:prstGeom>
          <a:solidFill>
            <a:srgbClr val="000000"/>
          </a:solidFill>
          <a:ln w="29160">
            <a:solidFill>
              <a:srgbClr val="000000"/>
            </a:solidFill>
            <a:round/>
          </a:ln>
        </p:spPr>
      </p:sp>
      <p:sp>
        <p:nvSpPr>
          <p:cNvPr id="3732" name="Rectangle 463"/>
          <p:cNvSpPr/>
          <p:nvPr/>
        </p:nvSpPr>
        <p:spPr>
          <a:xfrm>
            <a:off x="9632160" y="3952440"/>
            <a:ext cx="180720" cy="140040"/>
          </a:xfrm>
          <a:prstGeom prst="rect">
            <a:avLst/>
          </a:prstGeom>
          <a:solidFill>
            <a:srgbClr val="ffffff"/>
          </a:solidFill>
          <a:ln w="29160">
            <a:solidFill>
              <a:srgbClr val="000000"/>
            </a:solidFill>
            <a:round/>
          </a:ln>
        </p:spPr>
      </p:sp>
      <p:sp>
        <p:nvSpPr>
          <p:cNvPr id="3733" name="Rectangle 464"/>
          <p:cNvSpPr/>
          <p:nvPr/>
        </p:nvSpPr>
        <p:spPr>
          <a:xfrm>
            <a:off x="7855200" y="4090320"/>
            <a:ext cx="180720" cy="140040"/>
          </a:xfrm>
          <a:prstGeom prst="rect">
            <a:avLst/>
          </a:prstGeom>
          <a:solidFill>
            <a:srgbClr val="ffffff"/>
          </a:solidFill>
          <a:ln w="29160">
            <a:solidFill>
              <a:srgbClr val="000000"/>
            </a:solidFill>
            <a:round/>
          </a:ln>
        </p:spPr>
      </p:sp>
      <p:sp>
        <p:nvSpPr>
          <p:cNvPr id="3734" name="Rectangle 465"/>
          <p:cNvSpPr/>
          <p:nvPr/>
        </p:nvSpPr>
        <p:spPr>
          <a:xfrm>
            <a:off x="8032680" y="4090320"/>
            <a:ext cx="181080" cy="140040"/>
          </a:xfrm>
          <a:prstGeom prst="rect">
            <a:avLst/>
          </a:prstGeom>
          <a:solidFill>
            <a:srgbClr val="ffffff"/>
          </a:solidFill>
          <a:ln w="29160">
            <a:solidFill>
              <a:srgbClr val="000000"/>
            </a:solidFill>
            <a:round/>
          </a:ln>
        </p:spPr>
      </p:sp>
      <p:sp>
        <p:nvSpPr>
          <p:cNvPr id="3735" name="Rectangle 466"/>
          <p:cNvSpPr/>
          <p:nvPr/>
        </p:nvSpPr>
        <p:spPr>
          <a:xfrm>
            <a:off x="8210520" y="4090320"/>
            <a:ext cx="181080" cy="140040"/>
          </a:xfrm>
          <a:prstGeom prst="rect">
            <a:avLst/>
          </a:prstGeom>
          <a:solidFill>
            <a:srgbClr val="ffffff"/>
          </a:solidFill>
          <a:ln w="29160">
            <a:solidFill>
              <a:srgbClr val="000000"/>
            </a:solidFill>
            <a:round/>
          </a:ln>
        </p:spPr>
      </p:sp>
      <p:sp>
        <p:nvSpPr>
          <p:cNvPr id="3736" name="Rectangle 467"/>
          <p:cNvSpPr/>
          <p:nvPr/>
        </p:nvSpPr>
        <p:spPr>
          <a:xfrm>
            <a:off x="8388360" y="4090320"/>
            <a:ext cx="180720" cy="140040"/>
          </a:xfrm>
          <a:prstGeom prst="rect">
            <a:avLst/>
          </a:prstGeom>
          <a:solidFill>
            <a:srgbClr val="ffffff"/>
          </a:solidFill>
          <a:ln w="29160">
            <a:solidFill>
              <a:srgbClr val="000000"/>
            </a:solidFill>
            <a:round/>
          </a:ln>
        </p:spPr>
      </p:sp>
      <p:sp>
        <p:nvSpPr>
          <p:cNvPr id="3737" name="Rectangle 468"/>
          <p:cNvSpPr/>
          <p:nvPr/>
        </p:nvSpPr>
        <p:spPr>
          <a:xfrm>
            <a:off x="8565840" y="4090320"/>
            <a:ext cx="181080" cy="140040"/>
          </a:xfrm>
          <a:prstGeom prst="rect">
            <a:avLst/>
          </a:prstGeom>
          <a:solidFill>
            <a:srgbClr val="ffffff"/>
          </a:solidFill>
          <a:ln w="29160">
            <a:solidFill>
              <a:srgbClr val="000000"/>
            </a:solidFill>
            <a:round/>
          </a:ln>
        </p:spPr>
      </p:sp>
      <p:sp>
        <p:nvSpPr>
          <p:cNvPr id="3738" name="Rectangle 469"/>
          <p:cNvSpPr/>
          <p:nvPr/>
        </p:nvSpPr>
        <p:spPr>
          <a:xfrm>
            <a:off x="8743680" y="4090320"/>
            <a:ext cx="181080" cy="140040"/>
          </a:xfrm>
          <a:prstGeom prst="rect">
            <a:avLst/>
          </a:prstGeom>
          <a:solidFill>
            <a:srgbClr val="ffffff"/>
          </a:solidFill>
          <a:ln w="29160">
            <a:solidFill>
              <a:srgbClr val="000000"/>
            </a:solidFill>
            <a:round/>
          </a:ln>
        </p:spPr>
      </p:sp>
      <p:sp>
        <p:nvSpPr>
          <p:cNvPr id="3739" name="Rectangle 470"/>
          <p:cNvSpPr/>
          <p:nvPr/>
        </p:nvSpPr>
        <p:spPr>
          <a:xfrm>
            <a:off x="8921160" y="4090320"/>
            <a:ext cx="181080" cy="140040"/>
          </a:xfrm>
          <a:prstGeom prst="rect">
            <a:avLst/>
          </a:prstGeom>
          <a:solidFill>
            <a:srgbClr val="000000"/>
          </a:solidFill>
          <a:ln w="29160">
            <a:solidFill>
              <a:srgbClr val="000000"/>
            </a:solidFill>
            <a:round/>
          </a:ln>
        </p:spPr>
      </p:sp>
      <p:sp>
        <p:nvSpPr>
          <p:cNvPr id="3740" name="Rectangle 471"/>
          <p:cNvSpPr/>
          <p:nvPr/>
        </p:nvSpPr>
        <p:spPr>
          <a:xfrm>
            <a:off x="9099000" y="4090320"/>
            <a:ext cx="180720" cy="140040"/>
          </a:xfrm>
          <a:prstGeom prst="rect">
            <a:avLst/>
          </a:prstGeom>
          <a:solidFill>
            <a:srgbClr val="000000"/>
          </a:solidFill>
          <a:ln w="29160">
            <a:solidFill>
              <a:srgbClr val="000000"/>
            </a:solidFill>
            <a:round/>
          </a:ln>
        </p:spPr>
      </p:sp>
      <p:sp>
        <p:nvSpPr>
          <p:cNvPr id="3741" name="Rectangle 472"/>
          <p:cNvSpPr/>
          <p:nvPr/>
        </p:nvSpPr>
        <p:spPr>
          <a:xfrm>
            <a:off x="9276840" y="4090320"/>
            <a:ext cx="180720" cy="140040"/>
          </a:xfrm>
          <a:prstGeom prst="rect">
            <a:avLst/>
          </a:prstGeom>
          <a:solidFill>
            <a:srgbClr val="000000"/>
          </a:solidFill>
          <a:ln w="29160">
            <a:solidFill>
              <a:srgbClr val="000000"/>
            </a:solidFill>
            <a:round/>
          </a:ln>
        </p:spPr>
      </p:sp>
      <p:sp>
        <p:nvSpPr>
          <p:cNvPr id="3742" name="Rectangle 473"/>
          <p:cNvSpPr/>
          <p:nvPr/>
        </p:nvSpPr>
        <p:spPr>
          <a:xfrm>
            <a:off x="9454320" y="4090320"/>
            <a:ext cx="181080" cy="140040"/>
          </a:xfrm>
          <a:prstGeom prst="rect">
            <a:avLst/>
          </a:prstGeom>
          <a:solidFill>
            <a:srgbClr val="ffffff"/>
          </a:solidFill>
          <a:ln w="29160">
            <a:solidFill>
              <a:srgbClr val="000000"/>
            </a:solidFill>
            <a:round/>
          </a:ln>
        </p:spPr>
      </p:sp>
      <p:sp>
        <p:nvSpPr>
          <p:cNvPr id="3743" name="Rectangle 474"/>
          <p:cNvSpPr/>
          <p:nvPr/>
        </p:nvSpPr>
        <p:spPr>
          <a:xfrm>
            <a:off x="9632160" y="4090320"/>
            <a:ext cx="180720" cy="140040"/>
          </a:xfrm>
          <a:prstGeom prst="rect">
            <a:avLst/>
          </a:prstGeom>
          <a:solidFill>
            <a:srgbClr val="000000"/>
          </a:solidFill>
          <a:ln w="29160">
            <a:solidFill>
              <a:srgbClr val="000000"/>
            </a:solidFill>
            <a:round/>
          </a:ln>
        </p:spPr>
      </p:sp>
      <p:sp>
        <p:nvSpPr>
          <p:cNvPr id="3744" name="Rectangle 475"/>
          <p:cNvSpPr/>
          <p:nvPr/>
        </p:nvSpPr>
        <p:spPr>
          <a:xfrm>
            <a:off x="7855200" y="4228200"/>
            <a:ext cx="180720" cy="140040"/>
          </a:xfrm>
          <a:prstGeom prst="rect">
            <a:avLst/>
          </a:prstGeom>
          <a:solidFill>
            <a:srgbClr val="000000"/>
          </a:solidFill>
          <a:ln w="29160">
            <a:solidFill>
              <a:srgbClr val="000000"/>
            </a:solidFill>
            <a:round/>
          </a:ln>
        </p:spPr>
      </p:sp>
      <p:sp>
        <p:nvSpPr>
          <p:cNvPr id="3745" name="Rectangle 476"/>
          <p:cNvSpPr/>
          <p:nvPr/>
        </p:nvSpPr>
        <p:spPr>
          <a:xfrm>
            <a:off x="8032680" y="4228200"/>
            <a:ext cx="181080" cy="140040"/>
          </a:xfrm>
          <a:prstGeom prst="rect">
            <a:avLst/>
          </a:prstGeom>
          <a:solidFill>
            <a:srgbClr val="ffffff"/>
          </a:solidFill>
          <a:ln w="29160">
            <a:solidFill>
              <a:srgbClr val="000000"/>
            </a:solidFill>
            <a:round/>
          </a:ln>
        </p:spPr>
      </p:sp>
      <p:sp>
        <p:nvSpPr>
          <p:cNvPr id="3746" name="Rectangle 477"/>
          <p:cNvSpPr/>
          <p:nvPr/>
        </p:nvSpPr>
        <p:spPr>
          <a:xfrm>
            <a:off x="8210520" y="4228200"/>
            <a:ext cx="181080" cy="140040"/>
          </a:xfrm>
          <a:prstGeom prst="rect">
            <a:avLst/>
          </a:prstGeom>
          <a:solidFill>
            <a:srgbClr val="000000"/>
          </a:solidFill>
          <a:ln w="29160">
            <a:solidFill>
              <a:srgbClr val="000000"/>
            </a:solidFill>
            <a:round/>
          </a:ln>
        </p:spPr>
      </p:sp>
      <p:sp>
        <p:nvSpPr>
          <p:cNvPr id="3747" name="Rectangle 478"/>
          <p:cNvSpPr/>
          <p:nvPr/>
        </p:nvSpPr>
        <p:spPr>
          <a:xfrm>
            <a:off x="8388360" y="4228200"/>
            <a:ext cx="180720" cy="140040"/>
          </a:xfrm>
          <a:prstGeom prst="rect">
            <a:avLst/>
          </a:prstGeom>
          <a:solidFill>
            <a:srgbClr val="000000"/>
          </a:solidFill>
          <a:ln w="29160">
            <a:solidFill>
              <a:srgbClr val="000000"/>
            </a:solidFill>
            <a:round/>
          </a:ln>
        </p:spPr>
      </p:sp>
      <p:sp>
        <p:nvSpPr>
          <p:cNvPr id="3748" name="Rectangle 479"/>
          <p:cNvSpPr/>
          <p:nvPr/>
        </p:nvSpPr>
        <p:spPr>
          <a:xfrm>
            <a:off x="8565840" y="4228200"/>
            <a:ext cx="181080" cy="140040"/>
          </a:xfrm>
          <a:prstGeom prst="rect">
            <a:avLst/>
          </a:prstGeom>
          <a:solidFill>
            <a:srgbClr val="000000"/>
          </a:solidFill>
          <a:ln w="29160">
            <a:solidFill>
              <a:srgbClr val="000000"/>
            </a:solidFill>
            <a:round/>
          </a:ln>
        </p:spPr>
      </p:sp>
      <p:sp>
        <p:nvSpPr>
          <p:cNvPr id="3749" name="Rectangle 480"/>
          <p:cNvSpPr/>
          <p:nvPr/>
        </p:nvSpPr>
        <p:spPr>
          <a:xfrm>
            <a:off x="8743680" y="4228200"/>
            <a:ext cx="181080" cy="140040"/>
          </a:xfrm>
          <a:prstGeom prst="rect">
            <a:avLst/>
          </a:prstGeom>
          <a:solidFill>
            <a:srgbClr val="ffffff"/>
          </a:solidFill>
          <a:ln w="29160">
            <a:solidFill>
              <a:srgbClr val="000000"/>
            </a:solidFill>
            <a:round/>
          </a:ln>
        </p:spPr>
      </p:sp>
      <p:sp>
        <p:nvSpPr>
          <p:cNvPr id="3750" name="Rectangle 481"/>
          <p:cNvSpPr/>
          <p:nvPr/>
        </p:nvSpPr>
        <p:spPr>
          <a:xfrm>
            <a:off x="8921160" y="4228200"/>
            <a:ext cx="181080" cy="140040"/>
          </a:xfrm>
          <a:prstGeom prst="rect">
            <a:avLst/>
          </a:prstGeom>
          <a:solidFill>
            <a:srgbClr val="ffffff"/>
          </a:solidFill>
          <a:ln w="29160">
            <a:solidFill>
              <a:srgbClr val="000000"/>
            </a:solidFill>
            <a:round/>
          </a:ln>
        </p:spPr>
      </p:sp>
      <p:sp>
        <p:nvSpPr>
          <p:cNvPr id="3751" name="Rectangle 482"/>
          <p:cNvSpPr/>
          <p:nvPr/>
        </p:nvSpPr>
        <p:spPr>
          <a:xfrm>
            <a:off x="9099000" y="4228200"/>
            <a:ext cx="180720" cy="140040"/>
          </a:xfrm>
          <a:prstGeom prst="rect">
            <a:avLst/>
          </a:prstGeom>
          <a:solidFill>
            <a:srgbClr val="ffffff"/>
          </a:solidFill>
          <a:ln w="29160">
            <a:solidFill>
              <a:srgbClr val="000000"/>
            </a:solidFill>
            <a:round/>
          </a:ln>
        </p:spPr>
      </p:sp>
      <p:sp>
        <p:nvSpPr>
          <p:cNvPr id="3752" name="Rectangle 483"/>
          <p:cNvSpPr/>
          <p:nvPr/>
        </p:nvSpPr>
        <p:spPr>
          <a:xfrm>
            <a:off x="9276840" y="4228200"/>
            <a:ext cx="180720" cy="140040"/>
          </a:xfrm>
          <a:prstGeom prst="rect">
            <a:avLst/>
          </a:prstGeom>
          <a:solidFill>
            <a:srgbClr val="ffffff"/>
          </a:solidFill>
          <a:ln w="29160">
            <a:solidFill>
              <a:srgbClr val="000000"/>
            </a:solidFill>
            <a:round/>
          </a:ln>
        </p:spPr>
      </p:sp>
      <p:sp>
        <p:nvSpPr>
          <p:cNvPr id="3753" name="Rectangle 484"/>
          <p:cNvSpPr/>
          <p:nvPr/>
        </p:nvSpPr>
        <p:spPr>
          <a:xfrm>
            <a:off x="9454320" y="4228200"/>
            <a:ext cx="181080" cy="140040"/>
          </a:xfrm>
          <a:prstGeom prst="rect">
            <a:avLst/>
          </a:prstGeom>
          <a:solidFill>
            <a:srgbClr val="ffffff"/>
          </a:solidFill>
          <a:ln w="29160">
            <a:solidFill>
              <a:srgbClr val="000000"/>
            </a:solidFill>
            <a:round/>
          </a:ln>
        </p:spPr>
      </p:sp>
      <p:sp>
        <p:nvSpPr>
          <p:cNvPr id="3754" name="Rectangle 485"/>
          <p:cNvSpPr/>
          <p:nvPr/>
        </p:nvSpPr>
        <p:spPr>
          <a:xfrm>
            <a:off x="9632160" y="4228200"/>
            <a:ext cx="180720" cy="140040"/>
          </a:xfrm>
          <a:prstGeom prst="rect">
            <a:avLst/>
          </a:prstGeom>
          <a:solidFill>
            <a:srgbClr val="ffffff"/>
          </a:solidFill>
          <a:ln w="29160">
            <a:solidFill>
              <a:srgbClr val="000000"/>
            </a:solidFill>
            <a:round/>
          </a:ln>
        </p:spPr>
      </p:sp>
      <p:sp>
        <p:nvSpPr>
          <p:cNvPr id="3755" name="Rectangle 486"/>
          <p:cNvSpPr/>
          <p:nvPr/>
        </p:nvSpPr>
        <p:spPr>
          <a:xfrm>
            <a:off x="7855200" y="4365720"/>
            <a:ext cx="180720" cy="140040"/>
          </a:xfrm>
          <a:prstGeom prst="rect">
            <a:avLst/>
          </a:prstGeom>
          <a:solidFill>
            <a:srgbClr val="ffffff"/>
          </a:solidFill>
          <a:ln w="29160">
            <a:solidFill>
              <a:srgbClr val="000000"/>
            </a:solidFill>
            <a:round/>
          </a:ln>
        </p:spPr>
      </p:sp>
      <p:sp>
        <p:nvSpPr>
          <p:cNvPr id="3756" name="Rectangle 487"/>
          <p:cNvSpPr/>
          <p:nvPr/>
        </p:nvSpPr>
        <p:spPr>
          <a:xfrm>
            <a:off x="8032680" y="4365720"/>
            <a:ext cx="181080" cy="140040"/>
          </a:xfrm>
          <a:prstGeom prst="rect">
            <a:avLst/>
          </a:prstGeom>
          <a:solidFill>
            <a:srgbClr val="000000"/>
          </a:solidFill>
          <a:ln w="29160">
            <a:solidFill>
              <a:srgbClr val="000000"/>
            </a:solidFill>
            <a:round/>
          </a:ln>
        </p:spPr>
      </p:sp>
      <p:sp>
        <p:nvSpPr>
          <p:cNvPr id="3757" name="Rectangle 488"/>
          <p:cNvSpPr/>
          <p:nvPr/>
        </p:nvSpPr>
        <p:spPr>
          <a:xfrm>
            <a:off x="8210520" y="4365720"/>
            <a:ext cx="181080" cy="140040"/>
          </a:xfrm>
          <a:prstGeom prst="rect">
            <a:avLst/>
          </a:prstGeom>
          <a:solidFill>
            <a:srgbClr val="000000"/>
          </a:solidFill>
          <a:ln w="29160">
            <a:solidFill>
              <a:srgbClr val="000000"/>
            </a:solidFill>
            <a:round/>
          </a:ln>
        </p:spPr>
      </p:sp>
      <p:sp>
        <p:nvSpPr>
          <p:cNvPr id="3758" name="Rectangle 489"/>
          <p:cNvSpPr/>
          <p:nvPr/>
        </p:nvSpPr>
        <p:spPr>
          <a:xfrm>
            <a:off x="8388360" y="4365720"/>
            <a:ext cx="180720" cy="140040"/>
          </a:xfrm>
          <a:prstGeom prst="rect">
            <a:avLst/>
          </a:prstGeom>
          <a:solidFill>
            <a:srgbClr val="ffffff"/>
          </a:solidFill>
          <a:ln w="29160">
            <a:solidFill>
              <a:srgbClr val="000000"/>
            </a:solidFill>
            <a:round/>
          </a:ln>
        </p:spPr>
      </p:sp>
      <p:sp>
        <p:nvSpPr>
          <p:cNvPr id="3759" name="Rectangle 490"/>
          <p:cNvSpPr/>
          <p:nvPr/>
        </p:nvSpPr>
        <p:spPr>
          <a:xfrm>
            <a:off x="8565840" y="4365720"/>
            <a:ext cx="181080" cy="140040"/>
          </a:xfrm>
          <a:prstGeom prst="rect">
            <a:avLst/>
          </a:prstGeom>
          <a:solidFill>
            <a:srgbClr val="000000"/>
          </a:solidFill>
          <a:ln w="29160">
            <a:solidFill>
              <a:srgbClr val="000000"/>
            </a:solidFill>
            <a:round/>
          </a:ln>
        </p:spPr>
      </p:sp>
      <p:sp>
        <p:nvSpPr>
          <p:cNvPr id="3760" name="Rectangle 491"/>
          <p:cNvSpPr/>
          <p:nvPr/>
        </p:nvSpPr>
        <p:spPr>
          <a:xfrm>
            <a:off x="8743680" y="4365720"/>
            <a:ext cx="181080" cy="140040"/>
          </a:xfrm>
          <a:prstGeom prst="rect">
            <a:avLst/>
          </a:prstGeom>
          <a:solidFill>
            <a:srgbClr val="ffffff"/>
          </a:solidFill>
          <a:ln w="29160">
            <a:solidFill>
              <a:srgbClr val="000000"/>
            </a:solidFill>
            <a:round/>
          </a:ln>
        </p:spPr>
      </p:sp>
      <p:sp>
        <p:nvSpPr>
          <p:cNvPr id="3761" name="Rectangle 492"/>
          <p:cNvSpPr/>
          <p:nvPr/>
        </p:nvSpPr>
        <p:spPr>
          <a:xfrm>
            <a:off x="8921160" y="4365720"/>
            <a:ext cx="181080" cy="140040"/>
          </a:xfrm>
          <a:prstGeom prst="rect">
            <a:avLst/>
          </a:prstGeom>
          <a:solidFill>
            <a:srgbClr val="ffffff"/>
          </a:solidFill>
          <a:ln w="29160">
            <a:solidFill>
              <a:srgbClr val="000000"/>
            </a:solidFill>
            <a:round/>
          </a:ln>
        </p:spPr>
      </p:sp>
      <p:sp>
        <p:nvSpPr>
          <p:cNvPr id="3762" name="Rectangle 493"/>
          <p:cNvSpPr/>
          <p:nvPr/>
        </p:nvSpPr>
        <p:spPr>
          <a:xfrm>
            <a:off x="9099000" y="4365720"/>
            <a:ext cx="180720" cy="140040"/>
          </a:xfrm>
          <a:prstGeom prst="rect">
            <a:avLst/>
          </a:prstGeom>
          <a:solidFill>
            <a:srgbClr val="ffffff"/>
          </a:solidFill>
          <a:ln w="29160">
            <a:solidFill>
              <a:srgbClr val="000000"/>
            </a:solidFill>
            <a:round/>
          </a:ln>
        </p:spPr>
      </p:sp>
      <p:sp>
        <p:nvSpPr>
          <p:cNvPr id="3763" name="Rectangle 494"/>
          <p:cNvSpPr/>
          <p:nvPr/>
        </p:nvSpPr>
        <p:spPr>
          <a:xfrm>
            <a:off x="9276840" y="4365720"/>
            <a:ext cx="180720" cy="140040"/>
          </a:xfrm>
          <a:prstGeom prst="rect">
            <a:avLst/>
          </a:prstGeom>
          <a:solidFill>
            <a:srgbClr val="ffffff"/>
          </a:solidFill>
          <a:ln w="29160">
            <a:solidFill>
              <a:srgbClr val="000000"/>
            </a:solidFill>
            <a:round/>
          </a:ln>
        </p:spPr>
      </p:sp>
      <p:sp>
        <p:nvSpPr>
          <p:cNvPr id="3764" name="Rectangle 495"/>
          <p:cNvSpPr/>
          <p:nvPr/>
        </p:nvSpPr>
        <p:spPr>
          <a:xfrm>
            <a:off x="9454320" y="4365720"/>
            <a:ext cx="181080" cy="140040"/>
          </a:xfrm>
          <a:prstGeom prst="rect">
            <a:avLst/>
          </a:prstGeom>
          <a:solidFill>
            <a:srgbClr val="ffffff"/>
          </a:solidFill>
          <a:ln w="29160">
            <a:solidFill>
              <a:srgbClr val="000000"/>
            </a:solidFill>
            <a:round/>
          </a:ln>
        </p:spPr>
      </p:sp>
      <p:sp>
        <p:nvSpPr>
          <p:cNvPr id="3765" name="Rectangle 496"/>
          <p:cNvSpPr/>
          <p:nvPr/>
        </p:nvSpPr>
        <p:spPr>
          <a:xfrm>
            <a:off x="9632160" y="4365720"/>
            <a:ext cx="180720" cy="140040"/>
          </a:xfrm>
          <a:prstGeom prst="rect">
            <a:avLst/>
          </a:prstGeom>
          <a:solidFill>
            <a:srgbClr val="ffffff"/>
          </a:solidFill>
          <a:ln w="29160">
            <a:solidFill>
              <a:srgbClr val="000000"/>
            </a:solidFill>
            <a:round/>
          </a:ln>
        </p:spPr>
      </p:sp>
      <p:sp>
        <p:nvSpPr>
          <p:cNvPr id="3766" name="Rectangle 497"/>
          <p:cNvSpPr/>
          <p:nvPr/>
        </p:nvSpPr>
        <p:spPr>
          <a:xfrm>
            <a:off x="7855200" y="4503600"/>
            <a:ext cx="180720" cy="140040"/>
          </a:xfrm>
          <a:prstGeom prst="rect">
            <a:avLst/>
          </a:prstGeom>
          <a:solidFill>
            <a:srgbClr val="ffffff"/>
          </a:solidFill>
          <a:ln w="29160">
            <a:solidFill>
              <a:srgbClr val="000000"/>
            </a:solidFill>
            <a:round/>
          </a:ln>
        </p:spPr>
      </p:sp>
      <p:sp>
        <p:nvSpPr>
          <p:cNvPr id="3767" name="Rectangle 498"/>
          <p:cNvSpPr/>
          <p:nvPr/>
        </p:nvSpPr>
        <p:spPr>
          <a:xfrm>
            <a:off x="8032680" y="4503600"/>
            <a:ext cx="181080" cy="140040"/>
          </a:xfrm>
          <a:prstGeom prst="rect">
            <a:avLst/>
          </a:prstGeom>
          <a:solidFill>
            <a:srgbClr val="000000"/>
          </a:solidFill>
          <a:ln w="29160">
            <a:solidFill>
              <a:srgbClr val="000000"/>
            </a:solidFill>
            <a:round/>
          </a:ln>
        </p:spPr>
      </p:sp>
      <p:sp>
        <p:nvSpPr>
          <p:cNvPr id="3768" name="Rectangle 499"/>
          <p:cNvSpPr/>
          <p:nvPr/>
        </p:nvSpPr>
        <p:spPr>
          <a:xfrm>
            <a:off x="8210520" y="4503600"/>
            <a:ext cx="181080" cy="140040"/>
          </a:xfrm>
          <a:prstGeom prst="rect">
            <a:avLst/>
          </a:prstGeom>
          <a:solidFill>
            <a:srgbClr val="ffffff"/>
          </a:solidFill>
          <a:ln w="29160">
            <a:solidFill>
              <a:srgbClr val="000000"/>
            </a:solidFill>
            <a:round/>
          </a:ln>
        </p:spPr>
      </p:sp>
      <p:sp>
        <p:nvSpPr>
          <p:cNvPr id="3769" name="Rectangle 500"/>
          <p:cNvSpPr/>
          <p:nvPr/>
        </p:nvSpPr>
        <p:spPr>
          <a:xfrm>
            <a:off x="8388360" y="4503600"/>
            <a:ext cx="180720" cy="140040"/>
          </a:xfrm>
          <a:prstGeom prst="rect">
            <a:avLst/>
          </a:prstGeom>
          <a:solidFill>
            <a:srgbClr val="000000"/>
          </a:solidFill>
          <a:ln w="29160">
            <a:solidFill>
              <a:srgbClr val="000000"/>
            </a:solidFill>
            <a:round/>
          </a:ln>
        </p:spPr>
      </p:sp>
      <p:sp>
        <p:nvSpPr>
          <p:cNvPr id="3770" name="Rectangle 501"/>
          <p:cNvSpPr/>
          <p:nvPr/>
        </p:nvSpPr>
        <p:spPr>
          <a:xfrm>
            <a:off x="8565840" y="4503600"/>
            <a:ext cx="181080" cy="140040"/>
          </a:xfrm>
          <a:prstGeom prst="rect">
            <a:avLst/>
          </a:prstGeom>
          <a:solidFill>
            <a:srgbClr val="000000"/>
          </a:solidFill>
          <a:ln w="29160">
            <a:solidFill>
              <a:srgbClr val="000000"/>
            </a:solidFill>
            <a:round/>
          </a:ln>
        </p:spPr>
      </p:sp>
      <p:sp>
        <p:nvSpPr>
          <p:cNvPr id="3771" name="Rectangle 502"/>
          <p:cNvSpPr/>
          <p:nvPr/>
        </p:nvSpPr>
        <p:spPr>
          <a:xfrm>
            <a:off x="8743680" y="4503600"/>
            <a:ext cx="181080" cy="140040"/>
          </a:xfrm>
          <a:prstGeom prst="rect">
            <a:avLst/>
          </a:prstGeom>
          <a:solidFill>
            <a:srgbClr val="ffffff"/>
          </a:solidFill>
          <a:ln w="29160">
            <a:solidFill>
              <a:srgbClr val="000000"/>
            </a:solidFill>
            <a:round/>
          </a:ln>
        </p:spPr>
      </p:sp>
      <p:sp>
        <p:nvSpPr>
          <p:cNvPr id="3772" name="Rectangle 503"/>
          <p:cNvSpPr/>
          <p:nvPr/>
        </p:nvSpPr>
        <p:spPr>
          <a:xfrm>
            <a:off x="8921160" y="4503600"/>
            <a:ext cx="181080" cy="140040"/>
          </a:xfrm>
          <a:prstGeom prst="rect">
            <a:avLst/>
          </a:prstGeom>
          <a:solidFill>
            <a:srgbClr val="ffffff"/>
          </a:solidFill>
          <a:ln w="29160">
            <a:solidFill>
              <a:srgbClr val="000000"/>
            </a:solidFill>
            <a:round/>
          </a:ln>
        </p:spPr>
      </p:sp>
      <p:sp>
        <p:nvSpPr>
          <p:cNvPr id="3773" name="Rectangle 504"/>
          <p:cNvSpPr/>
          <p:nvPr/>
        </p:nvSpPr>
        <p:spPr>
          <a:xfrm>
            <a:off x="9099000" y="4503600"/>
            <a:ext cx="180720" cy="140040"/>
          </a:xfrm>
          <a:prstGeom prst="rect">
            <a:avLst/>
          </a:prstGeom>
          <a:solidFill>
            <a:srgbClr val="ffffff"/>
          </a:solidFill>
          <a:ln w="29160">
            <a:solidFill>
              <a:srgbClr val="000000"/>
            </a:solidFill>
            <a:round/>
          </a:ln>
        </p:spPr>
      </p:sp>
      <p:sp>
        <p:nvSpPr>
          <p:cNvPr id="3774" name="Rectangle 505"/>
          <p:cNvSpPr/>
          <p:nvPr/>
        </p:nvSpPr>
        <p:spPr>
          <a:xfrm>
            <a:off x="9276840" y="4503600"/>
            <a:ext cx="180720" cy="140040"/>
          </a:xfrm>
          <a:prstGeom prst="rect">
            <a:avLst/>
          </a:prstGeom>
          <a:solidFill>
            <a:srgbClr val="ffffff"/>
          </a:solidFill>
          <a:ln w="29160">
            <a:solidFill>
              <a:srgbClr val="000000"/>
            </a:solidFill>
            <a:round/>
          </a:ln>
        </p:spPr>
      </p:sp>
      <p:sp>
        <p:nvSpPr>
          <p:cNvPr id="3775" name="Rectangle 506"/>
          <p:cNvSpPr/>
          <p:nvPr/>
        </p:nvSpPr>
        <p:spPr>
          <a:xfrm>
            <a:off x="9454320" y="4503600"/>
            <a:ext cx="181080" cy="140040"/>
          </a:xfrm>
          <a:prstGeom prst="rect">
            <a:avLst/>
          </a:prstGeom>
          <a:solidFill>
            <a:srgbClr val="ffffff"/>
          </a:solidFill>
          <a:ln w="29160">
            <a:solidFill>
              <a:srgbClr val="000000"/>
            </a:solidFill>
            <a:round/>
          </a:ln>
        </p:spPr>
      </p:sp>
      <p:sp>
        <p:nvSpPr>
          <p:cNvPr id="3776" name="Rectangle 507"/>
          <p:cNvSpPr/>
          <p:nvPr/>
        </p:nvSpPr>
        <p:spPr>
          <a:xfrm>
            <a:off x="9632160" y="4503600"/>
            <a:ext cx="180720" cy="140040"/>
          </a:xfrm>
          <a:prstGeom prst="rect">
            <a:avLst/>
          </a:prstGeom>
          <a:solidFill>
            <a:srgbClr val="ffffff"/>
          </a:solidFill>
          <a:ln w="29160">
            <a:solidFill>
              <a:srgbClr val="000000"/>
            </a:solidFill>
            <a:round/>
          </a:ln>
        </p:spPr>
      </p:sp>
      <p:sp>
        <p:nvSpPr>
          <p:cNvPr id="3777" name="Rectangle 508"/>
          <p:cNvSpPr/>
          <p:nvPr/>
        </p:nvSpPr>
        <p:spPr>
          <a:xfrm>
            <a:off x="7855200" y="4641480"/>
            <a:ext cx="180720" cy="140040"/>
          </a:xfrm>
          <a:prstGeom prst="rect">
            <a:avLst/>
          </a:prstGeom>
          <a:solidFill>
            <a:srgbClr val="000000"/>
          </a:solidFill>
          <a:ln w="29160">
            <a:solidFill>
              <a:srgbClr val="000000"/>
            </a:solidFill>
            <a:round/>
          </a:ln>
        </p:spPr>
      </p:sp>
      <p:sp>
        <p:nvSpPr>
          <p:cNvPr id="3778" name="Rectangle 509"/>
          <p:cNvSpPr/>
          <p:nvPr/>
        </p:nvSpPr>
        <p:spPr>
          <a:xfrm>
            <a:off x="8032680" y="4641480"/>
            <a:ext cx="181080" cy="140040"/>
          </a:xfrm>
          <a:prstGeom prst="rect">
            <a:avLst/>
          </a:prstGeom>
          <a:solidFill>
            <a:srgbClr val="ffffff"/>
          </a:solidFill>
          <a:ln w="29160">
            <a:solidFill>
              <a:srgbClr val="000000"/>
            </a:solidFill>
            <a:round/>
          </a:ln>
        </p:spPr>
      </p:sp>
      <p:sp>
        <p:nvSpPr>
          <p:cNvPr id="3779" name="Rectangle 510"/>
          <p:cNvSpPr/>
          <p:nvPr/>
        </p:nvSpPr>
        <p:spPr>
          <a:xfrm>
            <a:off x="8210520" y="4641480"/>
            <a:ext cx="181080" cy="140040"/>
          </a:xfrm>
          <a:prstGeom prst="rect">
            <a:avLst/>
          </a:prstGeom>
          <a:solidFill>
            <a:srgbClr val="ffffff"/>
          </a:solidFill>
          <a:ln w="29160">
            <a:solidFill>
              <a:srgbClr val="000000"/>
            </a:solidFill>
            <a:round/>
          </a:ln>
        </p:spPr>
      </p:sp>
      <p:sp>
        <p:nvSpPr>
          <p:cNvPr id="3780" name="Rectangle 511"/>
          <p:cNvSpPr/>
          <p:nvPr/>
        </p:nvSpPr>
        <p:spPr>
          <a:xfrm>
            <a:off x="8388360" y="4641480"/>
            <a:ext cx="180720" cy="140040"/>
          </a:xfrm>
          <a:prstGeom prst="rect">
            <a:avLst/>
          </a:prstGeom>
          <a:solidFill>
            <a:srgbClr val="000000"/>
          </a:solidFill>
          <a:ln w="29160">
            <a:solidFill>
              <a:srgbClr val="000000"/>
            </a:solidFill>
            <a:round/>
          </a:ln>
        </p:spPr>
      </p:sp>
      <p:sp>
        <p:nvSpPr>
          <p:cNvPr id="3781" name="Rectangle 512"/>
          <p:cNvSpPr/>
          <p:nvPr/>
        </p:nvSpPr>
        <p:spPr>
          <a:xfrm>
            <a:off x="8565840" y="4641480"/>
            <a:ext cx="181080" cy="140040"/>
          </a:xfrm>
          <a:prstGeom prst="rect">
            <a:avLst/>
          </a:prstGeom>
          <a:solidFill>
            <a:srgbClr val="000000"/>
          </a:solidFill>
          <a:ln w="29160">
            <a:solidFill>
              <a:srgbClr val="000000"/>
            </a:solidFill>
            <a:round/>
          </a:ln>
        </p:spPr>
      </p:sp>
      <p:sp>
        <p:nvSpPr>
          <p:cNvPr id="3782" name="Rectangle 513"/>
          <p:cNvSpPr/>
          <p:nvPr/>
        </p:nvSpPr>
        <p:spPr>
          <a:xfrm>
            <a:off x="8743680" y="4641480"/>
            <a:ext cx="181080" cy="140040"/>
          </a:xfrm>
          <a:prstGeom prst="rect">
            <a:avLst/>
          </a:prstGeom>
          <a:solidFill>
            <a:srgbClr val="ffffff"/>
          </a:solidFill>
          <a:ln w="29160">
            <a:solidFill>
              <a:srgbClr val="000000"/>
            </a:solidFill>
            <a:round/>
          </a:ln>
        </p:spPr>
      </p:sp>
      <p:sp>
        <p:nvSpPr>
          <p:cNvPr id="3783" name="Rectangle 514"/>
          <p:cNvSpPr/>
          <p:nvPr/>
        </p:nvSpPr>
        <p:spPr>
          <a:xfrm>
            <a:off x="8921160" y="4641480"/>
            <a:ext cx="181080" cy="140040"/>
          </a:xfrm>
          <a:prstGeom prst="rect">
            <a:avLst/>
          </a:prstGeom>
          <a:solidFill>
            <a:srgbClr val="000000"/>
          </a:solidFill>
          <a:ln w="29160">
            <a:solidFill>
              <a:srgbClr val="000000"/>
            </a:solidFill>
            <a:round/>
          </a:ln>
        </p:spPr>
      </p:sp>
      <p:sp>
        <p:nvSpPr>
          <p:cNvPr id="3784" name="Rectangle 515"/>
          <p:cNvSpPr/>
          <p:nvPr/>
        </p:nvSpPr>
        <p:spPr>
          <a:xfrm>
            <a:off x="9099000" y="4641480"/>
            <a:ext cx="180720" cy="140040"/>
          </a:xfrm>
          <a:prstGeom prst="rect">
            <a:avLst/>
          </a:prstGeom>
          <a:solidFill>
            <a:srgbClr val="ffffff"/>
          </a:solidFill>
          <a:ln w="29160">
            <a:solidFill>
              <a:srgbClr val="000000"/>
            </a:solidFill>
            <a:round/>
          </a:ln>
        </p:spPr>
      </p:sp>
      <p:sp>
        <p:nvSpPr>
          <p:cNvPr id="3785" name="Rectangle 516"/>
          <p:cNvSpPr/>
          <p:nvPr/>
        </p:nvSpPr>
        <p:spPr>
          <a:xfrm>
            <a:off x="9276840" y="4641480"/>
            <a:ext cx="180720" cy="140040"/>
          </a:xfrm>
          <a:prstGeom prst="rect">
            <a:avLst/>
          </a:prstGeom>
          <a:solidFill>
            <a:srgbClr val="ffffff"/>
          </a:solidFill>
          <a:ln w="29160">
            <a:solidFill>
              <a:srgbClr val="000000"/>
            </a:solidFill>
            <a:round/>
          </a:ln>
        </p:spPr>
      </p:sp>
      <p:sp>
        <p:nvSpPr>
          <p:cNvPr id="3786" name="Rectangle 517"/>
          <p:cNvSpPr/>
          <p:nvPr/>
        </p:nvSpPr>
        <p:spPr>
          <a:xfrm>
            <a:off x="9454320" y="4641480"/>
            <a:ext cx="181080" cy="140040"/>
          </a:xfrm>
          <a:prstGeom prst="rect">
            <a:avLst/>
          </a:prstGeom>
          <a:solidFill>
            <a:srgbClr val="ffffff"/>
          </a:solidFill>
          <a:ln w="29160">
            <a:solidFill>
              <a:srgbClr val="000000"/>
            </a:solidFill>
            <a:round/>
          </a:ln>
        </p:spPr>
      </p:sp>
      <p:sp>
        <p:nvSpPr>
          <p:cNvPr id="3787" name="Rectangle 518"/>
          <p:cNvSpPr/>
          <p:nvPr/>
        </p:nvSpPr>
        <p:spPr>
          <a:xfrm>
            <a:off x="9632160" y="4641480"/>
            <a:ext cx="180720" cy="140040"/>
          </a:xfrm>
          <a:prstGeom prst="rect">
            <a:avLst/>
          </a:prstGeom>
          <a:solidFill>
            <a:srgbClr val="ffffff"/>
          </a:solidFill>
          <a:ln w="29160">
            <a:solidFill>
              <a:srgbClr val="000000"/>
            </a:solidFill>
            <a:round/>
          </a:ln>
        </p:spPr>
      </p:sp>
      <p:sp>
        <p:nvSpPr>
          <p:cNvPr id="3788" name="Rectangle 519"/>
          <p:cNvSpPr/>
          <p:nvPr/>
        </p:nvSpPr>
        <p:spPr>
          <a:xfrm>
            <a:off x="7855200" y="4779000"/>
            <a:ext cx="180720" cy="140040"/>
          </a:xfrm>
          <a:prstGeom prst="rect">
            <a:avLst/>
          </a:prstGeom>
          <a:solidFill>
            <a:srgbClr val="000000"/>
          </a:solidFill>
          <a:ln w="29160">
            <a:solidFill>
              <a:srgbClr val="000000"/>
            </a:solidFill>
            <a:round/>
          </a:ln>
        </p:spPr>
      </p:sp>
      <p:sp>
        <p:nvSpPr>
          <p:cNvPr id="3789" name="Rectangle 520"/>
          <p:cNvSpPr/>
          <p:nvPr/>
        </p:nvSpPr>
        <p:spPr>
          <a:xfrm>
            <a:off x="8032680" y="4779000"/>
            <a:ext cx="181080" cy="140040"/>
          </a:xfrm>
          <a:prstGeom prst="rect">
            <a:avLst/>
          </a:prstGeom>
          <a:solidFill>
            <a:srgbClr val="000000"/>
          </a:solidFill>
          <a:ln w="29160">
            <a:solidFill>
              <a:srgbClr val="000000"/>
            </a:solidFill>
            <a:round/>
          </a:ln>
        </p:spPr>
      </p:sp>
      <p:sp>
        <p:nvSpPr>
          <p:cNvPr id="3790" name="Rectangle 521"/>
          <p:cNvSpPr/>
          <p:nvPr/>
        </p:nvSpPr>
        <p:spPr>
          <a:xfrm>
            <a:off x="8210520" y="4779000"/>
            <a:ext cx="181080" cy="140040"/>
          </a:xfrm>
          <a:prstGeom prst="rect">
            <a:avLst/>
          </a:prstGeom>
          <a:solidFill>
            <a:srgbClr val="000000"/>
          </a:solidFill>
          <a:ln w="29160">
            <a:solidFill>
              <a:srgbClr val="000000"/>
            </a:solidFill>
            <a:round/>
          </a:ln>
        </p:spPr>
      </p:sp>
      <p:sp>
        <p:nvSpPr>
          <p:cNvPr id="3791" name="Rectangle 522"/>
          <p:cNvSpPr/>
          <p:nvPr/>
        </p:nvSpPr>
        <p:spPr>
          <a:xfrm>
            <a:off x="8388360" y="4779000"/>
            <a:ext cx="180720" cy="140040"/>
          </a:xfrm>
          <a:prstGeom prst="rect">
            <a:avLst/>
          </a:prstGeom>
          <a:solidFill>
            <a:srgbClr val="000000"/>
          </a:solidFill>
          <a:ln w="29160">
            <a:solidFill>
              <a:srgbClr val="000000"/>
            </a:solidFill>
            <a:round/>
          </a:ln>
        </p:spPr>
      </p:sp>
      <p:sp>
        <p:nvSpPr>
          <p:cNvPr id="3792" name="Rectangle 523"/>
          <p:cNvSpPr/>
          <p:nvPr/>
        </p:nvSpPr>
        <p:spPr>
          <a:xfrm>
            <a:off x="8565840" y="4779000"/>
            <a:ext cx="181080" cy="140040"/>
          </a:xfrm>
          <a:prstGeom prst="rect">
            <a:avLst/>
          </a:prstGeom>
          <a:solidFill>
            <a:srgbClr val="000000"/>
          </a:solidFill>
          <a:ln w="29160">
            <a:solidFill>
              <a:srgbClr val="000000"/>
            </a:solidFill>
            <a:round/>
          </a:ln>
        </p:spPr>
      </p:sp>
      <p:sp>
        <p:nvSpPr>
          <p:cNvPr id="3793" name="Rectangle 524"/>
          <p:cNvSpPr/>
          <p:nvPr/>
        </p:nvSpPr>
        <p:spPr>
          <a:xfrm>
            <a:off x="8743680" y="4779000"/>
            <a:ext cx="181080" cy="140040"/>
          </a:xfrm>
          <a:prstGeom prst="rect">
            <a:avLst/>
          </a:prstGeom>
          <a:solidFill>
            <a:srgbClr val="ffffff"/>
          </a:solidFill>
          <a:ln w="29160">
            <a:solidFill>
              <a:srgbClr val="000000"/>
            </a:solidFill>
            <a:round/>
          </a:ln>
        </p:spPr>
      </p:sp>
      <p:sp>
        <p:nvSpPr>
          <p:cNvPr id="3794" name="Rectangle 525"/>
          <p:cNvSpPr/>
          <p:nvPr/>
        </p:nvSpPr>
        <p:spPr>
          <a:xfrm>
            <a:off x="8921160" y="4779000"/>
            <a:ext cx="181080" cy="140040"/>
          </a:xfrm>
          <a:prstGeom prst="rect">
            <a:avLst/>
          </a:prstGeom>
          <a:solidFill>
            <a:srgbClr val="ffffff"/>
          </a:solidFill>
          <a:ln w="29160">
            <a:solidFill>
              <a:srgbClr val="000000"/>
            </a:solidFill>
            <a:round/>
          </a:ln>
        </p:spPr>
      </p:sp>
      <p:sp>
        <p:nvSpPr>
          <p:cNvPr id="3795" name="Rectangle 526"/>
          <p:cNvSpPr/>
          <p:nvPr/>
        </p:nvSpPr>
        <p:spPr>
          <a:xfrm>
            <a:off x="9099000" y="4779000"/>
            <a:ext cx="180720" cy="140040"/>
          </a:xfrm>
          <a:prstGeom prst="rect">
            <a:avLst/>
          </a:prstGeom>
          <a:solidFill>
            <a:srgbClr val="ffffff"/>
          </a:solidFill>
          <a:ln w="29160">
            <a:solidFill>
              <a:srgbClr val="000000"/>
            </a:solidFill>
            <a:round/>
          </a:ln>
        </p:spPr>
      </p:sp>
      <p:sp>
        <p:nvSpPr>
          <p:cNvPr id="3796" name="Rectangle 527"/>
          <p:cNvSpPr/>
          <p:nvPr/>
        </p:nvSpPr>
        <p:spPr>
          <a:xfrm>
            <a:off x="9276840" y="4779000"/>
            <a:ext cx="180720" cy="140040"/>
          </a:xfrm>
          <a:prstGeom prst="rect">
            <a:avLst/>
          </a:prstGeom>
          <a:solidFill>
            <a:srgbClr val="ffffff"/>
          </a:solidFill>
          <a:ln w="29160">
            <a:solidFill>
              <a:srgbClr val="000000"/>
            </a:solidFill>
            <a:round/>
          </a:ln>
        </p:spPr>
      </p:sp>
      <p:sp>
        <p:nvSpPr>
          <p:cNvPr id="3797" name="Rectangle 528"/>
          <p:cNvSpPr/>
          <p:nvPr/>
        </p:nvSpPr>
        <p:spPr>
          <a:xfrm>
            <a:off x="9454320" y="4779000"/>
            <a:ext cx="181080" cy="140040"/>
          </a:xfrm>
          <a:prstGeom prst="rect">
            <a:avLst/>
          </a:prstGeom>
          <a:solidFill>
            <a:srgbClr val="000000"/>
          </a:solidFill>
          <a:ln w="29160">
            <a:solidFill>
              <a:srgbClr val="000000"/>
            </a:solidFill>
            <a:round/>
          </a:ln>
        </p:spPr>
      </p:sp>
      <p:sp>
        <p:nvSpPr>
          <p:cNvPr id="3798" name="Rectangle 529"/>
          <p:cNvSpPr/>
          <p:nvPr/>
        </p:nvSpPr>
        <p:spPr>
          <a:xfrm>
            <a:off x="9632160" y="4779000"/>
            <a:ext cx="180720" cy="140040"/>
          </a:xfrm>
          <a:prstGeom prst="rect">
            <a:avLst/>
          </a:prstGeom>
          <a:solidFill>
            <a:srgbClr val="ffffff"/>
          </a:solidFill>
          <a:ln w="29160">
            <a:solidFill>
              <a:srgbClr val="000000"/>
            </a:solidFill>
            <a:round/>
          </a:ln>
        </p:spPr>
      </p:sp>
      <p:sp>
        <p:nvSpPr>
          <p:cNvPr id="3799" name="Rectangle 530"/>
          <p:cNvSpPr/>
          <p:nvPr/>
        </p:nvSpPr>
        <p:spPr>
          <a:xfrm>
            <a:off x="9099000" y="4908960"/>
            <a:ext cx="180720" cy="140040"/>
          </a:xfrm>
          <a:prstGeom prst="rect">
            <a:avLst/>
          </a:prstGeom>
          <a:solidFill>
            <a:srgbClr val="ffffff"/>
          </a:solidFill>
          <a:ln w="29160">
            <a:solidFill>
              <a:srgbClr val="000000"/>
            </a:solidFill>
            <a:round/>
          </a:ln>
        </p:spPr>
      </p:sp>
      <p:sp>
        <p:nvSpPr>
          <p:cNvPr id="3800" name="Rectangle 531"/>
          <p:cNvSpPr/>
          <p:nvPr/>
        </p:nvSpPr>
        <p:spPr>
          <a:xfrm>
            <a:off x="7855200" y="4908960"/>
            <a:ext cx="180720" cy="140040"/>
          </a:xfrm>
          <a:prstGeom prst="rect">
            <a:avLst/>
          </a:prstGeom>
          <a:solidFill>
            <a:srgbClr val="000000"/>
          </a:solidFill>
          <a:ln w="29160">
            <a:solidFill>
              <a:srgbClr val="000000"/>
            </a:solidFill>
            <a:round/>
          </a:ln>
        </p:spPr>
      </p:sp>
      <p:sp>
        <p:nvSpPr>
          <p:cNvPr id="3801" name="Rectangle 532"/>
          <p:cNvSpPr/>
          <p:nvPr/>
        </p:nvSpPr>
        <p:spPr>
          <a:xfrm>
            <a:off x="8032680" y="4908960"/>
            <a:ext cx="181080" cy="140040"/>
          </a:xfrm>
          <a:prstGeom prst="rect">
            <a:avLst/>
          </a:prstGeom>
          <a:solidFill>
            <a:srgbClr val="000000"/>
          </a:solidFill>
          <a:ln w="29160">
            <a:solidFill>
              <a:srgbClr val="000000"/>
            </a:solidFill>
            <a:round/>
          </a:ln>
        </p:spPr>
      </p:sp>
      <p:sp>
        <p:nvSpPr>
          <p:cNvPr id="3802" name="Rectangle 533"/>
          <p:cNvSpPr/>
          <p:nvPr/>
        </p:nvSpPr>
        <p:spPr>
          <a:xfrm>
            <a:off x="8210520" y="4908960"/>
            <a:ext cx="181080" cy="140040"/>
          </a:xfrm>
          <a:prstGeom prst="rect">
            <a:avLst/>
          </a:prstGeom>
          <a:solidFill>
            <a:srgbClr val="000000"/>
          </a:solidFill>
          <a:ln w="29160">
            <a:solidFill>
              <a:srgbClr val="000000"/>
            </a:solidFill>
            <a:round/>
          </a:ln>
        </p:spPr>
      </p:sp>
      <p:sp>
        <p:nvSpPr>
          <p:cNvPr id="3803" name="Rectangle 534"/>
          <p:cNvSpPr/>
          <p:nvPr/>
        </p:nvSpPr>
        <p:spPr>
          <a:xfrm>
            <a:off x="8388360" y="4908960"/>
            <a:ext cx="180720" cy="140040"/>
          </a:xfrm>
          <a:prstGeom prst="rect">
            <a:avLst/>
          </a:prstGeom>
          <a:solidFill>
            <a:srgbClr val="000000"/>
          </a:solidFill>
          <a:ln w="29160">
            <a:solidFill>
              <a:srgbClr val="000000"/>
            </a:solidFill>
            <a:round/>
          </a:ln>
        </p:spPr>
      </p:sp>
      <p:sp>
        <p:nvSpPr>
          <p:cNvPr id="3804" name="Rectangle 535"/>
          <p:cNvSpPr/>
          <p:nvPr/>
        </p:nvSpPr>
        <p:spPr>
          <a:xfrm>
            <a:off x="8565840" y="4908960"/>
            <a:ext cx="181080" cy="140040"/>
          </a:xfrm>
          <a:prstGeom prst="rect">
            <a:avLst/>
          </a:prstGeom>
          <a:solidFill>
            <a:srgbClr val="ffffff"/>
          </a:solidFill>
          <a:ln w="29160">
            <a:solidFill>
              <a:srgbClr val="000000"/>
            </a:solidFill>
            <a:round/>
          </a:ln>
        </p:spPr>
      </p:sp>
      <p:sp>
        <p:nvSpPr>
          <p:cNvPr id="3805" name="Rectangle 536"/>
          <p:cNvSpPr/>
          <p:nvPr/>
        </p:nvSpPr>
        <p:spPr>
          <a:xfrm>
            <a:off x="8743680" y="4908960"/>
            <a:ext cx="181080" cy="140040"/>
          </a:xfrm>
          <a:prstGeom prst="rect">
            <a:avLst/>
          </a:prstGeom>
          <a:solidFill>
            <a:srgbClr val="ffffff"/>
          </a:solidFill>
          <a:ln w="29160">
            <a:solidFill>
              <a:srgbClr val="000000"/>
            </a:solidFill>
            <a:round/>
          </a:ln>
        </p:spPr>
      </p:sp>
      <p:sp>
        <p:nvSpPr>
          <p:cNvPr id="3806" name="Rectangle 537"/>
          <p:cNvSpPr/>
          <p:nvPr/>
        </p:nvSpPr>
        <p:spPr>
          <a:xfrm>
            <a:off x="8921160" y="4908960"/>
            <a:ext cx="181080" cy="140040"/>
          </a:xfrm>
          <a:prstGeom prst="rect">
            <a:avLst/>
          </a:prstGeom>
          <a:solidFill>
            <a:srgbClr val="ffffff"/>
          </a:solidFill>
          <a:ln w="29160">
            <a:solidFill>
              <a:srgbClr val="000000"/>
            </a:solidFill>
            <a:round/>
          </a:ln>
        </p:spPr>
      </p:sp>
      <p:sp>
        <p:nvSpPr>
          <p:cNvPr id="3807" name="Rectangle 538"/>
          <p:cNvSpPr/>
          <p:nvPr/>
        </p:nvSpPr>
        <p:spPr>
          <a:xfrm>
            <a:off x="9276840" y="4908960"/>
            <a:ext cx="180720" cy="140040"/>
          </a:xfrm>
          <a:prstGeom prst="rect">
            <a:avLst/>
          </a:prstGeom>
          <a:solidFill>
            <a:srgbClr val="ffffff"/>
          </a:solidFill>
          <a:ln w="29160">
            <a:solidFill>
              <a:srgbClr val="000000"/>
            </a:solidFill>
            <a:round/>
          </a:ln>
        </p:spPr>
      </p:sp>
      <p:sp>
        <p:nvSpPr>
          <p:cNvPr id="3808" name="Rectangle 539"/>
          <p:cNvSpPr/>
          <p:nvPr/>
        </p:nvSpPr>
        <p:spPr>
          <a:xfrm>
            <a:off x="9454320" y="4908960"/>
            <a:ext cx="181080" cy="140040"/>
          </a:xfrm>
          <a:prstGeom prst="rect">
            <a:avLst/>
          </a:prstGeom>
          <a:solidFill>
            <a:srgbClr val="ffffff"/>
          </a:solidFill>
          <a:ln w="29160">
            <a:solidFill>
              <a:srgbClr val="000000"/>
            </a:solidFill>
            <a:round/>
          </a:ln>
        </p:spPr>
      </p:sp>
      <p:sp>
        <p:nvSpPr>
          <p:cNvPr id="3809" name="Rectangle 540"/>
          <p:cNvSpPr/>
          <p:nvPr/>
        </p:nvSpPr>
        <p:spPr>
          <a:xfrm>
            <a:off x="9632160" y="4908960"/>
            <a:ext cx="180720" cy="140040"/>
          </a:xfrm>
          <a:prstGeom prst="rect">
            <a:avLst/>
          </a:prstGeom>
          <a:solidFill>
            <a:srgbClr val="ffffff"/>
          </a:solidFill>
          <a:ln w="29160">
            <a:solidFill>
              <a:srgbClr val="000000"/>
            </a:solidFill>
            <a:round/>
          </a:ln>
        </p:spPr>
      </p:sp>
      <p:sp>
        <p:nvSpPr>
          <p:cNvPr id="3810" name="Rectangle 541"/>
          <p:cNvSpPr/>
          <p:nvPr/>
        </p:nvSpPr>
        <p:spPr>
          <a:xfrm>
            <a:off x="7855200" y="5046480"/>
            <a:ext cx="180720" cy="140040"/>
          </a:xfrm>
          <a:prstGeom prst="rect">
            <a:avLst/>
          </a:prstGeom>
          <a:solidFill>
            <a:srgbClr val="000000"/>
          </a:solidFill>
          <a:ln w="29160">
            <a:solidFill>
              <a:srgbClr val="000000"/>
            </a:solidFill>
            <a:round/>
          </a:ln>
        </p:spPr>
      </p:sp>
      <p:sp>
        <p:nvSpPr>
          <p:cNvPr id="3811" name="Rectangle 542"/>
          <p:cNvSpPr/>
          <p:nvPr/>
        </p:nvSpPr>
        <p:spPr>
          <a:xfrm>
            <a:off x="8032680" y="5046480"/>
            <a:ext cx="181080" cy="140040"/>
          </a:xfrm>
          <a:prstGeom prst="rect">
            <a:avLst/>
          </a:prstGeom>
          <a:solidFill>
            <a:srgbClr val="000000"/>
          </a:solidFill>
          <a:ln w="29160">
            <a:solidFill>
              <a:srgbClr val="000000"/>
            </a:solidFill>
            <a:round/>
          </a:ln>
        </p:spPr>
      </p:sp>
      <p:sp>
        <p:nvSpPr>
          <p:cNvPr id="3812" name="Rectangle 543"/>
          <p:cNvSpPr/>
          <p:nvPr/>
        </p:nvSpPr>
        <p:spPr>
          <a:xfrm>
            <a:off x="8210520" y="5046480"/>
            <a:ext cx="181080" cy="140040"/>
          </a:xfrm>
          <a:prstGeom prst="rect">
            <a:avLst/>
          </a:prstGeom>
          <a:solidFill>
            <a:srgbClr val="000000"/>
          </a:solidFill>
          <a:ln w="29160">
            <a:solidFill>
              <a:srgbClr val="000000"/>
            </a:solidFill>
            <a:round/>
          </a:ln>
        </p:spPr>
      </p:sp>
      <p:sp>
        <p:nvSpPr>
          <p:cNvPr id="3813" name="Rectangle 544"/>
          <p:cNvSpPr/>
          <p:nvPr/>
        </p:nvSpPr>
        <p:spPr>
          <a:xfrm>
            <a:off x="8388360" y="5046480"/>
            <a:ext cx="180720" cy="140040"/>
          </a:xfrm>
          <a:prstGeom prst="rect">
            <a:avLst/>
          </a:prstGeom>
          <a:solidFill>
            <a:srgbClr val="ffffff"/>
          </a:solidFill>
          <a:ln w="29160">
            <a:solidFill>
              <a:srgbClr val="000000"/>
            </a:solidFill>
            <a:round/>
          </a:ln>
        </p:spPr>
      </p:sp>
      <p:sp>
        <p:nvSpPr>
          <p:cNvPr id="3814" name="Rectangle 545"/>
          <p:cNvSpPr/>
          <p:nvPr/>
        </p:nvSpPr>
        <p:spPr>
          <a:xfrm>
            <a:off x="8565840" y="5046480"/>
            <a:ext cx="181080" cy="140040"/>
          </a:xfrm>
          <a:prstGeom prst="rect">
            <a:avLst/>
          </a:prstGeom>
          <a:solidFill>
            <a:srgbClr val="000000"/>
          </a:solidFill>
          <a:ln w="29160">
            <a:solidFill>
              <a:srgbClr val="000000"/>
            </a:solidFill>
            <a:round/>
          </a:ln>
        </p:spPr>
      </p:sp>
      <p:sp>
        <p:nvSpPr>
          <p:cNvPr id="3815" name="Rectangle 546"/>
          <p:cNvSpPr/>
          <p:nvPr/>
        </p:nvSpPr>
        <p:spPr>
          <a:xfrm>
            <a:off x="8743680" y="5046480"/>
            <a:ext cx="181080" cy="140040"/>
          </a:xfrm>
          <a:prstGeom prst="rect">
            <a:avLst/>
          </a:prstGeom>
          <a:solidFill>
            <a:srgbClr val="ffffff"/>
          </a:solidFill>
          <a:ln w="29160">
            <a:solidFill>
              <a:srgbClr val="000000"/>
            </a:solidFill>
            <a:round/>
          </a:ln>
        </p:spPr>
      </p:sp>
      <p:sp>
        <p:nvSpPr>
          <p:cNvPr id="3816" name="Rectangle 547"/>
          <p:cNvSpPr/>
          <p:nvPr/>
        </p:nvSpPr>
        <p:spPr>
          <a:xfrm>
            <a:off x="8921160" y="5046480"/>
            <a:ext cx="181080" cy="140040"/>
          </a:xfrm>
          <a:prstGeom prst="rect">
            <a:avLst/>
          </a:prstGeom>
          <a:solidFill>
            <a:srgbClr val="ffffff"/>
          </a:solidFill>
          <a:ln w="29160">
            <a:solidFill>
              <a:srgbClr val="000000"/>
            </a:solidFill>
            <a:round/>
          </a:ln>
        </p:spPr>
      </p:sp>
      <p:sp>
        <p:nvSpPr>
          <p:cNvPr id="3817" name="Rectangle 548"/>
          <p:cNvSpPr/>
          <p:nvPr/>
        </p:nvSpPr>
        <p:spPr>
          <a:xfrm>
            <a:off x="9099000" y="5046480"/>
            <a:ext cx="180720" cy="140040"/>
          </a:xfrm>
          <a:prstGeom prst="rect">
            <a:avLst/>
          </a:prstGeom>
          <a:solidFill>
            <a:srgbClr val="ffffff"/>
          </a:solidFill>
          <a:ln w="29160">
            <a:solidFill>
              <a:srgbClr val="000000"/>
            </a:solidFill>
            <a:round/>
          </a:ln>
        </p:spPr>
      </p:sp>
      <p:sp>
        <p:nvSpPr>
          <p:cNvPr id="3818" name="Rectangle 549"/>
          <p:cNvSpPr/>
          <p:nvPr/>
        </p:nvSpPr>
        <p:spPr>
          <a:xfrm>
            <a:off x="9276840" y="5046480"/>
            <a:ext cx="180720" cy="140040"/>
          </a:xfrm>
          <a:prstGeom prst="rect">
            <a:avLst/>
          </a:prstGeom>
          <a:solidFill>
            <a:srgbClr val="ffffff"/>
          </a:solidFill>
          <a:ln w="29160">
            <a:solidFill>
              <a:srgbClr val="000000"/>
            </a:solidFill>
            <a:round/>
          </a:ln>
        </p:spPr>
      </p:sp>
      <p:sp>
        <p:nvSpPr>
          <p:cNvPr id="3819" name="Rectangle 550"/>
          <p:cNvSpPr/>
          <p:nvPr/>
        </p:nvSpPr>
        <p:spPr>
          <a:xfrm>
            <a:off x="9454320" y="5046480"/>
            <a:ext cx="181080" cy="140040"/>
          </a:xfrm>
          <a:prstGeom prst="rect">
            <a:avLst/>
          </a:prstGeom>
          <a:solidFill>
            <a:srgbClr val="000000"/>
          </a:solidFill>
          <a:ln w="29160">
            <a:solidFill>
              <a:srgbClr val="000000"/>
            </a:solidFill>
            <a:round/>
          </a:ln>
        </p:spPr>
      </p:sp>
      <p:sp>
        <p:nvSpPr>
          <p:cNvPr id="3820" name="Rectangle 551"/>
          <p:cNvSpPr/>
          <p:nvPr/>
        </p:nvSpPr>
        <p:spPr>
          <a:xfrm>
            <a:off x="9632160" y="5046480"/>
            <a:ext cx="180720" cy="140040"/>
          </a:xfrm>
          <a:prstGeom prst="rect">
            <a:avLst/>
          </a:prstGeom>
          <a:solidFill>
            <a:srgbClr val="ffffff"/>
          </a:solidFill>
          <a:ln w="29160">
            <a:solidFill>
              <a:srgbClr val="000000"/>
            </a:solidFill>
            <a:round/>
          </a:ln>
        </p:spPr>
      </p:sp>
      <p:sp>
        <p:nvSpPr>
          <p:cNvPr id="3821" name="Rectangle 552"/>
          <p:cNvSpPr/>
          <p:nvPr/>
        </p:nvSpPr>
        <p:spPr>
          <a:xfrm>
            <a:off x="7855200" y="5184360"/>
            <a:ext cx="180720" cy="140040"/>
          </a:xfrm>
          <a:prstGeom prst="rect">
            <a:avLst/>
          </a:prstGeom>
          <a:solidFill>
            <a:srgbClr val="000000"/>
          </a:solidFill>
          <a:ln w="29160">
            <a:solidFill>
              <a:srgbClr val="000000"/>
            </a:solidFill>
            <a:round/>
          </a:ln>
        </p:spPr>
      </p:sp>
      <p:sp>
        <p:nvSpPr>
          <p:cNvPr id="3822" name="Rectangle 553"/>
          <p:cNvSpPr/>
          <p:nvPr/>
        </p:nvSpPr>
        <p:spPr>
          <a:xfrm>
            <a:off x="8032680" y="5184360"/>
            <a:ext cx="181080" cy="140040"/>
          </a:xfrm>
          <a:prstGeom prst="rect">
            <a:avLst/>
          </a:prstGeom>
          <a:solidFill>
            <a:srgbClr val="000000"/>
          </a:solidFill>
          <a:ln w="29160">
            <a:solidFill>
              <a:srgbClr val="000000"/>
            </a:solidFill>
            <a:round/>
          </a:ln>
        </p:spPr>
      </p:sp>
      <p:sp>
        <p:nvSpPr>
          <p:cNvPr id="3823" name="Rectangle 554"/>
          <p:cNvSpPr/>
          <p:nvPr/>
        </p:nvSpPr>
        <p:spPr>
          <a:xfrm>
            <a:off x="8210520" y="5184360"/>
            <a:ext cx="181080" cy="140040"/>
          </a:xfrm>
          <a:prstGeom prst="rect">
            <a:avLst/>
          </a:prstGeom>
          <a:solidFill>
            <a:srgbClr val="000000"/>
          </a:solidFill>
          <a:ln w="29160">
            <a:solidFill>
              <a:srgbClr val="000000"/>
            </a:solidFill>
            <a:round/>
          </a:ln>
        </p:spPr>
      </p:sp>
      <p:sp>
        <p:nvSpPr>
          <p:cNvPr id="3824" name="Rectangle 555"/>
          <p:cNvSpPr/>
          <p:nvPr/>
        </p:nvSpPr>
        <p:spPr>
          <a:xfrm>
            <a:off x="8388360" y="5184360"/>
            <a:ext cx="180720" cy="140040"/>
          </a:xfrm>
          <a:prstGeom prst="rect">
            <a:avLst/>
          </a:prstGeom>
          <a:solidFill>
            <a:srgbClr val="ffffff"/>
          </a:solidFill>
          <a:ln w="29160">
            <a:solidFill>
              <a:srgbClr val="000000"/>
            </a:solidFill>
            <a:round/>
          </a:ln>
        </p:spPr>
      </p:sp>
      <p:sp>
        <p:nvSpPr>
          <p:cNvPr id="3825" name="Rectangle 556"/>
          <p:cNvSpPr/>
          <p:nvPr/>
        </p:nvSpPr>
        <p:spPr>
          <a:xfrm>
            <a:off x="8565840" y="5184360"/>
            <a:ext cx="181080" cy="140040"/>
          </a:xfrm>
          <a:prstGeom prst="rect">
            <a:avLst/>
          </a:prstGeom>
          <a:solidFill>
            <a:srgbClr val="000000"/>
          </a:solidFill>
          <a:ln w="29160">
            <a:solidFill>
              <a:srgbClr val="000000"/>
            </a:solidFill>
            <a:round/>
          </a:ln>
        </p:spPr>
      </p:sp>
      <p:sp>
        <p:nvSpPr>
          <p:cNvPr id="3826" name="Rectangle 557"/>
          <p:cNvSpPr/>
          <p:nvPr/>
        </p:nvSpPr>
        <p:spPr>
          <a:xfrm>
            <a:off x="8743680" y="5184360"/>
            <a:ext cx="181080" cy="140040"/>
          </a:xfrm>
          <a:prstGeom prst="rect">
            <a:avLst/>
          </a:prstGeom>
          <a:solidFill>
            <a:srgbClr val="ffffff"/>
          </a:solidFill>
          <a:ln w="29160">
            <a:solidFill>
              <a:srgbClr val="000000"/>
            </a:solidFill>
            <a:round/>
          </a:ln>
        </p:spPr>
      </p:sp>
      <p:sp>
        <p:nvSpPr>
          <p:cNvPr id="3827" name="Rectangle 558"/>
          <p:cNvSpPr/>
          <p:nvPr/>
        </p:nvSpPr>
        <p:spPr>
          <a:xfrm>
            <a:off x="8921160" y="5184360"/>
            <a:ext cx="181080" cy="140040"/>
          </a:xfrm>
          <a:prstGeom prst="rect">
            <a:avLst/>
          </a:prstGeom>
          <a:solidFill>
            <a:srgbClr val="ffffff"/>
          </a:solidFill>
          <a:ln w="29160">
            <a:solidFill>
              <a:srgbClr val="000000"/>
            </a:solidFill>
            <a:round/>
          </a:ln>
        </p:spPr>
      </p:sp>
      <p:sp>
        <p:nvSpPr>
          <p:cNvPr id="3828" name="Rectangle 559"/>
          <p:cNvSpPr/>
          <p:nvPr/>
        </p:nvSpPr>
        <p:spPr>
          <a:xfrm>
            <a:off x="9099000" y="5184360"/>
            <a:ext cx="180720" cy="140040"/>
          </a:xfrm>
          <a:prstGeom prst="rect">
            <a:avLst/>
          </a:prstGeom>
          <a:solidFill>
            <a:srgbClr val="ffffff"/>
          </a:solidFill>
          <a:ln w="29160">
            <a:solidFill>
              <a:srgbClr val="000000"/>
            </a:solidFill>
            <a:round/>
          </a:ln>
        </p:spPr>
      </p:sp>
      <p:sp>
        <p:nvSpPr>
          <p:cNvPr id="3829" name="Rectangle 560"/>
          <p:cNvSpPr/>
          <p:nvPr/>
        </p:nvSpPr>
        <p:spPr>
          <a:xfrm>
            <a:off x="9276840" y="5184360"/>
            <a:ext cx="180720" cy="140040"/>
          </a:xfrm>
          <a:prstGeom prst="rect">
            <a:avLst/>
          </a:prstGeom>
          <a:solidFill>
            <a:srgbClr val="ffffff"/>
          </a:solidFill>
          <a:ln w="29160">
            <a:solidFill>
              <a:srgbClr val="000000"/>
            </a:solidFill>
            <a:round/>
          </a:ln>
        </p:spPr>
      </p:sp>
      <p:sp>
        <p:nvSpPr>
          <p:cNvPr id="3830" name="Rectangle 561"/>
          <p:cNvSpPr/>
          <p:nvPr/>
        </p:nvSpPr>
        <p:spPr>
          <a:xfrm>
            <a:off x="9454320" y="5184360"/>
            <a:ext cx="181080" cy="140040"/>
          </a:xfrm>
          <a:prstGeom prst="rect">
            <a:avLst/>
          </a:prstGeom>
          <a:solidFill>
            <a:srgbClr val="ffffff"/>
          </a:solidFill>
          <a:ln w="29160">
            <a:solidFill>
              <a:srgbClr val="000000"/>
            </a:solidFill>
            <a:round/>
          </a:ln>
        </p:spPr>
      </p:sp>
      <p:sp>
        <p:nvSpPr>
          <p:cNvPr id="3831" name="Rectangle 562"/>
          <p:cNvSpPr/>
          <p:nvPr/>
        </p:nvSpPr>
        <p:spPr>
          <a:xfrm>
            <a:off x="9632160" y="5184360"/>
            <a:ext cx="180720" cy="140040"/>
          </a:xfrm>
          <a:prstGeom prst="rect">
            <a:avLst/>
          </a:prstGeom>
          <a:solidFill>
            <a:srgbClr val="ffffff"/>
          </a:solidFill>
          <a:ln w="29160">
            <a:solidFill>
              <a:srgbClr val="000000"/>
            </a:solidFill>
            <a:round/>
          </a:ln>
        </p:spPr>
      </p:sp>
      <p:sp>
        <p:nvSpPr>
          <p:cNvPr id="3832" name="Rectangle 563"/>
          <p:cNvSpPr/>
          <p:nvPr/>
        </p:nvSpPr>
        <p:spPr>
          <a:xfrm>
            <a:off x="7855200" y="5322240"/>
            <a:ext cx="180720" cy="140040"/>
          </a:xfrm>
          <a:prstGeom prst="rect">
            <a:avLst/>
          </a:prstGeom>
          <a:solidFill>
            <a:srgbClr val="000000"/>
          </a:solidFill>
          <a:ln w="29160">
            <a:solidFill>
              <a:srgbClr val="000000"/>
            </a:solidFill>
            <a:round/>
          </a:ln>
        </p:spPr>
      </p:sp>
      <p:sp>
        <p:nvSpPr>
          <p:cNvPr id="3833" name="Rectangle 564"/>
          <p:cNvSpPr/>
          <p:nvPr/>
        </p:nvSpPr>
        <p:spPr>
          <a:xfrm>
            <a:off x="8032680" y="5322240"/>
            <a:ext cx="181080" cy="140040"/>
          </a:xfrm>
          <a:prstGeom prst="rect">
            <a:avLst/>
          </a:prstGeom>
          <a:solidFill>
            <a:srgbClr val="000000"/>
          </a:solidFill>
          <a:ln w="29160">
            <a:solidFill>
              <a:srgbClr val="000000"/>
            </a:solidFill>
            <a:round/>
          </a:ln>
        </p:spPr>
      </p:sp>
      <p:sp>
        <p:nvSpPr>
          <p:cNvPr id="3834" name="Rectangle 565"/>
          <p:cNvSpPr/>
          <p:nvPr/>
        </p:nvSpPr>
        <p:spPr>
          <a:xfrm>
            <a:off x="8210520" y="5322240"/>
            <a:ext cx="181080" cy="140040"/>
          </a:xfrm>
          <a:prstGeom prst="rect">
            <a:avLst/>
          </a:prstGeom>
          <a:solidFill>
            <a:srgbClr val="000000"/>
          </a:solidFill>
          <a:ln w="29160">
            <a:solidFill>
              <a:srgbClr val="000000"/>
            </a:solidFill>
            <a:round/>
          </a:ln>
        </p:spPr>
      </p:sp>
      <p:sp>
        <p:nvSpPr>
          <p:cNvPr id="3835" name="Rectangle 566"/>
          <p:cNvSpPr/>
          <p:nvPr/>
        </p:nvSpPr>
        <p:spPr>
          <a:xfrm>
            <a:off x="8388360" y="5322240"/>
            <a:ext cx="180720" cy="140040"/>
          </a:xfrm>
          <a:prstGeom prst="rect">
            <a:avLst/>
          </a:prstGeom>
          <a:solidFill>
            <a:srgbClr val="000000"/>
          </a:solidFill>
          <a:ln w="29160">
            <a:solidFill>
              <a:srgbClr val="000000"/>
            </a:solidFill>
            <a:round/>
          </a:ln>
        </p:spPr>
      </p:sp>
      <p:sp>
        <p:nvSpPr>
          <p:cNvPr id="3836" name="Rectangle 567"/>
          <p:cNvSpPr/>
          <p:nvPr/>
        </p:nvSpPr>
        <p:spPr>
          <a:xfrm>
            <a:off x="8565840" y="5322240"/>
            <a:ext cx="181080" cy="140040"/>
          </a:xfrm>
          <a:prstGeom prst="rect">
            <a:avLst/>
          </a:prstGeom>
          <a:solidFill>
            <a:srgbClr val="000000"/>
          </a:solidFill>
          <a:ln w="29160">
            <a:solidFill>
              <a:srgbClr val="000000"/>
            </a:solidFill>
            <a:round/>
          </a:ln>
        </p:spPr>
      </p:sp>
      <p:sp>
        <p:nvSpPr>
          <p:cNvPr id="3837" name="Rectangle 568"/>
          <p:cNvSpPr/>
          <p:nvPr/>
        </p:nvSpPr>
        <p:spPr>
          <a:xfrm>
            <a:off x="8743680" y="5322240"/>
            <a:ext cx="181080" cy="140040"/>
          </a:xfrm>
          <a:prstGeom prst="rect">
            <a:avLst/>
          </a:prstGeom>
          <a:solidFill>
            <a:srgbClr val="ffffff"/>
          </a:solidFill>
          <a:ln w="29160">
            <a:solidFill>
              <a:srgbClr val="000000"/>
            </a:solidFill>
            <a:round/>
          </a:ln>
        </p:spPr>
      </p:sp>
      <p:sp>
        <p:nvSpPr>
          <p:cNvPr id="3838" name="Rectangle 569"/>
          <p:cNvSpPr/>
          <p:nvPr/>
        </p:nvSpPr>
        <p:spPr>
          <a:xfrm>
            <a:off x="8921160" y="5322240"/>
            <a:ext cx="181080" cy="140040"/>
          </a:xfrm>
          <a:prstGeom prst="rect">
            <a:avLst/>
          </a:prstGeom>
          <a:solidFill>
            <a:srgbClr val="ffffff"/>
          </a:solidFill>
          <a:ln w="29160">
            <a:solidFill>
              <a:srgbClr val="000000"/>
            </a:solidFill>
            <a:round/>
          </a:ln>
        </p:spPr>
      </p:sp>
      <p:sp>
        <p:nvSpPr>
          <p:cNvPr id="3839" name="Rectangle 570"/>
          <p:cNvSpPr/>
          <p:nvPr/>
        </p:nvSpPr>
        <p:spPr>
          <a:xfrm>
            <a:off x="9099000" y="5322240"/>
            <a:ext cx="180720" cy="140040"/>
          </a:xfrm>
          <a:prstGeom prst="rect">
            <a:avLst/>
          </a:prstGeom>
          <a:solidFill>
            <a:srgbClr val="000000"/>
          </a:solidFill>
          <a:ln w="29160">
            <a:solidFill>
              <a:srgbClr val="000000"/>
            </a:solidFill>
            <a:round/>
          </a:ln>
        </p:spPr>
      </p:sp>
      <p:sp>
        <p:nvSpPr>
          <p:cNvPr id="3840" name="Rectangle 571"/>
          <p:cNvSpPr/>
          <p:nvPr/>
        </p:nvSpPr>
        <p:spPr>
          <a:xfrm>
            <a:off x="9276840" y="5322240"/>
            <a:ext cx="180720" cy="140040"/>
          </a:xfrm>
          <a:prstGeom prst="rect">
            <a:avLst/>
          </a:prstGeom>
          <a:solidFill>
            <a:srgbClr val="ffffff"/>
          </a:solidFill>
          <a:ln w="29160">
            <a:solidFill>
              <a:srgbClr val="000000"/>
            </a:solidFill>
            <a:round/>
          </a:ln>
        </p:spPr>
      </p:sp>
      <p:sp>
        <p:nvSpPr>
          <p:cNvPr id="3841" name="Rectangle 572"/>
          <p:cNvSpPr/>
          <p:nvPr/>
        </p:nvSpPr>
        <p:spPr>
          <a:xfrm>
            <a:off x="9454320" y="5322240"/>
            <a:ext cx="181080" cy="140040"/>
          </a:xfrm>
          <a:prstGeom prst="rect">
            <a:avLst/>
          </a:prstGeom>
          <a:solidFill>
            <a:srgbClr val="ffffff"/>
          </a:solidFill>
          <a:ln w="29160">
            <a:solidFill>
              <a:srgbClr val="000000"/>
            </a:solidFill>
            <a:round/>
          </a:ln>
        </p:spPr>
      </p:sp>
      <p:sp>
        <p:nvSpPr>
          <p:cNvPr id="3842" name="Rectangle 573"/>
          <p:cNvSpPr/>
          <p:nvPr/>
        </p:nvSpPr>
        <p:spPr>
          <a:xfrm>
            <a:off x="9632160" y="5322240"/>
            <a:ext cx="180720" cy="140040"/>
          </a:xfrm>
          <a:prstGeom prst="rect">
            <a:avLst/>
          </a:prstGeom>
          <a:solidFill>
            <a:srgbClr val="ffffff"/>
          </a:solidFill>
          <a:ln w="29160">
            <a:solidFill>
              <a:srgbClr val="000000"/>
            </a:solidFill>
            <a:round/>
          </a:ln>
        </p:spPr>
      </p:sp>
      <p:sp>
        <p:nvSpPr>
          <p:cNvPr id="3843" name="Rectangle 574"/>
          <p:cNvSpPr/>
          <p:nvPr/>
        </p:nvSpPr>
        <p:spPr>
          <a:xfrm>
            <a:off x="7855200" y="5459760"/>
            <a:ext cx="180720" cy="140040"/>
          </a:xfrm>
          <a:prstGeom prst="rect">
            <a:avLst/>
          </a:prstGeom>
          <a:solidFill>
            <a:srgbClr val="ffffff"/>
          </a:solidFill>
          <a:ln w="29160">
            <a:solidFill>
              <a:srgbClr val="000000"/>
            </a:solidFill>
            <a:round/>
          </a:ln>
        </p:spPr>
      </p:sp>
      <p:sp>
        <p:nvSpPr>
          <p:cNvPr id="3844" name="Rectangle 575"/>
          <p:cNvSpPr/>
          <p:nvPr/>
        </p:nvSpPr>
        <p:spPr>
          <a:xfrm>
            <a:off x="8032680" y="5459760"/>
            <a:ext cx="181080" cy="140040"/>
          </a:xfrm>
          <a:prstGeom prst="rect">
            <a:avLst/>
          </a:prstGeom>
          <a:solidFill>
            <a:srgbClr val="ffffff"/>
          </a:solidFill>
          <a:ln w="29160">
            <a:solidFill>
              <a:srgbClr val="000000"/>
            </a:solidFill>
            <a:round/>
          </a:ln>
        </p:spPr>
      </p:sp>
      <p:sp>
        <p:nvSpPr>
          <p:cNvPr id="3845" name="Rectangle 576"/>
          <p:cNvSpPr/>
          <p:nvPr/>
        </p:nvSpPr>
        <p:spPr>
          <a:xfrm>
            <a:off x="8210520" y="5459760"/>
            <a:ext cx="181080" cy="140040"/>
          </a:xfrm>
          <a:prstGeom prst="rect">
            <a:avLst/>
          </a:prstGeom>
          <a:solidFill>
            <a:srgbClr val="000000"/>
          </a:solidFill>
          <a:ln w="29160">
            <a:solidFill>
              <a:srgbClr val="000000"/>
            </a:solidFill>
            <a:round/>
          </a:ln>
        </p:spPr>
      </p:sp>
      <p:sp>
        <p:nvSpPr>
          <p:cNvPr id="3846" name="Rectangle 577"/>
          <p:cNvSpPr/>
          <p:nvPr/>
        </p:nvSpPr>
        <p:spPr>
          <a:xfrm>
            <a:off x="8388360" y="5459760"/>
            <a:ext cx="180720" cy="140040"/>
          </a:xfrm>
          <a:prstGeom prst="rect">
            <a:avLst/>
          </a:prstGeom>
          <a:solidFill>
            <a:srgbClr val="000000"/>
          </a:solidFill>
          <a:ln w="29160">
            <a:solidFill>
              <a:srgbClr val="000000"/>
            </a:solidFill>
            <a:round/>
          </a:ln>
        </p:spPr>
      </p:sp>
      <p:sp>
        <p:nvSpPr>
          <p:cNvPr id="3847" name="Rectangle 578"/>
          <p:cNvSpPr/>
          <p:nvPr/>
        </p:nvSpPr>
        <p:spPr>
          <a:xfrm>
            <a:off x="8565840" y="5459760"/>
            <a:ext cx="181080" cy="140040"/>
          </a:xfrm>
          <a:prstGeom prst="rect">
            <a:avLst/>
          </a:prstGeom>
          <a:solidFill>
            <a:srgbClr val="ffffff"/>
          </a:solidFill>
          <a:ln w="29160">
            <a:solidFill>
              <a:srgbClr val="000000"/>
            </a:solidFill>
            <a:round/>
          </a:ln>
        </p:spPr>
      </p:sp>
      <p:sp>
        <p:nvSpPr>
          <p:cNvPr id="3848" name="Rectangle 579"/>
          <p:cNvSpPr/>
          <p:nvPr/>
        </p:nvSpPr>
        <p:spPr>
          <a:xfrm>
            <a:off x="8743680" y="5459760"/>
            <a:ext cx="181080" cy="140040"/>
          </a:xfrm>
          <a:prstGeom prst="rect">
            <a:avLst/>
          </a:prstGeom>
          <a:solidFill>
            <a:srgbClr val="ffffff"/>
          </a:solidFill>
          <a:ln w="29160">
            <a:solidFill>
              <a:srgbClr val="000000"/>
            </a:solidFill>
            <a:round/>
          </a:ln>
        </p:spPr>
      </p:sp>
      <p:sp>
        <p:nvSpPr>
          <p:cNvPr id="3849" name="Rectangle 580"/>
          <p:cNvSpPr/>
          <p:nvPr/>
        </p:nvSpPr>
        <p:spPr>
          <a:xfrm>
            <a:off x="8921160" y="5459760"/>
            <a:ext cx="181080" cy="140040"/>
          </a:xfrm>
          <a:prstGeom prst="rect">
            <a:avLst/>
          </a:prstGeom>
          <a:solidFill>
            <a:srgbClr val="ffffff"/>
          </a:solidFill>
          <a:ln w="29160">
            <a:solidFill>
              <a:srgbClr val="000000"/>
            </a:solidFill>
            <a:round/>
          </a:ln>
        </p:spPr>
      </p:sp>
      <p:sp>
        <p:nvSpPr>
          <p:cNvPr id="3850" name="Rectangle 581"/>
          <p:cNvSpPr/>
          <p:nvPr/>
        </p:nvSpPr>
        <p:spPr>
          <a:xfrm>
            <a:off x="9099000" y="5459760"/>
            <a:ext cx="180720" cy="140040"/>
          </a:xfrm>
          <a:prstGeom prst="rect">
            <a:avLst/>
          </a:prstGeom>
          <a:solidFill>
            <a:srgbClr val="ffffff"/>
          </a:solidFill>
          <a:ln w="29160">
            <a:solidFill>
              <a:srgbClr val="000000"/>
            </a:solidFill>
            <a:round/>
          </a:ln>
        </p:spPr>
      </p:sp>
      <p:sp>
        <p:nvSpPr>
          <p:cNvPr id="3851" name="Rectangle 582"/>
          <p:cNvSpPr/>
          <p:nvPr/>
        </p:nvSpPr>
        <p:spPr>
          <a:xfrm>
            <a:off x="9276840" y="5459760"/>
            <a:ext cx="180720" cy="140040"/>
          </a:xfrm>
          <a:prstGeom prst="rect">
            <a:avLst/>
          </a:prstGeom>
          <a:solidFill>
            <a:srgbClr val="ffffff"/>
          </a:solidFill>
          <a:ln w="29160">
            <a:solidFill>
              <a:srgbClr val="000000"/>
            </a:solidFill>
            <a:round/>
          </a:ln>
        </p:spPr>
      </p:sp>
      <p:sp>
        <p:nvSpPr>
          <p:cNvPr id="3852" name="Rectangle 583"/>
          <p:cNvSpPr/>
          <p:nvPr/>
        </p:nvSpPr>
        <p:spPr>
          <a:xfrm>
            <a:off x="9454320" y="5459760"/>
            <a:ext cx="181080" cy="140040"/>
          </a:xfrm>
          <a:prstGeom prst="rect">
            <a:avLst/>
          </a:prstGeom>
          <a:solidFill>
            <a:srgbClr val="ffffff"/>
          </a:solidFill>
          <a:ln w="29160">
            <a:solidFill>
              <a:srgbClr val="000000"/>
            </a:solidFill>
            <a:round/>
          </a:ln>
        </p:spPr>
      </p:sp>
      <p:sp>
        <p:nvSpPr>
          <p:cNvPr id="3853" name="Rectangle 584"/>
          <p:cNvSpPr/>
          <p:nvPr/>
        </p:nvSpPr>
        <p:spPr>
          <a:xfrm>
            <a:off x="9632160" y="5459760"/>
            <a:ext cx="180720" cy="140040"/>
          </a:xfrm>
          <a:prstGeom prst="rect">
            <a:avLst/>
          </a:prstGeom>
          <a:solidFill>
            <a:srgbClr val="ffffff"/>
          </a:solidFill>
          <a:ln w="29160">
            <a:solidFill>
              <a:srgbClr val="000000"/>
            </a:solidFill>
            <a:round/>
          </a:ln>
        </p:spPr>
      </p:sp>
      <p:sp>
        <p:nvSpPr>
          <p:cNvPr id="3854" name="Rectangle 585"/>
          <p:cNvSpPr/>
          <p:nvPr/>
        </p:nvSpPr>
        <p:spPr>
          <a:xfrm>
            <a:off x="7855200" y="5597640"/>
            <a:ext cx="180720" cy="140040"/>
          </a:xfrm>
          <a:prstGeom prst="rect">
            <a:avLst/>
          </a:prstGeom>
          <a:solidFill>
            <a:srgbClr val="000000"/>
          </a:solidFill>
          <a:ln w="29160">
            <a:solidFill>
              <a:srgbClr val="000000"/>
            </a:solidFill>
            <a:round/>
          </a:ln>
        </p:spPr>
      </p:sp>
      <p:sp>
        <p:nvSpPr>
          <p:cNvPr id="3855" name="Rectangle 586"/>
          <p:cNvSpPr/>
          <p:nvPr/>
        </p:nvSpPr>
        <p:spPr>
          <a:xfrm>
            <a:off x="8032680" y="5597640"/>
            <a:ext cx="181080" cy="140040"/>
          </a:xfrm>
          <a:prstGeom prst="rect">
            <a:avLst/>
          </a:prstGeom>
          <a:solidFill>
            <a:srgbClr val="000000"/>
          </a:solidFill>
          <a:ln w="29160">
            <a:solidFill>
              <a:srgbClr val="000000"/>
            </a:solidFill>
            <a:round/>
          </a:ln>
        </p:spPr>
      </p:sp>
      <p:sp>
        <p:nvSpPr>
          <p:cNvPr id="3856" name="Rectangle 587"/>
          <p:cNvSpPr/>
          <p:nvPr/>
        </p:nvSpPr>
        <p:spPr>
          <a:xfrm>
            <a:off x="8210520" y="5597640"/>
            <a:ext cx="181080" cy="140040"/>
          </a:xfrm>
          <a:prstGeom prst="rect">
            <a:avLst/>
          </a:prstGeom>
          <a:solidFill>
            <a:srgbClr val="ffffff"/>
          </a:solidFill>
          <a:ln w="29160">
            <a:solidFill>
              <a:srgbClr val="000000"/>
            </a:solidFill>
            <a:round/>
          </a:ln>
        </p:spPr>
      </p:sp>
      <p:sp>
        <p:nvSpPr>
          <p:cNvPr id="3857" name="Rectangle 588"/>
          <p:cNvSpPr/>
          <p:nvPr/>
        </p:nvSpPr>
        <p:spPr>
          <a:xfrm>
            <a:off x="8388360" y="5597640"/>
            <a:ext cx="180720" cy="140040"/>
          </a:xfrm>
          <a:prstGeom prst="rect">
            <a:avLst/>
          </a:prstGeom>
          <a:solidFill>
            <a:srgbClr val="ffffff"/>
          </a:solidFill>
          <a:ln w="29160">
            <a:solidFill>
              <a:srgbClr val="000000"/>
            </a:solidFill>
            <a:round/>
          </a:ln>
        </p:spPr>
      </p:sp>
      <p:sp>
        <p:nvSpPr>
          <p:cNvPr id="3858" name="Rectangle 589"/>
          <p:cNvSpPr/>
          <p:nvPr/>
        </p:nvSpPr>
        <p:spPr>
          <a:xfrm>
            <a:off x="8565840" y="5597640"/>
            <a:ext cx="181080" cy="140040"/>
          </a:xfrm>
          <a:prstGeom prst="rect">
            <a:avLst/>
          </a:prstGeom>
          <a:solidFill>
            <a:srgbClr val="000000"/>
          </a:solidFill>
          <a:ln w="29160">
            <a:solidFill>
              <a:srgbClr val="000000"/>
            </a:solidFill>
            <a:round/>
          </a:ln>
        </p:spPr>
      </p:sp>
      <p:sp>
        <p:nvSpPr>
          <p:cNvPr id="3859" name="Rectangle 590"/>
          <p:cNvSpPr/>
          <p:nvPr/>
        </p:nvSpPr>
        <p:spPr>
          <a:xfrm>
            <a:off x="8743680" y="5597640"/>
            <a:ext cx="181080" cy="140040"/>
          </a:xfrm>
          <a:prstGeom prst="rect">
            <a:avLst/>
          </a:prstGeom>
          <a:solidFill>
            <a:srgbClr val="ffffff"/>
          </a:solidFill>
          <a:ln w="29160">
            <a:solidFill>
              <a:srgbClr val="000000"/>
            </a:solidFill>
            <a:round/>
          </a:ln>
        </p:spPr>
      </p:sp>
      <p:sp>
        <p:nvSpPr>
          <p:cNvPr id="3860" name="Rectangle 591"/>
          <p:cNvSpPr/>
          <p:nvPr/>
        </p:nvSpPr>
        <p:spPr>
          <a:xfrm>
            <a:off x="8921160" y="5597640"/>
            <a:ext cx="181080" cy="140040"/>
          </a:xfrm>
          <a:prstGeom prst="rect">
            <a:avLst/>
          </a:prstGeom>
          <a:solidFill>
            <a:srgbClr val="ffffff"/>
          </a:solidFill>
          <a:ln w="29160">
            <a:solidFill>
              <a:srgbClr val="000000"/>
            </a:solidFill>
            <a:round/>
          </a:ln>
        </p:spPr>
      </p:sp>
      <p:sp>
        <p:nvSpPr>
          <p:cNvPr id="3861" name="Rectangle 592"/>
          <p:cNvSpPr/>
          <p:nvPr/>
        </p:nvSpPr>
        <p:spPr>
          <a:xfrm>
            <a:off x="9099000" y="5597640"/>
            <a:ext cx="180720" cy="140040"/>
          </a:xfrm>
          <a:prstGeom prst="rect">
            <a:avLst/>
          </a:prstGeom>
          <a:solidFill>
            <a:srgbClr val="ffffff"/>
          </a:solidFill>
          <a:ln w="29160">
            <a:solidFill>
              <a:srgbClr val="000000"/>
            </a:solidFill>
            <a:round/>
          </a:ln>
        </p:spPr>
      </p:sp>
      <p:sp>
        <p:nvSpPr>
          <p:cNvPr id="3862" name="Rectangle 593"/>
          <p:cNvSpPr/>
          <p:nvPr/>
        </p:nvSpPr>
        <p:spPr>
          <a:xfrm>
            <a:off x="9276840" y="5597640"/>
            <a:ext cx="180720" cy="140040"/>
          </a:xfrm>
          <a:prstGeom prst="rect">
            <a:avLst/>
          </a:prstGeom>
          <a:solidFill>
            <a:srgbClr val="ffffff"/>
          </a:solidFill>
          <a:ln w="29160">
            <a:solidFill>
              <a:srgbClr val="000000"/>
            </a:solidFill>
            <a:round/>
          </a:ln>
        </p:spPr>
      </p:sp>
      <p:sp>
        <p:nvSpPr>
          <p:cNvPr id="3863" name="Rectangle 594"/>
          <p:cNvSpPr/>
          <p:nvPr/>
        </p:nvSpPr>
        <p:spPr>
          <a:xfrm>
            <a:off x="9454320" y="5597640"/>
            <a:ext cx="181080" cy="140040"/>
          </a:xfrm>
          <a:prstGeom prst="rect">
            <a:avLst/>
          </a:prstGeom>
          <a:solidFill>
            <a:srgbClr val="000000"/>
          </a:solidFill>
          <a:ln w="29160">
            <a:solidFill>
              <a:srgbClr val="000000"/>
            </a:solidFill>
            <a:round/>
          </a:ln>
        </p:spPr>
      </p:sp>
      <p:sp>
        <p:nvSpPr>
          <p:cNvPr id="3864" name="Rectangle 595"/>
          <p:cNvSpPr/>
          <p:nvPr/>
        </p:nvSpPr>
        <p:spPr>
          <a:xfrm>
            <a:off x="9632160" y="5597640"/>
            <a:ext cx="180720" cy="140040"/>
          </a:xfrm>
          <a:prstGeom prst="rect">
            <a:avLst/>
          </a:prstGeom>
          <a:solidFill>
            <a:srgbClr val="ffffff"/>
          </a:solidFill>
          <a:ln w="29160">
            <a:solidFill>
              <a:srgbClr val="000000"/>
            </a:solidFill>
            <a:round/>
          </a:ln>
        </p:spPr>
      </p:sp>
      <p:sp>
        <p:nvSpPr>
          <p:cNvPr id="3865" name="Rectangle 596"/>
          <p:cNvSpPr/>
          <p:nvPr/>
        </p:nvSpPr>
        <p:spPr>
          <a:xfrm>
            <a:off x="7855200" y="5735520"/>
            <a:ext cx="180720" cy="140040"/>
          </a:xfrm>
          <a:prstGeom prst="rect">
            <a:avLst/>
          </a:prstGeom>
          <a:solidFill>
            <a:srgbClr val="ffffff"/>
          </a:solidFill>
          <a:ln w="29160">
            <a:solidFill>
              <a:srgbClr val="000000"/>
            </a:solidFill>
            <a:round/>
          </a:ln>
        </p:spPr>
      </p:sp>
      <p:sp>
        <p:nvSpPr>
          <p:cNvPr id="3866" name="Rectangle 597"/>
          <p:cNvSpPr/>
          <p:nvPr/>
        </p:nvSpPr>
        <p:spPr>
          <a:xfrm>
            <a:off x="8032680" y="5735520"/>
            <a:ext cx="181080" cy="140040"/>
          </a:xfrm>
          <a:prstGeom prst="rect">
            <a:avLst/>
          </a:prstGeom>
          <a:solidFill>
            <a:srgbClr val="000000"/>
          </a:solidFill>
          <a:ln w="29160">
            <a:solidFill>
              <a:srgbClr val="000000"/>
            </a:solidFill>
            <a:round/>
          </a:ln>
        </p:spPr>
      </p:sp>
      <p:sp>
        <p:nvSpPr>
          <p:cNvPr id="3867" name="Rectangle 598"/>
          <p:cNvSpPr/>
          <p:nvPr/>
        </p:nvSpPr>
        <p:spPr>
          <a:xfrm>
            <a:off x="8210520" y="5735520"/>
            <a:ext cx="181080" cy="140040"/>
          </a:xfrm>
          <a:prstGeom prst="rect">
            <a:avLst/>
          </a:prstGeom>
          <a:solidFill>
            <a:srgbClr val="ffffff"/>
          </a:solidFill>
          <a:ln w="29160">
            <a:solidFill>
              <a:srgbClr val="000000"/>
            </a:solidFill>
            <a:round/>
          </a:ln>
        </p:spPr>
      </p:sp>
      <p:sp>
        <p:nvSpPr>
          <p:cNvPr id="3868" name="Rectangle 599"/>
          <p:cNvSpPr/>
          <p:nvPr/>
        </p:nvSpPr>
        <p:spPr>
          <a:xfrm>
            <a:off x="8388360" y="5735520"/>
            <a:ext cx="180720" cy="140040"/>
          </a:xfrm>
          <a:prstGeom prst="rect">
            <a:avLst/>
          </a:prstGeom>
          <a:solidFill>
            <a:srgbClr val="000000"/>
          </a:solidFill>
          <a:ln w="29160">
            <a:solidFill>
              <a:srgbClr val="000000"/>
            </a:solidFill>
            <a:round/>
          </a:ln>
        </p:spPr>
      </p:sp>
      <p:sp>
        <p:nvSpPr>
          <p:cNvPr id="3869" name="Rectangle 600"/>
          <p:cNvSpPr/>
          <p:nvPr/>
        </p:nvSpPr>
        <p:spPr>
          <a:xfrm>
            <a:off x="8565840" y="5735520"/>
            <a:ext cx="181080" cy="140040"/>
          </a:xfrm>
          <a:prstGeom prst="rect">
            <a:avLst/>
          </a:prstGeom>
          <a:solidFill>
            <a:srgbClr val="000000"/>
          </a:solidFill>
          <a:ln w="29160">
            <a:solidFill>
              <a:srgbClr val="000000"/>
            </a:solidFill>
            <a:round/>
          </a:ln>
        </p:spPr>
      </p:sp>
      <p:sp>
        <p:nvSpPr>
          <p:cNvPr id="3870" name="Rectangle 601"/>
          <p:cNvSpPr/>
          <p:nvPr/>
        </p:nvSpPr>
        <p:spPr>
          <a:xfrm>
            <a:off x="8743680" y="5735520"/>
            <a:ext cx="181080" cy="140040"/>
          </a:xfrm>
          <a:prstGeom prst="rect">
            <a:avLst/>
          </a:prstGeom>
          <a:solidFill>
            <a:srgbClr val="ffffff"/>
          </a:solidFill>
          <a:ln w="29160">
            <a:solidFill>
              <a:srgbClr val="000000"/>
            </a:solidFill>
            <a:round/>
          </a:ln>
        </p:spPr>
      </p:sp>
      <p:sp>
        <p:nvSpPr>
          <p:cNvPr id="3871" name="Rectangle 602"/>
          <p:cNvSpPr/>
          <p:nvPr/>
        </p:nvSpPr>
        <p:spPr>
          <a:xfrm>
            <a:off x="8921160" y="5735520"/>
            <a:ext cx="181080" cy="140040"/>
          </a:xfrm>
          <a:prstGeom prst="rect">
            <a:avLst/>
          </a:prstGeom>
          <a:solidFill>
            <a:srgbClr val="ffffff"/>
          </a:solidFill>
          <a:ln w="29160">
            <a:solidFill>
              <a:srgbClr val="000000"/>
            </a:solidFill>
            <a:round/>
          </a:ln>
        </p:spPr>
      </p:sp>
      <p:sp>
        <p:nvSpPr>
          <p:cNvPr id="3872" name="Rectangle 603"/>
          <p:cNvSpPr/>
          <p:nvPr/>
        </p:nvSpPr>
        <p:spPr>
          <a:xfrm>
            <a:off x="9099000" y="5735520"/>
            <a:ext cx="180720" cy="140040"/>
          </a:xfrm>
          <a:prstGeom prst="rect">
            <a:avLst/>
          </a:prstGeom>
          <a:solidFill>
            <a:srgbClr val="ffffff"/>
          </a:solidFill>
          <a:ln w="29160">
            <a:solidFill>
              <a:srgbClr val="000000"/>
            </a:solidFill>
            <a:round/>
          </a:ln>
        </p:spPr>
      </p:sp>
      <p:sp>
        <p:nvSpPr>
          <p:cNvPr id="3873" name="Rectangle 604"/>
          <p:cNvSpPr/>
          <p:nvPr/>
        </p:nvSpPr>
        <p:spPr>
          <a:xfrm>
            <a:off x="9276840" y="5735520"/>
            <a:ext cx="180720" cy="140040"/>
          </a:xfrm>
          <a:prstGeom prst="rect">
            <a:avLst/>
          </a:prstGeom>
          <a:solidFill>
            <a:srgbClr val="ffffff"/>
          </a:solidFill>
          <a:ln w="29160">
            <a:solidFill>
              <a:srgbClr val="000000"/>
            </a:solidFill>
            <a:round/>
          </a:ln>
        </p:spPr>
      </p:sp>
      <p:sp>
        <p:nvSpPr>
          <p:cNvPr id="3874" name="Rectangle 605"/>
          <p:cNvSpPr/>
          <p:nvPr/>
        </p:nvSpPr>
        <p:spPr>
          <a:xfrm>
            <a:off x="9454320" y="5735520"/>
            <a:ext cx="181080" cy="140040"/>
          </a:xfrm>
          <a:prstGeom prst="rect">
            <a:avLst/>
          </a:prstGeom>
          <a:solidFill>
            <a:srgbClr val="ffffff"/>
          </a:solidFill>
          <a:ln w="29160">
            <a:solidFill>
              <a:srgbClr val="000000"/>
            </a:solidFill>
            <a:round/>
          </a:ln>
        </p:spPr>
      </p:sp>
      <p:sp>
        <p:nvSpPr>
          <p:cNvPr id="3875" name="Rectangle 606"/>
          <p:cNvSpPr/>
          <p:nvPr/>
        </p:nvSpPr>
        <p:spPr>
          <a:xfrm>
            <a:off x="9632160" y="5735520"/>
            <a:ext cx="180720" cy="140040"/>
          </a:xfrm>
          <a:prstGeom prst="rect">
            <a:avLst/>
          </a:prstGeom>
          <a:solidFill>
            <a:srgbClr val="ffffff"/>
          </a:solidFill>
          <a:ln w="29160">
            <a:solidFill>
              <a:srgbClr val="000000"/>
            </a:solidFill>
            <a:round/>
          </a:ln>
        </p:spPr>
      </p:sp>
      <p:sp>
        <p:nvSpPr>
          <p:cNvPr id="3876" name="Rectangle 607"/>
          <p:cNvSpPr/>
          <p:nvPr/>
        </p:nvSpPr>
        <p:spPr>
          <a:xfrm>
            <a:off x="7855200" y="5873400"/>
            <a:ext cx="180720" cy="139680"/>
          </a:xfrm>
          <a:prstGeom prst="rect">
            <a:avLst/>
          </a:prstGeom>
          <a:solidFill>
            <a:srgbClr val="ffffff"/>
          </a:solidFill>
          <a:ln w="29160">
            <a:solidFill>
              <a:srgbClr val="000000"/>
            </a:solidFill>
            <a:round/>
          </a:ln>
        </p:spPr>
      </p:sp>
      <p:sp>
        <p:nvSpPr>
          <p:cNvPr id="3877" name="Rectangle 608"/>
          <p:cNvSpPr/>
          <p:nvPr/>
        </p:nvSpPr>
        <p:spPr>
          <a:xfrm>
            <a:off x="8032680" y="5873400"/>
            <a:ext cx="181080" cy="139680"/>
          </a:xfrm>
          <a:prstGeom prst="rect">
            <a:avLst/>
          </a:prstGeom>
          <a:solidFill>
            <a:srgbClr val="ffffff"/>
          </a:solidFill>
          <a:ln w="29160">
            <a:solidFill>
              <a:srgbClr val="000000"/>
            </a:solidFill>
            <a:round/>
          </a:ln>
        </p:spPr>
      </p:sp>
      <p:sp>
        <p:nvSpPr>
          <p:cNvPr id="3878" name="Rectangle 609"/>
          <p:cNvSpPr/>
          <p:nvPr/>
        </p:nvSpPr>
        <p:spPr>
          <a:xfrm>
            <a:off x="8210520" y="5873400"/>
            <a:ext cx="181080" cy="139680"/>
          </a:xfrm>
          <a:prstGeom prst="rect">
            <a:avLst/>
          </a:prstGeom>
          <a:solidFill>
            <a:srgbClr val="ffffff"/>
          </a:solidFill>
          <a:ln w="29160">
            <a:solidFill>
              <a:srgbClr val="000000"/>
            </a:solidFill>
            <a:round/>
          </a:ln>
        </p:spPr>
      </p:sp>
      <p:sp>
        <p:nvSpPr>
          <p:cNvPr id="3879" name="Rectangle 610"/>
          <p:cNvSpPr/>
          <p:nvPr/>
        </p:nvSpPr>
        <p:spPr>
          <a:xfrm>
            <a:off x="8388360" y="5873400"/>
            <a:ext cx="180720" cy="139680"/>
          </a:xfrm>
          <a:prstGeom prst="rect">
            <a:avLst/>
          </a:prstGeom>
          <a:solidFill>
            <a:srgbClr val="ffffff"/>
          </a:solidFill>
          <a:ln w="29160">
            <a:solidFill>
              <a:srgbClr val="000000"/>
            </a:solidFill>
            <a:round/>
          </a:ln>
        </p:spPr>
      </p:sp>
      <p:sp>
        <p:nvSpPr>
          <p:cNvPr id="3880" name="Rectangle 611"/>
          <p:cNvSpPr/>
          <p:nvPr/>
        </p:nvSpPr>
        <p:spPr>
          <a:xfrm>
            <a:off x="8565840" y="5873400"/>
            <a:ext cx="181080" cy="139680"/>
          </a:xfrm>
          <a:prstGeom prst="rect">
            <a:avLst/>
          </a:prstGeom>
          <a:solidFill>
            <a:srgbClr val="ffffff"/>
          </a:solidFill>
          <a:ln w="29160">
            <a:solidFill>
              <a:srgbClr val="000000"/>
            </a:solidFill>
            <a:round/>
          </a:ln>
        </p:spPr>
      </p:sp>
      <p:sp>
        <p:nvSpPr>
          <p:cNvPr id="3881" name="Rectangle 612"/>
          <p:cNvSpPr/>
          <p:nvPr/>
        </p:nvSpPr>
        <p:spPr>
          <a:xfrm>
            <a:off x="8743680" y="5873400"/>
            <a:ext cx="181080" cy="139680"/>
          </a:xfrm>
          <a:prstGeom prst="rect">
            <a:avLst/>
          </a:prstGeom>
          <a:solidFill>
            <a:srgbClr val="000000"/>
          </a:solidFill>
          <a:ln w="29160">
            <a:solidFill>
              <a:srgbClr val="000000"/>
            </a:solidFill>
            <a:round/>
          </a:ln>
        </p:spPr>
      </p:sp>
      <p:sp>
        <p:nvSpPr>
          <p:cNvPr id="3882" name="Rectangle 613"/>
          <p:cNvSpPr/>
          <p:nvPr/>
        </p:nvSpPr>
        <p:spPr>
          <a:xfrm>
            <a:off x="8921160" y="5873400"/>
            <a:ext cx="181080" cy="139680"/>
          </a:xfrm>
          <a:prstGeom prst="rect">
            <a:avLst/>
          </a:prstGeom>
          <a:solidFill>
            <a:srgbClr val="000000"/>
          </a:solidFill>
          <a:ln w="29160">
            <a:solidFill>
              <a:srgbClr val="000000"/>
            </a:solidFill>
            <a:round/>
          </a:ln>
        </p:spPr>
      </p:sp>
      <p:sp>
        <p:nvSpPr>
          <p:cNvPr id="3883" name="Rectangle 614"/>
          <p:cNvSpPr/>
          <p:nvPr/>
        </p:nvSpPr>
        <p:spPr>
          <a:xfrm>
            <a:off x="9099000" y="5873400"/>
            <a:ext cx="180720" cy="139680"/>
          </a:xfrm>
          <a:prstGeom prst="rect">
            <a:avLst/>
          </a:prstGeom>
          <a:solidFill>
            <a:srgbClr val="000000"/>
          </a:solidFill>
          <a:ln w="29160">
            <a:solidFill>
              <a:srgbClr val="000000"/>
            </a:solidFill>
            <a:round/>
          </a:ln>
        </p:spPr>
      </p:sp>
      <p:sp>
        <p:nvSpPr>
          <p:cNvPr id="3884" name="Rectangle 615"/>
          <p:cNvSpPr/>
          <p:nvPr/>
        </p:nvSpPr>
        <p:spPr>
          <a:xfrm>
            <a:off x="9276840" y="5873400"/>
            <a:ext cx="180720" cy="139680"/>
          </a:xfrm>
          <a:prstGeom prst="rect">
            <a:avLst/>
          </a:prstGeom>
          <a:solidFill>
            <a:srgbClr val="ffffff"/>
          </a:solidFill>
          <a:ln w="29160">
            <a:solidFill>
              <a:srgbClr val="000000"/>
            </a:solidFill>
            <a:round/>
          </a:ln>
        </p:spPr>
      </p:sp>
      <p:sp>
        <p:nvSpPr>
          <p:cNvPr id="3885" name="Rectangle 616"/>
          <p:cNvSpPr/>
          <p:nvPr/>
        </p:nvSpPr>
        <p:spPr>
          <a:xfrm>
            <a:off x="9454320" y="5873400"/>
            <a:ext cx="181080" cy="139680"/>
          </a:xfrm>
          <a:prstGeom prst="rect">
            <a:avLst/>
          </a:prstGeom>
          <a:solidFill>
            <a:srgbClr val="ffffff"/>
          </a:solidFill>
          <a:ln w="29160">
            <a:solidFill>
              <a:srgbClr val="000000"/>
            </a:solidFill>
            <a:round/>
          </a:ln>
        </p:spPr>
      </p:sp>
      <p:sp>
        <p:nvSpPr>
          <p:cNvPr id="3886" name="Rectangle 617"/>
          <p:cNvSpPr/>
          <p:nvPr/>
        </p:nvSpPr>
        <p:spPr>
          <a:xfrm>
            <a:off x="9632160" y="5873400"/>
            <a:ext cx="180720" cy="139680"/>
          </a:xfrm>
          <a:prstGeom prst="rect">
            <a:avLst/>
          </a:prstGeom>
          <a:solidFill>
            <a:srgbClr val="000000"/>
          </a:solidFill>
          <a:ln w="29160">
            <a:solidFill>
              <a:srgbClr val="000000"/>
            </a:solidFill>
            <a:round/>
          </a:ln>
        </p:spPr>
      </p:sp>
      <p:sp>
        <p:nvSpPr>
          <p:cNvPr id="3887" name="Rectangle 618"/>
          <p:cNvSpPr/>
          <p:nvPr/>
        </p:nvSpPr>
        <p:spPr>
          <a:xfrm>
            <a:off x="7855200" y="6010920"/>
            <a:ext cx="180720" cy="139680"/>
          </a:xfrm>
          <a:prstGeom prst="rect">
            <a:avLst/>
          </a:prstGeom>
          <a:solidFill>
            <a:srgbClr val="ffffff"/>
          </a:solidFill>
          <a:ln w="29160">
            <a:solidFill>
              <a:srgbClr val="000000"/>
            </a:solidFill>
            <a:round/>
          </a:ln>
        </p:spPr>
      </p:sp>
      <p:sp>
        <p:nvSpPr>
          <p:cNvPr id="3888" name="Rectangle 619"/>
          <p:cNvSpPr/>
          <p:nvPr/>
        </p:nvSpPr>
        <p:spPr>
          <a:xfrm>
            <a:off x="8032680" y="6010920"/>
            <a:ext cx="181080" cy="139680"/>
          </a:xfrm>
          <a:prstGeom prst="rect">
            <a:avLst/>
          </a:prstGeom>
          <a:solidFill>
            <a:srgbClr val="ffffff"/>
          </a:solidFill>
          <a:ln w="29160">
            <a:solidFill>
              <a:srgbClr val="000000"/>
            </a:solidFill>
            <a:round/>
          </a:ln>
        </p:spPr>
      </p:sp>
      <p:sp>
        <p:nvSpPr>
          <p:cNvPr id="3889" name="Rectangle 620"/>
          <p:cNvSpPr/>
          <p:nvPr/>
        </p:nvSpPr>
        <p:spPr>
          <a:xfrm>
            <a:off x="8210520" y="6010920"/>
            <a:ext cx="181080" cy="139680"/>
          </a:xfrm>
          <a:prstGeom prst="rect">
            <a:avLst/>
          </a:prstGeom>
          <a:solidFill>
            <a:srgbClr val="ffffff"/>
          </a:solidFill>
          <a:ln w="29160">
            <a:solidFill>
              <a:srgbClr val="000000"/>
            </a:solidFill>
            <a:round/>
          </a:ln>
        </p:spPr>
      </p:sp>
      <p:sp>
        <p:nvSpPr>
          <p:cNvPr id="3890" name="Rectangle 621"/>
          <p:cNvSpPr/>
          <p:nvPr/>
        </p:nvSpPr>
        <p:spPr>
          <a:xfrm>
            <a:off x="8388360" y="6010920"/>
            <a:ext cx="180720" cy="139680"/>
          </a:xfrm>
          <a:prstGeom prst="rect">
            <a:avLst/>
          </a:prstGeom>
          <a:solidFill>
            <a:srgbClr val="ffffff"/>
          </a:solidFill>
          <a:ln w="29160">
            <a:solidFill>
              <a:srgbClr val="000000"/>
            </a:solidFill>
            <a:round/>
          </a:ln>
        </p:spPr>
      </p:sp>
      <p:sp>
        <p:nvSpPr>
          <p:cNvPr id="3891" name="Rectangle 622"/>
          <p:cNvSpPr/>
          <p:nvPr/>
        </p:nvSpPr>
        <p:spPr>
          <a:xfrm>
            <a:off x="8565840" y="6010920"/>
            <a:ext cx="181080" cy="139680"/>
          </a:xfrm>
          <a:prstGeom prst="rect">
            <a:avLst/>
          </a:prstGeom>
          <a:solidFill>
            <a:srgbClr val="ffffff"/>
          </a:solidFill>
          <a:ln w="29160">
            <a:solidFill>
              <a:srgbClr val="000000"/>
            </a:solidFill>
            <a:round/>
          </a:ln>
        </p:spPr>
      </p:sp>
      <p:sp>
        <p:nvSpPr>
          <p:cNvPr id="3892" name="Rectangle 623"/>
          <p:cNvSpPr/>
          <p:nvPr/>
        </p:nvSpPr>
        <p:spPr>
          <a:xfrm>
            <a:off x="8743680" y="6010920"/>
            <a:ext cx="181080" cy="139680"/>
          </a:xfrm>
          <a:prstGeom prst="rect">
            <a:avLst/>
          </a:prstGeom>
          <a:solidFill>
            <a:srgbClr val="ffffff"/>
          </a:solidFill>
          <a:ln w="29160">
            <a:solidFill>
              <a:srgbClr val="000000"/>
            </a:solidFill>
            <a:round/>
          </a:ln>
        </p:spPr>
      </p:sp>
      <p:sp>
        <p:nvSpPr>
          <p:cNvPr id="3893" name="Rectangle 624"/>
          <p:cNvSpPr/>
          <p:nvPr/>
        </p:nvSpPr>
        <p:spPr>
          <a:xfrm>
            <a:off x="8921160" y="6010920"/>
            <a:ext cx="181080" cy="139680"/>
          </a:xfrm>
          <a:prstGeom prst="rect">
            <a:avLst/>
          </a:prstGeom>
          <a:solidFill>
            <a:srgbClr val="000000"/>
          </a:solidFill>
          <a:ln w="29160">
            <a:solidFill>
              <a:srgbClr val="000000"/>
            </a:solidFill>
            <a:round/>
          </a:ln>
        </p:spPr>
      </p:sp>
      <p:sp>
        <p:nvSpPr>
          <p:cNvPr id="3894" name="Rectangle 625"/>
          <p:cNvSpPr/>
          <p:nvPr/>
        </p:nvSpPr>
        <p:spPr>
          <a:xfrm>
            <a:off x="9099000" y="6010920"/>
            <a:ext cx="180720" cy="139680"/>
          </a:xfrm>
          <a:prstGeom prst="rect">
            <a:avLst/>
          </a:prstGeom>
          <a:solidFill>
            <a:srgbClr val="000000"/>
          </a:solidFill>
          <a:ln w="29160">
            <a:solidFill>
              <a:srgbClr val="000000"/>
            </a:solidFill>
            <a:round/>
          </a:ln>
        </p:spPr>
      </p:sp>
      <p:sp>
        <p:nvSpPr>
          <p:cNvPr id="3895" name="Rectangle 626"/>
          <p:cNvSpPr/>
          <p:nvPr/>
        </p:nvSpPr>
        <p:spPr>
          <a:xfrm>
            <a:off x="9276840" y="6010920"/>
            <a:ext cx="180720" cy="139680"/>
          </a:xfrm>
          <a:prstGeom prst="rect">
            <a:avLst/>
          </a:prstGeom>
          <a:solidFill>
            <a:srgbClr val="000000"/>
          </a:solidFill>
          <a:ln w="29160">
            <a:solidFill>
              <a:srgbClr val="000000"/>
            </a:solidFill>
            <a:round/>
          </a:ln>
        </p:spPr>
      </p:sp>
      <p:sp>
        <p:nvSpPr>
          <p:cNvPr id="3896" name="Rectangle 627"/>
          <p:cNvSpPr/>
          <p:nvPr/>
        </p:nvSpPr>
        <p:spPr>
          <a:xfrm>
            <a:off x="9454320" y="6010920"/>
            <a:ext cx="181080" cy="139680"/>
          </a:xfrm>
          <a:prstGeom prst="rect">
            <a:avLst/>
          </a:prstGeom>
          <a:solidFill>
            <a:srgbClr val="000000"/>
          </a:solidFill>
          <a:ln w="29160">
            <a:solidFill>
              <a:srgbClr val="000000"/>
            </a:solidFill>
            <a:round/>
          </a:ln>
        </p:spPr>
      </p:sp>
      <p:sp>
        <p:nvSpPr>
          <p:cNvPr id="3897" name="Rectangle 628"/>
          <p:cNvSpPr/>
          <p:nvPr/>
        </p:nvSpPr>
        <p:spPr>
          <a:xfrm>
            <a:off x="9632160" y="6010920"/>
            <a:ext cx="180720" cy="139680"/>
          </a:xfrm>
          <a:prstGeom prst="rect">
            <a:avLst/>
          </a:prstGeom>
          <a:solidFill>
            <a:srgbClr val="000000"/>
          </a:solidFill>
          <a:ln w="29160">
            <a:solidFill>
              <a:srgbClr val="000000"/>
            </a:solidFill>
            <a:round/>
          </a:ln>
        </p:spPr>
      </p:sp>
      <p:sp>
        <p:nvSpPr>
          <p:cNvPr id="3898" name="Rectangle 629"/>
          <p:cNvSpPr/>
          <p:nvPr/>
        </p:nvSpPr>
        <p:spPr>
          <a:xfrm>
            <a:off x="7855200" y="6148440"/>
            <a:ext cx="180720" cy="140040"/>
          </a:xfrm>
          <a:prstGeom prst="rect">
            <a:avLst/>
          </a:prstGeom>
          <a:solidFill>
            <a:srgbClr val="ffffff"/>
          </a:solidFill>
          <a:ln w="29160">
            <a:solidFill>
              <a:srgbClr val="000000"/>
            </a:solidFill>
            <a:round/>
          </a:ln>
        </p:spPr>
      </p:sp>
      <p:sp>
        <p:nvSpPr>
          <p:cNvPr id="3899" name="Rectangle 630"/>
          <p:cNvSpPr/>
          <p:nvPr/>
        </p:nvSpPr>
        <p:spPr>
          <a:xfrm>
            <a:off x="8032680" y="6148440"/>
            <a:ext cx="181080" cy="140040"/>
          </a:xfrm>
          <a:prstGeom prst="rect">
            <a:avLst/>
          </a:prstGeom>
          <a:solidFill>
            <a:srgbClr val="ffffff"/>
          </a:solidFill>
          <a:ln w="29160">
            <a:solidFill>
              <a:srgbClr val="000000"/>
            </a:solidFill>
            <a:round/>
          </a:ln>
        </p:spPr>
      </p:sp>
      <p:sp>
        <p:nvSpPr>
          <p:cNvPr id="3900" name="Rectangle 631"/>
          <p:cNvSpPr/>
          <p:nvPr/>
        </p:nvSpPr>
        <p:spPr>
          <a:xfrm>
            <a:off x="8210520" y="6148440"/>
            <a:ext cx="181080" cy="140040"/>
          </a:xfrm>
          <a:prstGeom prst="rect">
            <a:avLst/>
          </a:prstGeom>
          <a:solidFill>
            <a:srgbClr val="ffffff"/>
          </a:solidFill>
          <a:ln w="29160">
            <a:solidFill>
              <a:srgbClr val="000000"/>
            </a:solidFill>
            <a:round/>
          </a:ln>
        </p:spPr>
      </p:sp>
      <p:sp>
        <p:nvSpPr>
          <p:cNvPr id="3901" name="Rectangle 632"/>
          <p:cNvSpPr/>
          <p:nvPr/>
        </p:nvSpPr>
        <p:spPr>
          <a:xfrm>
            <a:off x="8388360" y="6148440"/>
            <a:ext cx="180720" cy="140040"/>
          </a:xfrm>
          <a:prstGeom prst="rect">
            <a:avLst/>
          </a:prstGeom>
          <a:solidFill>
            <a:srgbClr val="ffffff"/>
          </a:solidFill>
          <a:ln w="29160">
            <a:solidFill>
              <a:srgbClr val="000000"/>
            </a:solidFill>
            <a:round/>
          </a:ln>
        </p:spPr>
      </p:sp>
      <p:sp>
        <p:nvSpPr>
          <p:cNvPr id="3902" name="Rectangle 633"/>
          <p:cNvSpPr/>
          <p:nvPr/>
        </p:nvSpPr>
        <p:spPr>
          <a:xfrm>
            <a:off x="8565840" y="6148440"/>
            <a:ext cx="181080" cy="140040"/>
          </a:xfrm>
          <a:prstGeom prst="rect">
            <a:avLst/>
          </a:prstGeom>
          <a:solidFill>
            <a:srgbClr val="ffffff"/>
          </a:solidFill>
          <a:ln w="29160">
            <a:solidFill>
              <a:srgbClr val="000000"/>
            </a:solidFill>
            <a:round/>
          </a:ln>
        </p:spPr>
      </p:sp>
      <p:sp>
        <p:nvSpPr>
          <p:cNvPr id="3903" name="Rectangle 634"/>
          <p:cNvSpPr/>
          <p:nvPr/>
        </p:nvSpPr>
        <p:spPr>
          <a:xfrm>
            <a:off x="8743680" y="6148440"/>
            <a:ext cx="181080" cy="140040"/>
          </a:xfrm>
          <a:prstGeom prst="rect">
            <a:avLst/>
          </a:prstGeom>
          <a:solidFill>
            <a:srgbClr val="000000"/>
          </a:solidFill>
          <a:ln w="29160">
            <a:solidFill>
              <a:srgbClr val="000000"/>
            </a:solidFill>
            <a:round/>
          </a:ln>
        </p:spPr>
      </p:sp>
      <p:sp>
        <p:nvSpPr>
          <p:cNvPr id="3904" name="Rectangle 635"/>
          <p:cNvSpPr/>
          <p:nvPr/>
        </p:nvSpPr>
        <p:spPr>
          <a:xfrm>
            <a:off x="8921160" y="6148440"/>
            <a:ext cx="181080" cy="140040"/>
          </a:xfrm>
          <a:prstGeom prst="rect">
            <a:avLst/>
          </a:prstGeom>
          <a:solidFill>
            <a:srgbClr val="000000"/>
          </a:solidFill>
          <a:ln w="29160">
            <a:solidFill>
              <a:srgbClr val="000000"/>
            </a:solidFill>
            <a:round/>
          </a:ln>
        </p:spPr>
      </p:sp>
      <p:sp>
        <p:nvSpPr>
          <p:cNvPr id="3905" name="Rectangle 636"/>
          <p:cNvSpPr/>
          <p:nvPr/>
        </p:nvSpPr>
        <p:spPr>
          <a:xfrm>
            <a:off x="9099000" y="6148440"/>
            <a:ext cx="180720" cy="140040"/>
          </a:xfrm>
          <a:prstGeom prst="rect">
            <a:avLst/>
          </a:prstGeom>
          <a:solidFill>
            <a:srgbClr val="ffffff"/>
          </a:solidFill>
          <a:ln w="29160">
            <a:solidFill>
              <a:srgbClr val="000000"/>
            </a:solidFill>
            <a:round/>
          </a:ln>
        </p:spPr>
      </p:sp>
      <p:sp>
        <p:nvSpPr>
          <p:cNvPr id="3906" name="Rectangle 637"/>
          <p:cNvSpPr/>
          <p:nvPr/>
        </p:nvSpPr>
        <p:spPr>
          <a:xfrm>
            <a:off x="9276840" y="6148440"/>
            <a:ext cx="180720" cy="140040"/>
          </a:xfrm>
          <a:prstGeom prst="rect">
            <a:avLst/>
          </a:prstGeom>
          <a:solidFill>
            <a:srgbClr val="ffffff"/>
          </a:solidFill>
          <a:ln w="29160">
            <a:solidFill>
              <a:srgbClr val="000000"/>
            </a:solidFill>
            <a:round/>
          </a:ln>
        </p:spPr>
      </p:sp>
      <p:sp>
        <p:nvSpPr>
          <p:cNvPr id="3907" name="Rectangle 638"/>
          <p:cNvSpPr/>
          <p:nvPr/>
        </p:nvSpPr>
        <p:spPr>
          <a:xfrm>
            <a:off x="9454320" y="6148440"/>
            <a:ext cx="181080" cy="140040"/>
          </a:xfrm>
          <a:prstGeom prst="rect">
            <a:avLst/>
          </a:prstGeom>
          <a:solidFill>
            <a:srgbClr val="000000"/>
          </a:solidFill>
          <a:ln w="29160">
            <a:solidFill>
              <a:srgbClr val="000000"/>
            </a:solidFill>
            <a:round/>
          </a:ln>
        </p:spPr>
      </p:sp>
      <p:sp>
        <p:nvSpPr>
          <p:cNvPr id="3908" name="Rectangle 639"/>
          <p:cNvSpPr/>
          <p:nvPr/>
        </p:nvSpPr>
        <p:spPr>
          <a:xfrm>
            <a:off x="9632160" y="6148440"/>
            <a:ext cx="180720" cy="140040"/>
          </a:xfrm>
          <a:prstGeom prst="rect">
            <a:avLst/>
          </a:prstGeom>
          <a:solidFill>
            <a:srgbClr val="ffffff"/>
          </a:solidFill>
          <a:ln w="29160">
            <a:solidFill>
              <a:srgbClr val="000000"/>
            </a:solidFill>
            <a:round/>
          </a:ln>
        </p:spPr>
      </p:sp>
      <p:sp>
        <p:nvSpPr>
          <p:cNvPr id="3909" name="Rectangle 640"/>
          <p:cNvSpPr/>
          <p:nvPr/>
        </p:nvSpPr>
        <p:spPr>
          <a:xfrm>
            <a:off x="7855200" y="6286320"/>
            <a:ext cx="180720" cy="140040"/>
          </a:xfrm>
          <a:prstGeom prst="rect">
            <a:avLst/>
          </a:prstGeom>
          <a:solidFill>
            <a:srgbClr val="ffffff"/>
          </a:solidFill>
          <a:ln w="29160">
            <a:solidFill>
              <a:srgbClr val="000000"/>
            </a:solidFill>
            <a:round/>
          </a:ln>
        </p:spPr>
      </p:sp>
      <p:sp>
        <p:nvSpPr>
          <p:cNvPr id="3910" name="Rectangle 641"/>
          <p:cNvSpPr/>
          <p:nvPr/>
        </p:nvSpPr>
        <p:spPr>
          <a:xfrm>
            <a:off x="8032680" y="6286320"/>
            <a:ext cx="181080" cy="140040"/>
          </a:xfrm>
          <a:prstGeom prst="rect">
            <a:avLst/>
          </a:prstGeom>
          <a:solidFill>
            <a:srgbClr val="ffffff"/>
          </a:solidFill>
          <a:ln w="29160">
            <a:solidFill>
              <a:srgbClr val="000000"/>
            </a:solidFill>
            <a:round/>
          </a:ln>
        </p:spPr>
      </p:sp>
      <p:sp>
        <p:nvSpPr>
          <p:cNvPr id="3911" name="Rectangle 642"/>
          <p:cNvSpPr/>
          <p:nvPr/>
        </p:nvSpPr>
        <p:spPr>
          <a:xfrm>
            <a:off x="8210520" y="6286320"/>
            <a:ext cx="181080" cy="140040"/>
          </a:xfrm>
          <a:prstGeom prst="rect">
            <a:avLst/>
          </a:prstGeom>
          <a:solidFill>
            <a:srgbClr val="ffffff"/>
          </a:solidFill>
          <a:ln w="29160">
            <a:solidFill>
              <a:srgbClr val="000000"/>
            </a:solidFill>
            <a:round/>
          </a:ln>
        </p:spPr>
      </p:sp>
      <p:sp>
        <p:nvSpPr>
          <p:cNvPr id="3912" name="Rectangle 643"/>
          <p:cNvSpPr/>
          <p:nvPr/>
        </p:nvSpPr>
        <p:spPr>
          <a:xfrm>
            <a:off x="8388360" y="6286320"/>
            <a:ext cx="180720" cy="140040"/>
          </a:xfrm>
          <a:prstGeom prst="rect">
            <a:avLst/>
          </a:prstGeom>
          <a:solidFill>
            <a:srgbClr val="ffffff"/>
          </a:solidFill>
          <a:ln w="29160">
            <a:solidFill>
              <a:srgbClr val="000000"/>
            </a:solidFill>
            <a:round/>
          </a:ln>
        </p:spPr>
      </p:sp>
      <p:sp>
        <p:nvSpPr>
          <p:cNvPr id="3913" name="Rectangle 644"/>
          <p:cNvSpPr/>
          <p:nvPr/>
        </p:nvSpPr>
        <p:spPr>
          <a:xfrm>
            <a:off x="8565840" y="6286320"/>
            <a:ext cx="181080" cy="140040"/>
          </a:xfrm>
          <a:prstGeom prst="rect">
            <a:avLst/>
          </a:prstGeom>
          <a:solidFill>
            <a:srgbClr val="ffffff"/>
          </a:solidFill>
          <a:ln w="29160">
            <a:solidFill>
              <a:srgbClr val="000000"/>
            </a:solidFill>
            <a:round/>
          </a:ln>
        </p:spPr>
      </p:sp>
      <p:sp>
        <p:nvSpPr>
          <p:cNvPr id="3914" name="Rectangle 645"/>
          <p:cNvSpPr/>
          <p:nvPr/>
        </p:nvSpPr>
        <p:spPr>
          <a:xfrm>
            <a:off x="8743680" y="6286320"/>
            <a:ext cx="181080" cy="140040"/>
          </a:xfrm>
          <a:prstGeom prst="rect">
            <a:avLst/>
          </a:prstGeom>
          <a:solidFill>
            <a:srgbClr val="ffffff"/>
          </a:solidFill>
          <a:ln w="29160">
            <a:solidFill>
              <a:srgbClr val="000000"/>
            </a:solidFill>
            <a:round/>
          </a:ln>
        </p:spPr>
      </p:sp>
      <p:sp>
        <p:nvSpPr>
          <p:cNvPr id="3915" name="Rectangle 646"/>
          <p:cNvSpPr/>
          <p:nvPr/>
        </p:nvSpPr>
        <p:spPr>
          <a:xfrm>
            <a:off x="8921160" y="6286320"/>
            <a:ext cx="181080" cy="140040"/>
          </a:xfrm>
          <a:prstGeom prst="rect">
            <a:avLst/>
          </a:prstGeom>
          <a:solidFill>
            <a:srgbClr val="000000"/>
          </a:solidFill>
          <a:ln w="29160">
            <a:solidFill>
              <a:srgbClr val="000000"/>
            </a:solidFill>
            <a:round/>
          </a:ln>
        </p:spPr>
      </p:sp>
      <p:sp>
        <p:nvSpPr>
          <p:cNvPr id="3916" name="Rectangle 647"/>
          <p:cNvSpPr/>
          <p:nvPr/>
        </p:nvSpPr>
        <p:spPr>
          <a:xfrm>
            <a:off x="9099000" y="6286320"/>
            <a:ext cx="180720" cy="140040"/>
          </a:xfrm>
          <a:prstGeom prst="rect">
            <a:avLst/>
          </a:prstGeom>
          <a:solidFill>
            <a:srgbClr val="000000"/>
          </a:solidFill>
          <a:ln w="29160">
            <a:solidFill>
              <a:srgbClr val="000000"/>
            </a:solidFill>
            <a:round/>
          </a:ln>
        </p:spPr>
      </p:sp>
      <p:sp>
        <p:nvSpPr>
          <p:cNvPr id="3917" name="Rectangle 648"/>
          <p:cNvSpPr/>
          <p:nvPr/>
        </p:nvSpPr>
        <p:spPr>
          <a:xfrm>
            <a:off x="9276840" y="6286320"/>
            <a:ext cx="180720" cy="140040"/>
          </a:xfrm>
          <a:prstGeom prst="rect">
            <a:avLst/>
          </a:prstGeom>
          <a:solidFill>
            <a:srgbClr val="000000"/>
          </a:solidFill>
          <a:ln w="29160">
            <a:solidFill>
              <a:srgbClr val="000000"/>
            </a:solidFill>
            <a:round/>
          </a:ln>
        </p:spPr>
      </p:sp>
      <p:sp>
        <p:nvSpPr>
          <p:cNvPr id="3918" name="Rectangle 649"/>
          <p:cNvSpPr/>
          <p:nvPr/>
        </p:nvSpPr>
        <p:spPr>
          <a:xfrm>
            <a:off x="9454320" y="6286320"/>
            <a:ext cx="181080" cy="140040"/>
          </a:xfrm>
          <a:prstGeom prst="rect">
            <a:avLst/>
          </a:prstGeom>
          <a:solidFill>
            <a:srgbClr val="ffffff"/>
          </a:solidFill>
          <a:ln w="29160">
            <a:solidFill>
              <a:srgbClr val="000000"/>
            </a:solidFill>
            <a:round/>
          </a:ln>
        </p:spPr>
      </p:sp>
      <p:sp>
        <p:nvSpPr>
          <p:cNvPr id="3919" name="Rectangle 650"/>
          <p:cNvSpPr/>
          <p:nvPr/>
        </p:nvSpPr>
        <p:spPr>
          <a:xfrm>
            <a:off x="9632160" y="6286320"/>
            <a:ext cx="180720" cy="140040"/>
          </a:xfrm>
          <a:prstGeom prst="rect">
            <a:avLst/>
          </a:prstGeom>
          <a:solidFill>
            <a:srgbClr val="000000"/>
          </a:solidFill>
          <a:ln w="29160">
            <a:solidFill>
              <a:srgbClr val="000000"/>
            </a:solidFill>
            <a:round/>
          </a:ln>
        </p:spPr>
      </p:sp>
      <p:sp>
        <p:nvSpPr>
          <p:cNvPr id="3920" name="Rectangle 651"/>
          <p:cNvSpPr/>
          <p:nvPr/>
        </p:nvSpPr>
        <p:spPr>
          <a:xfrm>
            <a:off x="7855200" y="6424200"/>
            <a:ext cx="180720" cy="140040"/>
          </a:xfrm>
          <a:prstGeom prst="rect">
            <a:avLst/>
          </a:prstGeom>
          <a:solidFill>
            <a:srgbClr val="000000"/>
          </a:solidFill>
          <a:ln w="29160">
            <a:solidFill>
              <a:srgbClr val="000000"/>
            </a:solidFill>
            <a:round/>
          </a:ln>
        </p:spPr>
      </p:sp>
      <p:sp>
        <p:nvSpPr>
          <p:cNvPr id="3921" name="Rectangle 652"/>
          <p:cNvSpPr/>
          <p:nvPr/>
        </p:nvSpPr>
        <p:spPr>
          <a:xfrm>
            <a:off x="8032680" y="6424200"/>
            <a:ext cx="181080" cy="140040"/>
          </a:xfrm>
          <a:prstGeom prst="rect">
            <a:avLst/>
          </a:prstGeom>
          <a:solidFill>
            <a:srgbClr val="ffffff"/>
          </a:solidFill>
          <a:ln w="29160">
            <a:solidFill>
              <a:srgbClr val="000000"/>
            </a:solidFill>
            <a:round/>
          </a:ln>
        </p:spPr>
      </p:sp>
      <p:sp>
        <p:nvSpPr>
          <p:cNvPr id="3922" name="Rectangle 653"/>
          <p:cNvSpPr/>
          <p:nvPr/>
        </p:nvSpPr>
        <p:spPr>
          <a:xfrm>
            <a:off x="8210520" y="6424200"/>
            <a:ext cx="181080" cy="140040"/>
          </a:xfrm>
          <a:prstGeom prst="rect">
            <a:avLst/>
          </a:prstGeom>
          <a:solidFill>
            <a:srgbClr val="000000"/>
          </a:solidFill>
          <a:ln w="29160">
            <a:solidFill>
              <a:srgbClr val="000000"/>
            </a:solidFill>
            <a:round/>
          </a:ln>
        </p:spPr>
      </p:sp>
      <p:sp>
        <p:nvSpPr>
          <p:cNvPr id="3923" name="Rectangle 654"/>
          <p:cNvSpPr/>
          <p:nvPr/>
        </p:nvSpPr>
        <p:spPr>
          <a:xfrm>
            <a:off x="8388360" y="6424200"/>
            <a:ext cx="180720" cy="140040"/>
          </a:xfrm>
          <a:prstGeom prst="rect">
            <a:avLst/>
          </a:prstGeom>
          <a:solidFill>
            <a:srgbClr val="000000"/>
          </a:solidFill>
          <a:ln w="29160">
            <a:solidFill>
              <a:srgbClr val="000000"/>
            </a:solidFill>
            <a:round/>
          </a:ln>
        </p:spPr>
      </p:sp>
      <p:sp>
        <p:nvSpPr>
          <p:cNvPr id="3924" name="Rectangle 655"/>
          <p:cNvSpPr/>
          <p:nvPr/>
        </p:nvSpPr>
        <p:spPr>
          <a:xfrm>
            <a:off x="8565840" y="6424200"/>
            <a:ext cx="181080" cy="140040"/>
          </a:xfrm>
          <a:prstGeom prst="rect">
            <a:avLst/>
          </a:prstGeom>
          <a:solidFill>
            <a:srgbClr val="000000"/>
          </a:solidFill>
          <a:ln w="29160">
            <a:solidFill>
              <a:srgbClr val="000000"/>
            </a:solidFill>
            <a:round/>
          </a:ln>
        </p:spPr>
      </p:sp>
      <p:sp>
        <p:nvSpPr>
          <p:cNvPr id="3925" name="Rectangle 656"/>
          <p:cNvSpPr/>
          <p:nvPr/>
        </p:nvSpPr>
        <p:spPr>
          <a:xfrm>
            <a:off x="8743680" y="6424200"/>
            <a:ext cx="181080" cy="140040"/>
          </a:xfrm>
          <a:prstGeom prst="rect">
            <a:avLst/>
          </a:prstGeom>
          <a:solidFill>
            <a:srgbClr val="ffffff"/>
          </a:solidFill>
          <a:ln w="29160">
            <a:solidFill>
              <a:srgbClr val="000000"/>
            </a:solidFill>
            <a:round/>
          </a:ln>
        </p:spPr>
      </p:sp>
      <p:sp>
        <p:nvSpPr>
          <p:cNvPr id="3926" name="Rectangle 657"/>
          <p:cNvSpPr/>
          <p:nvPr/>
        </p:nvSpPr>
        <p:spPr>
          <a:xfrm>
            <a:off x="8921160" y="6424200"/>
            <a:ext cx="181080" cy="140040"/>
          </a:xfrm>
          <a:prstGeom prst="rect">
            <a:avLst/>
          </a:prstGeom>
          <a:solidFill>
            <a:srgbClr val="ffffff"/>
          </a:solidFill>
          <a:ln w="29160">
            <a:solidFill>
              <a:srgbClr val="000000"/>
            </a:solidFill>
            <a:round/>
          </a:ln>
        </p:spPr>
      </p:sp>
      <p:sp>
        <p:nvSpPr>
          <p:cNvPr id="3927" name="Rectangle 658"/>
          <p:cNvSpPr/>
          <p:nvPr/>
        </p:nvSpPr>
        <p:spPr>
          <a:xfrm>
            <a:off x="9099000" y="6424200"/>
            <a:ext cx="180720" cy="140040"/>
          </a:xfrm>
          <a:prstGeom prst="rect">
            <a:avLst/>
          </a:prstGeom>
          <a:solidFill>
            <a:srgbClr val="ffffff"/>
          </a:solidFill>
          <a:ln w="29160">
            <a:solidFill>
              <a:srgbClr val="000000"/>
            </a:solidFill>
            <a:round/>
          </a:ln>
        </p:spPr>
      </p:sp>
      <p:sp>
        <p:nvSpPr>
          <p:cNvPr id="3928" name="Rectangle 659"/>
          <p:cNvSpPr/>
          <p:nvPr/>
        </p:nvSpPr>
        <p:spPr>
          <a:xfrm>
            <a:off x="9276840" y="6424200"/>
            <a:ext cx="180720" cy="140040"/>
          </a:xfrm>
          <a:prstGeom prst="rect">
            <a:avLst/>
          </a:prstGeom>
          <a:solidFill>
            <a:srgbClr val="ffffff"/>
          </a:solidFill>
          <a:ln w="29160">
            <a:solidFill>
              <a:srgbClr val="000000"/>
            </a:solidFill>
            <a:round/>
          </a:ln>
        </p:spPr>
      </p:sp>
      <p:sp>
        <p:nvSpPr>
          <p:cNvPr id="3929" name="Rectangle 660"/>
          <p:cNvSpPr/>
          <p:nvPr/>
        </p:nvSpPr>
        <p:spPr>
          <a:xfrm>
            <a:off x="9454320" y="6424200"/>
            <a:ext cx="181080" cy="140040"/>
          </a:xfrm>
          <a:prstGeom prst="rect">
            <a:avLst/>
          </a:prstGeom>
          <a:solidFill>
            <a:srgbClr val="ffffff"/>
          </a:solidFill>
          <a:ln w="29160">
            <a:solidFill>
              <a:srgbClr val="000000"/>
            </a:solidFill>
            <a:round/>
          </a:ln>
        </p:spPr>
      </p:sp>
      <p:sp>
        <p:nvSpPr>
          <p:cNvPr id="3930" name="Rectangle 661"/>
          <p:cNvSpPr/>
          <p:nvPr/>
        </p:nvSpPr>
        <p:spPr>
          <a:xfrm>
            <a:off x="9632160" y="6424200"/>
            <a:ext cx="180720" cy="140040"/>
          </a:xfrm>
          <a:prstGeom prst="rect">
            <a:avLst/>
          </a:prstGeom>
          <a:solidFill>
            <a:srgbClr val="ffffff"/>
          </a:solidFill>
          <a:ln w="29160">
            <a:solidFill>
              <a:srgbClr val="000000"/>
            </a:solidFill>
            <a:round/>
          </a:ln>
        </p:spPr>
      </p:sp>
      <p:sp>
        <p:nvSpPr>
          <p:cNvPr id="3931" name="Rectangle 662"/>
          <p:cNvSpPr/>
          <p:nvPr/>
        </p:nvSpPr>
        <p:spPr>
          <a:xfrm>
            <a:off x="7855200" y="6561720"/>
            <a:ext cx="180720" cy="140040"/>
          </a:xfrm>
          <a:prstGeom prst="rect">
            <a:avLst/>
          </a:prstGeom>
          <a:solidFill>
            <a:srgbClr val="ffffff"/>
          </a:solidFill>
          <a:ln w="29160">
            <a:solidFill>
              <a:srgbClr val="000000"/>
            </a:solidFill>
            <a:round/>
          </a:ln>
        </p:spPr>
      </p:sp>
      <p:sp>
        <p:nvSpPr>
          <p:cNvPr id="3932" name="Rectangle 663"/>
          <p:cNvSpPr/>
          <p:nvPr/>
        </p:nvSpPr>
        <p:spPr>
          <a:xfrm>
            <a:off x="8032680" y="6561720"/>
            <a:ext cx="181080" cy="140040"/>
          </a:xfrm>
          <a:prstGeom prst="rect">
            <a:avLst/>
          </a:prstGeom>
          <a:solidFill>
            <a:srgbClr val="000000"/>
          </a:solidFill>
          <a:ln w="29160">
            <a:solidFill>
              <a:srgbClr val="000000"/>
            </a:solidFill>
            <a:round/>
          </a:ln>
        </p:spPr>
      </p:sp>
      <p:sp>
        <p:nvSpPr>
          <p:cNvPr id="3933" name="Rectangle 664"/>
          <p:cNvSpPr/>
          <p:nvPr/>
        </p:nvSpPr>
        <p:spPr>
          <a:xfrm>
            <a:off x="8210520" y="6561720"/>
            <a:ext cx="181080" cy="140040"/>
          </a:xfrm>
          <a:prstGeom prst="rect">
            <a:avLst/>
          </a:prstGeom>
          <a:solidFill>
            <a:srgbClr val="000000"/>
          </a:solidFill>
          <a:ln w="29160">
            <a:solidFill>
              <a:srgbClr val="000000"/>
            </a:solidFill>
            <a:round/>
          </a:ln>
        </p:spPr>
      </p:sp>
      <p:sp>
        <p:nvSpPr>
          <p:cNvPr id="3934" name="Rectangle 665"/>
          <p:cNvSpPr/>
          <p:nvPr/>
        </p:nvSpPr>
        <p:spPr>
          <a:xfrm>
            <a:off x="8388360" y="6561720"/>
            <a:ext cx="180720" cy="140040"/>
          </a:xfrm>
          <a:prstGeom prst="rect">
            <a:avLst/>
          </a:prstGeom>
          <a:solidFill>
            <a:srgbClr val="ffffff"/>
          </a:solidFill>
          <a:ln w="29160">
            <a:solidFill>
              <a:srgbClr val="000000"/>
            </a:solidFill>
            <a:round/>
          </a:ln>
        </p:spPr>
      </p:sp>
      <p:sp>
        <p:nvSpPr>
          <p:cNvPr id="3935" name="Rectangle 666"/>
          <p:cNvSpPr/>
          <p:nvPr/>
        </p:nvSpPr>
        <p:spPr>
          <a:xfrm>
            <a:off x="8565840" y="6561720"/>
            <a:ext cx="181080" cy="140040"/>
          </a:xfrm>
          <a:prstGeom prst="rect">
            <a:avLst/>
          </a:prstGeom>
          <a:solidFill>
            <a:srgbClr val="000000"/>
          </a:solidFill>
          <a:ln w="29160">
            <a:solidFill>
              <a:srgbClr val="000000"/>
            </a:solidFill>
            <a:round/>
          </a:ln>
        </p:spPr>
      </p:sp>
      <p:sp>
        <p:nvSpPr>
          <p:cNvPr id="3936" name="Rectangle 667"/>
          <p:cNvSpPr/>
          <p:nvPr/>
        </p:nvSpPr>
        <p:spPr>
          <a:xfrm>
            <a:off x="8743680" y="6561720"/>
            <a:ext cx="181080" cy="140040"/>
          </a:xfrm>
          <a:prstGeom prst="rect">
            <a:avLst/>
          </a:prstGeom>
          <a:solidFill>
            <a:srgbClr val="ffffff"/>
          </a:solidFill>
          <a:ln w="29160">
            <a:solidFill>
              <a:srgbClr val="000000"/>
            </a:solidFill>
            <a:round/>
          </a:ln>
        </p:spPr>
      </p:sp>
      <p:sp>
        <p:nvSpPr>
          <p:cNvPr id="3937" name="Rectangle 668"/>
          <p:cNvSpPr/>
          <p:nvPr/>
        </p:nvSpPr>
        <p:spPr>
          <a:xfrm>
            <a:off x="8921160" y="6561720"/>
            <a:ext cx="181080" cy="140040"/>
          </a:xfrm>
          <a:prstGeom prst="rect">
            <a:avLst/>
          </a:prstGeom>
          <a:solidFill>
            <a:srgbClr val="ffffff"/>
          </a:solidFill>
          <a:ln w="29160">
            <a:solidFill>
              <a:srgbClr val="000000"/>
            </a:solidFill>
            <a:round/>
          </a:ln>
        </p:spPr>
      </p:sp>
      <p:sp>
        <p:nvSpPr>
          <p:cNvPr id="3938" name="Rectangle 669"/>
          <p:cNvSpPr/>
          <p:nvPr/>
        </p:nvSpPr>
        <p:spPr>
          <a:xfrm>
            <a:off x="9099000" y="6561720"/>
            <a:ext cx="180720" cy="140040"/>
          </a:xfrm>
          <a:prstGeom prst="rect">
            <a:avLst/>
          </a:prstGeom>
          <a:solidFill>
            <a:srgbClr val="ffffff"/>
          </a:solidFill>
          <a:ln w="29160">
            <a:solidFill>
              <a:srgbClr val="000000"/>
            </a:solidFill>
            <a:round/>
          </a:ln>
        </p:spPr>
      </p:sp>
      <p:sp>
        <p:nvSpPr>
          <p:cNvPr id="3939" name="Rectangle 670"/>
          <p:cNvSpPr/>
          <p:nvPr/>
        </p:nvSpPr>
        <p:spPr>
          <a:xfrm>
            <a:off x="9276840" y="6561720"/>
            <a:ext cx="180720" cy="140040"/>
          </a:xfrm>
          <a:prstGeom prst="rect">
            <a:avLst/>
          </a:prstGeom>
          <a:solidFill>
            <a:srgbClr val="ffffff"/>
          </a:solidFill>
          <a:ln w="29160">
            <a:solidFill>
              <a:srgbClr val="000000"/>
            </a:solidFill>
            <a:round/>
          </a:ln>
        </p:spPr>
      </p:sp>
      <p:sp>
        <p:nvSpPr>
          <p:cNvPr id="3940" name="Rectangle 671"/>
          <p:cNvSpPr/>
          <p:nvPr/>
        </p:nvSpPr>
        <p:spPr>
          <a:xfrm>
            <a:off x="9454320" y="6561720"/>
            <a:ext cx="181080" cy="140040"/>
          </a:xfrm>
          <a:prstGeom prst="rect">
            <a:avLst/>
          </a:prstGeom>
          <a:solidFill>
            <a:srgbClr val="ffffff"/>
          </a:solidFill>
          <a:ln w="29160">
            <a:solidFill>
              <a:srgbClr val="000000"/>
            </a:solidFill>
            <a:round/>
          </a:ln>
        </p:spPr>
      </p:sp>
      <p:sp>
        <p:nvSpPr>
          <p:cNvPr id="3941" name="Rectangle 672"/>
          <p:cNvSpPr/>
          <p:nvPr/>
        </p:nvSpPr>
        <p:spPr>
          <a:xfrm>
            <a:off x="9632160" y="6561720"/>
            <a:ext cx="180720" cy="140040"/>
          </a:xfrm>
          <a:prstGeom prst="rect">
            <a:avLst/>
          </a:prstGeom>
          <a:solidFill>
            <a:srgbClr val="ffffff"/>
          </a:solidFill>
          <a:ln w="29160">
            <a:solidFill>
              <a:srgbClr val="000000"/>
            </a:solidFill>
            <a:round/>
          </a:ln>
        </p:spPr>
      </p:sp>
      <p:sp>
        <p:nvSpPr>
          <p:cNvPr id="3942" name="Rectangle 673"/>
          <p:cNvSpPr/>
          <p:nvPr/>
        </p:nvSpPr>
        <p:spPr>
          <a:xfrm>
            <a:off x="7855200" y="6699600"/>
            <a:ext cx="180720" cy="140040"/>
          </a:xfrm>
          <a:prstGeom prst="rect">
            <a:avLst/>
          </a:prstGeom>
          <a:solidFill>
            <a:srgbClr val="ffffff"/>
          </a:solidFill>
          <a:ln w="29160">
            <a:solidFill>
              <a:srgbClr val="000000"/>
            </a:solidFill>
            <a:round/>
          </a:ln>
        </p:spPr>
      </p:sp>
      <p:sp>
        <p:nvSpPr>
          <p:cNvPr id="3943" name="Rectangle 674"/>
          <p:cNvSpPr/>
          <p:nvPr/>
        </p:nvSpPr>
        <p:spPr>
          <a:xfrm>
            <a:off x="8032680" y="6699600"/>
            <a:ext cx="181080" cy="140040"/>
          </a:xfrm>
          <a:prstGeom prst="rect">
            <a:avLst/>
          </a:prstGeom>
          <a:solidFill>
            <a:srgbClr val="000000"/>
          </a:solidFill>
          <a:ln w="29160">
            <a:solidFill>
              <a:srgbClr val="000000"/>
            </a:solidFill>
            <a:round/>
          </a:ln>
        </p:spPr>
      </p:sp>
      <p:sp>
        <p:nvSpPr>
          <p:cNvPr id="3944" name="Rectangle 675"/>
          <p:cNvSpPr/>
          <p:nvPr/>
        </p:nvSpPr>
        <p:spPr>
          <a:xfrm>
            <a:off x="8210520" y="6699600"/>
            <a:ext cx="181080" cy="140040"/>
          </a:xfrm>
          <a:prstGeom prst="rect">
            <a:avLst/>
          </a:prstGeom>
          <a:solidFill>
            <a:srgbClr val="ffffff"/>
          </a:solidFill>
          <a:ln w="29160">
            <a:solidFill>
              <a:srgbClr val="000000"/>
            </a:solidFill>
            <a:round/>
          </a:ln>
        </p:spPr>
      </p:sp>
      <p:sp>
        <p:nvSpPr>
          <p:cNvPr id="3945" name="Rectangle 676"/>
          <p:cNvSpPr/>
          <p:nvPr/>
        </p:nvSpPr>
        <p:spPr>
          <a:xfrm>
            <a:off x="8388360" y="6699600"/>
            <a:ext cx="180720" cy="140040"/>
          </a:xfrm>
          <a:prstGeom prst="rect">
            <a:avLst/>
          </a:prstGeom>
          <a:solidFill>
            <a:srgbClr val="000000"/>
          </a:solidFill>
          <a:ln w="29160">
            <a:solidFill>
              <a:srgbClr val="000000"/>
            </a:solidFill>
            <a:round/>
          </a:ln>
        </p:spPr>
      </p:sp>
      <p:sp>
        <p:nvSpPr>
          <p:cNvPr id="3946" name="Rectangle 677"/>
          <p:cNvSpPr/>
          <p:nvPr/>
        </p:nvSpPr>
        <p:spPr>
          <a:xfrm>
            <a:off x="8565840" y="6699600"/>
            <a:ext cx="181080" cy="140040"/>
          </a:xfrm>
          <a:prstGeom prst="rect">
            <a:avLst/>
          </a:prstGeom>
          <a:solidFill>
            <a:srgbClr val="000000"/>
          </a:solidFill>
          <a:ln w="29160">
            <a:solidFill>
              <a:srgbClr val="000000"/>
            </a:solidFill>
            <a:round/>
          </a:ln>
        </p:spPr>
      </p:sp>
      <p:sp>
        <p:nvSpPr>
          <p:cNvPr id="3947" name="Rectangle 678"/>
          <p:cNvSpPr/>
          <p:nvPr/>
        </p:nvSpPr>
        <p:spPr>
          <a:xfrm>
            <a:off x="8743680" y="6699600"/>
            <a:ext cx="181080" cy="140040"/>
          </a:xfrm>
          <a:prstGeom prst="rect">
            <a:avLst/>
          </a:prstGeom>
          <a:solidFill>
            <a:srgbClr val="ffffff"/>
          </a:solidFill>
          <a:ln w="29160">
            <a:solidFill>
              <a:srgbClr val="000000"/>
            </a:solidFill>
            <a:round/>
          </a:ln>
        </p:spPr>
      </p:sp>
      <p:sp>
        <p:nvSpPr>
          <p:cNvPr id="3948" name="Rectangle 679"/>
          <p:cNvSpPr/>
          <p:nvPr/>
        </p:nvSpPr>
        <p:spPr>
          <a:xfrm>
            <a:off x="8921160" y="6699600"/>
            <a:ext cx="181080" cy="140040"/>
          </a:xfrm>
          <a:prstGeom prst="rect">
            <a:avLst/>
          </a:prstGeom>
          <a:solidFill>
            <a:srgbClr val="ffffff"/>
          </a:solidFill>
          <a:ln w="29160">
            <a:solidFill>
              <a:srgbClr val="000000"/>
            </a:solidFill>
            <a:round/>
          </a:ln>
        </p:spPr>
      </p:sp>
      <p:sp>
        <p:nvSpPr>
          <p:cNvPr id="3949" name="Rectangle 680"/>
          <p:cNvSpPr/>
          <p:nvPr/>
        </p:nvSpPr>
        <p:spPr>
          <a:xfrm>
            <a:off x="9099000" y="6699600"/>
            <a:ext cx="180720" cy="140040"/>
          </a:xfrm>
          <a:prstGeom prst="rect">
            <a:avLst/>
          </a:prstGeom>
          <a:solidFill>
            <a:srgbClr val="ffffff"/>
          </a:solidFill>
          <a:ln w="29160">
            <a:solidFill>
              <a:srgbClr val="000000"/>
            </a:solidFill>
            <a:round/>
          </a:ln>
        </p:spPr>
      </p:sp>
      <p:sp>
        <p:nvSpPr>
          <p:cNvPr id="3950" name="Rectangle 681"/>
          <p:cNvSpPr/>
          <p:nvPr/>
        </p:nvSpPr>
        <p:spPr>
          <a:xfrm>
            <a:off x="9276840" y="6699600"/>
            <a:ext cx="180720" cy="140040"/>
          </a:xfrm>
          <a:prstGeom prst="rect">
            <a:avLst/>
          </a:prstGeom>
          <a:solidFill>
            <a:srgbClr val="ffffff"/>
          </a:solidFill>
          <a:ln w="29160">
            <a:solidFill>
              <a:srgbClr val="000000"/>
            </a:solidFill>
            <a:round/>
          </a:ln>
        </p:spPr>
      </p:sp>
      <p:sp>
        <p:nvSpPr>
          <p:cNvPr id="3951" name="Rectangle 682"/>
          <p:cNvSpPr/>
          <p:nvPr/>
        </p:nvSpPr>
        <p:spPr>
          <a:xfrm>
            <a:off x="9454320" y="6699600"/>
            <a:ext cx="181080" cy="140040"/>
          </a:xfrm>
          <a:prstGeom prst="rect">
            <a:avLst/>
          </a:prstGeom>
          <a:solidFill>
            <a:srgbClr val="ffffff"/>
          </a:solidFill>
          <a:ln w="29160">
            <a:solidFill>
              <a:srgbClr val="000000"/>
            </a:solidFill>
            <a:round/>
          </a:ln>
        </p:spPr>
      </p:sp>
      <p:sp>
        <p:nvSpPr>
          <p:cNvPr id="3952" name="Rectangle 683"/>
          <p:cNvSpPr/>
          <p:nvPr/>
        </p:nvSpPr>
        <p:spPr>
          <a:xfrm>
            <a:off x="9632160" y="6699600"/>
            <a:ext cx="180720" cy="140040"/>
          </a:xfrm>
          <a:prstGeom prst="rect">
            <a:avLst/>
          </a:prstGeom>
          <a:solidFill>
            <a:srgbClr val="ffffff"/>
          </a:solidFill>
          <a:ln w="29160">
            <a:solidFill>
              <a:srgbClr val="000000"/>
            </a:solidFill>
            <a:round/>
          </a:ln>
        </p:spPr>
      </p:sp>
      <p:sp>
        <p:nvSpPr>
          <p:cNvPr id="3953" name="Rectangle 684"/>
          <p:cNvSpPr/>
          <p:nvPr/>
        </p:nvSpPr>
        <p:spPr>
          <a:xfrm>
            <a:off x="7855200" y="6837480"/>
            <a:ext cx="180720" cy="140040"/>
          </a:xfrm>
          <a:prstGeom prst="rect">
            <a:avLst/>
          </a:prstGeom>
          <a:solidFill>
            <a:srgbClr val="000000"/>
          </a:solidFill>
          <a:ln w="29160">
            <a:solidFill>
              <a:srgbClr val="000000"/>
            </a:solidFill>
            <a:round/>
          </a:ln>
        </p:spPr>
      </p:sp>
      <p:sp>
        <p:nvSpPr>
          <p:cNvPr id="3954" name="Rectangle 685"/>
          <p:cNvSpPr/>
          <p:nvPr/>
        </p:nvSpPr>
        <p:spPr>
          <a:xfrm>
            <a:off x="8032680" y="6837480"/>
            <a:ext cx="181080" cy="140040"/>
          </a:xfrm>
          <a:prstGeom prst="rect">
            <a:avLst/>
          </a:prstGeom>
          <a:solidFill>
            <a:srgbClr val="ffffff"/>
          </a:solidFill>
          <a:ln w="29160">
            <a:solidFill>
              <a:srgbClr val="000000"/>
            </a:solidFill>
            <a:round/>
          </a:ln>
        </p:spPr>
      </p:sp>
      <p:sp>
        <p:nvSpPr>
          <p:cNvPr id="3955" name="Rectangle 686"/>
          <p:cNvSpPr/>
          <p:nvPr/>
        </p:nvSpPr>
        <p:spPr>
          <a:xfrm>
            <a:off x="8210520" y="6837480"/>
            <a:ext cx="181080" cy="140040"/>
          </a:xfrm>
          <a:prstGeom prst="rect">
            <a:avLst/>
          </a:prstGeom>
          <a:solidFill>
            <a:srgbClr val="ffffff"/>
          </a:solidFill>
          <a:ln w="29160">
            <a:solidFill>
              <a:srgbClr val="000000"/>
            </a:solidFill>
            <a:round/>
          </a:ln>
        </p:spPr>
      </p:sp>
      <p:sp>
        <p:nvSpPr>
          <p:cNvPr id="3956" name="Rectangle 687"/>
          <p:cNvSpPr/>
          <p:nvPr/>
        </p:nvSpPr>
        <p:spPr>
          <a:xfrm>
            <a:off x="8388360" y="6837480"/>
            <a:ext cx="180720" cy="140040"/>
          </a:xfrm>
          <a:prstGeom prst="rect">
            <a:avLst/>
          </a:prstGeom>
          <a:solidFill>
            <a:srgbClr val="000000"/>
          </a:solidFill>
          <a:ln w="29160">
            <a:solidFill>
              <a:srgbClr val="000000"/>
            </a:solidFill>
            <a:round/>
          </a:ln>
        </p:spPr>
      </p:sp>
      <p:sp>
        <p:nvSpPr>
          <p:cNvPr id="3957" name="Rectangle 688"/>
          <p:cNvSpPr/>
          <p:nvPr/>
        </p:nvSpPr>
        <p:spPr>
          <a:xfrm>
            <a:off x="8565840" y="6837480"/>
            <a:ext cx="181080" cy="140040"/>
          </a:xfrm>
          <a:prstGeom prst="rect">
            <a:avLst/>
          </a:prstGeom>
          <a:solidFill>
            <a:srgbClr val="000000"/>
          </a:solidFill>
          <a:ln w="29160">
            <a:solidFill>
              <a:srgbClr val="000000"/>
            </a:solidFill>
            <a:round/>
          </a:ln>
        </p:spPr>
      </p:sp>
      <p:sp>
        <p:nvSpPr>
          <p:cNvPr id="3958" name="Rectangle 689"/>
          <p:cNvSpPr/>
          <p:nvPr/>
        </p:nvSpPr>
        <p:spPr>
          <a:xfrm>
            <a:off x="8743680" y="6837480"/>
            <a:ext cx="181080" cy="140040"/>
          </a:xfrm>
          <a:prstGeom prst="rect">
            <a:avLst/>
          </a:prstGeom>
          <a:solidFill>
            <a:srgbClr val="ffffff"/>
          </a:solidFill>
          <a:ln w="29160">
            <a:solidFill>
              <a:srgbClr val="000000"/>
            </a:solidFill>
            <a:round/>
          </a:ln>
        </p:spPr>
      </p:sp>
      <p:sp>
        <p:nvSpPr>
          <p:cNvPr id="3959" name="Rectangle 690"/>
          <p:cNvSpPr/>
          <p:nvPr/>
        </p:nvSpPr>
        <p:spPr>
          <a:xfrm>
            <a:off x="8921160" y="6837480"/>
            <a:ext cx="181080" cy="140040"/>
          </a:xfrm>
          <a:prstGeom prst="rect">
            <a:avLst/>
          </a:prstGeom>
          <a:solidFill>
            <a:srgbClr val="000000"/>
          </a:solidFill>
          <a:ln w="29160">
            <a:solidFill>
              <a:srgbClr val="000000"/>
            </a:solidFill>
            <a:round/>
          </a:ln>
        </p:spPr>
      </p:sp>
      <p:sp>
        <p:nvSpPr>
          <p:cNvPr id="3960" name="Rectangle 691"/>
          <p:cNvSpPr/>
          <p:nvPr/>
        </p:nvSpPr>
        <p:spPr>
          <a:xfrm>
            <a:off x="9099000" y="6837480"/>
            <a:ext cx="180720" cy="140040"/>
          </a:xfrm>
          <a:prstGeom prst="rect">
            <a:avLst/>
          </a:prstGeom>
          <a:solidFill>
            <a:srgbClr val="ffffff"/>
          </a:solidFill>
          <a:ln w="29160">
            <a:solidFill>
              <a:srgbClr val="000000"/>
            </a:solidFill>
            <a:round/>
          </a:ln>
        </p:spPr>
      </p:sp>
      <p:sp>
        <p:nvSpPr>
          <p:cNvPr id="3961" name="Rectangle 692"/>
          <p:cNvSpPr/>
          <p:nvPr/>
        </p:nvSpPr>
        <p:spPr>
          <a:xfrm>
            <a:off x="9276840" y="6837480"/>
            <a:ext cx="180720" cy="140040"/>
          </a:xfrm>
          <a:prstGeom prst="rect">
            <a:avLst/>
          </a:prstGeom>
          <a:solidFill>
            <a:srgbClr val="ffffff"/>
          </a:solidFill>
          <a:ln w="29160">
            <a:solidFill>
              <a:srgbClr val="000000"/>
            </a:solidFill>
            <a:round/>
          </a:ln>
        </p:spPr>
      </p:sp>
      <p:sp>
        <p:nvSpPr>
          <p:cNvPr id="3962" name="Rectangle 693"/>
          <p:cNvSpPr/>
          <p:nvPr/>
        </p:nvSpPr>
        <p:spPr>
          <a:xfrm>
            <a:off x="9454320" y="6837480"/>
            <a:ext cx="181080" cy="140040"/>
          </a:xfrm>
          <a:prstGeom prst="rect">
            <a:avLst/>
          </a:prstGeom>
          <a:solidFill>
            <a:srgbClr val="ffffff"/>
          </a:solidFill>
          <a:ln w="29160">
            <a:solidFill>
              <a:srgbClr val="000000"/>
            </a:solidFill>
            <a:round/>
          </a:ln>
        </p:spPr>
      </p:sp>
      <p:sp>
        <p:nvSpPr>
          <p:cNvPr id="3963" name="Rectangle 694"/>
          <p:cNvSpPr/>
          <p:nvPr/>
        </p:nvSpPr>
        <p:spPr>
          <a:xfrm>
            <a:off x="9632160" y="6837480"/>
            <a:ext cx="180720" cy="140040"/>
          </a:xfrm>
          <a:prstGeom prst="rect">
            <a:avLst/>
          </a:prstGeom>
          <a:solidFill>
            <a:srgbClr val="ffffff"/>
          </a:solidFill>
          <a:ln w="29160">
            <a:solidFill>
              <a:srgbClr val="000000"/>
            </a:solidFill>
            <a:round/>
          </a:ln>
        </p:spPr>
      </p:sp>
      <p:sp>
        <p:nvSpPr>
          <p:cNvPr id="3964" name="Rectangle 695"/>
          <p:cNvSpPr/>
          <p:nvPr/>
        </p:nvSpPr>
        <p:spPr>
          <a:xfrm>
            <a:off x="7855200" y="6975000"/>
            <a:ext cx="180720" cy="140040"/>
          </a:xfrm>
          <a:prstGeom prst="rect">
            <a:avLst/>
          </a:prstGeom>
          <a:solidFill>
            <a:srgbClr val="000000"/>
          </a:solidFill>
          <a:ln w="29160">
            <a:solidFill>
              <a:srgbClr val="000000"/>
            </a:solidFill>
            <a:round/>
          </a:ln>
        </p:spPr>
      </p:sp>
      <p:sp>
        <p:nvSpPr>
          <p:cNvPr id="3965" name="Rectangle 696"/>
          <p:cNvSpPr/>
          <p:nvPr/>
        </p:nvSpPr>
        <p:spPr>
          <a:xfrm>
            <a:off x="8032680" y="6975000"/>
            <a:ext cx="181080" cy="140040"/>
          </a:xfrm>
          <a:prstGeom prst="rect">
            <a:avLst/>
          </a:prstGeom>
          <a:solidFill>
            <a:srgbClr val="000000"/>
          </a:solidFill>
          <a:ln w="29160">
            <a:solidFill>
              <a:srgbClr val="000000"/>
            </a:solidFill>
            <a:round/>
          </a:ln>
        </p:spPr>
      </p:sp>
      <p:sp>
        <p:nvSpPr>
          <p:cNvPr id="3966" name="Rectangle 697"/>
          <p:cNvSpPr/>
          <p:nvPr/>
        </p:nvSpPr>
        <p:spPr>
          <a:xfrm>
            <a:off x="8210520" y="6975000"/>
            <a:ext cx="181080" cy="140040"/>
          </a:xfrm>
          <a:prstGeom prst="rect">
            <a:avLst/>
          </a:prstGeom>
          <a:solidFill>
            <a:srgbClr val="000000"/>
          </a:solidFill>
          <a:ln w="29160">
            <a:solidFill>
              <a:srgbClr val="000000"/>
            </a:solidFill>
            <a:round/>
          </a:ln>
        </p:spPr>
      </p:sp>
      <p:sp>
        <p:nvSpPr>
          <p:cNvPr id="3967" name="Rectangle 698"/>
          <p:cNvSpPr/>
          <p:nvPr/>
        </p:nvSpPr>
        <p:spPr>
          <a:xfrm>
            <a:off x="8388360" y="6975000"/>
            <a:ext cx="180720" cy="140040"/>
          </a:xfrm>
          <a:prstGeom prst="rect">
            <a:avLst/>
          </a:prstGeom>
          <a:solidFill>
            <a:srgbClr val="000000"/>
          </a:solidFill>
          <a:ln w="29160">
            <a:solidFill>
              <a:srgbClr val="000000"/>
            </a:solidFill>
            <a:round/>
          </a:ln>
        </p:spPr>
      </p:sp>
      <p:sp>
        <p:nvSpPr>
          <p:cNvPr id="3968" name="Rectangle 699"/>
          <p:cNvSpPr/>
          <p:nvPr/>
        </p:nvSpPr>
        <p:spPr>
          <a:xfrm>
            <a:off x="8565840" y="6975000"/>
            <a:ext cx="181080" cy="140040"/>
          </a:xfrm>
          <a:prstGeom prst="rect">
            <a:avLst/>
          </a:prstGeom>
          <a:solidFill>
            <a:srgbClr val="000000"/>
          </a:solidFill>
          <a:ln w="29160">
            <a:solidFill>
              <a:srgbClr val="000000"/>
            </a:solidFill>
            <a:round/>
          </a:ln>
        </p:spPr>
      </p:sp>
      <p:sp>
        <p:nvSpPr>
          <p:cNvPr id="3969" name="Rectangle 700"/>
          <p:cNvSpPr/>
          <p:nvPr/>
        </p:nvSpPr>
        <p:spPr>
          <a:xfrm>
            <a:off x="8743680" y="6975000"/>
            <a:ext cx="181080" cy="140040"/>
          </a:xfrm>
          <a:prstGeom prst="rect">
            <a:avLst/>
          </a:prstGeom>
          <a:solidFill>
            <a:srgbClr val="ffffff"/>
          </a:solidFill>
          <a:ln w="29160">
            <a:solidFill>
              <a:srgbClr val="000000"/>
            </a:solidFill>
            <a:round/>
          </a:ln>
        </p:spPr>
      </p:sp>
      <p:sp>
        <p:nvSpPr>
          <p:cNvPr id="3970" name="Rectangle 701"/>
          <p:cNvSpPr/>
          <p:nvPr/>
        </p:nvSpPr>
        <p:spPr>
          <a:xfrm>
            <a:off x="8921160" y="6975000"/>
            <a:ext cx="181080" cy="140040"/>
          </a:xfrm>
          <a:prstGeom prst="rect">
            <a:avLst/>
          </a:prstGeom>
          <a:solidFill>
            <a:srgbClr val="ffffff"/>
          </a:solidFill>
          <a:ln w="29160">
            <a:solidFill>
              <a:srgbClr val="000000"/>
            </a:solidFill>
            <a:round/>
          </a:ln>
        </p:spPr>
      </p:sp>
      <p:sp>
        <p:nvSpPr>
          <p:cNvPr id="3971" name="Rectangle 702"/>
          <p:cNvSpPr/>
          <p:nvPr/>
        </p:nvSpPr>
        <p:spPr>
          <a:xfrm>
            <a:off x="9099000" y="6975000"/>
            <a:ext cx="180720" cy="140040"/>
          </a:xfrm>
          <a:prstGeom prst="rect">
            <a:avLst/>
          </a:prstGeom>
          <a:solidFill>
            <a:srgbClr val="ffffff"/>
          </a:solidFill>
          <a:ln w="29160">
            <a:solidFill>
              <a:srgbClr val="000000"/>
            </a:solidFill>
            <a:round/>
          </a:ln>
        </p:spPr>
      </p:sp>
      <p:sp>
        <p:nvSpPr>
          <p:cNvPr id="3972" name="Rectangle 703"/>
          <p:cNvSpPr/>
          <p:nvPr/>
        </p:nvSpPr>
        <p:spPr>
          <a:xfrm>
            <a:off x="9276840" y="6975000"/>
            <a:ext cx="180720" cy="140040"/>
          </a:xfrm>
          <a:prstGeom prst="rect">
            <a:avLst/>
          </a:prstGeom>
          <a:solidFill>
            <a:srgbClr val="ffffff"/>
          </a:solidFill>
          <a:ln w="29160">
            <a:solidFill>
              <a:srgbClr val="000000"/>
            </a:solidFill>
            <a:round/>
          </a:ln>
        </p:spPr>
      </p:sp>
      <p:sp>
        <p:nvSpPr>
          <p:cNvPr id="3973" name="Rectangle 704"/>
          <p:cNvSpPr/>
          <p:nvPr/>
        </p:nvSpPr>
        <p:spPr>
          <a:xfrm>
            <a:off x="9454320" y="6975000"/>
            <a:ext cx="181080" cy="140040"/>
          </a:xfrm>
          <a:prstGeom prst="rect">
            <a:avLst/>
          </a:prstGeom>
          <a:solidFill>
            <a:srgbClr val="000000"/>
          </a:solidFill>
          <a:ln w="29160">
            <a:solidFill>
              <a:srgbClr val="000000"/>
            </a:solidFill>
            <a:round/>
          </a:ln>
        </p:spPr>
      </p:sp>
      <p:sp>
        <p:nvSpPr>
          <p:cNvPr id="3974" name="Rectangle 705"/>
          <p:cNvSpPr/>
          <p:nvPr/>
        </p:nvSpPr>
        <p:spPr>
          <a:xfrm>
            <a:off x="9632160" y="6975000"/>
            <a:ext cx="180720" cy="140040"/>
          </a:xfrm>
          <a:prstGeom prst="rect">
            <a:avLst/>
          </a:prstGeom>
          <a:solidFill>
            <a:srgbClr val="ffffff"/>
          </a:solidFill>
          <a:ln w="29160">
            <a:solidFill>
              <a:srgbClr val="000000"/>
            </a:solidFill>
            <a:round/>
          </a:ln>
        </p:spPr>
      </p:sp>
      <p:sp>
        <p:nvSpPr>
          <p:cNvPr id="3975" name="TextShape 706"/>
          <p:cNvSpPr txBox="1"/>
          <p:nvPr/>
        </p:nvSpPr>
        <p:spPr>
          <a:xfrm>
            <a:off x="2043360" y="2227320"/>
            <a:ext cx="1895400" cy="346320"/>
          </a:xfrm>
          <a:prstGeom prst="rect">
            <a:avLst/>
          </a:prstGeom>
        </p:spPr>
        <p:txBody>
          <a:bodyPr lIns="90000" rIns="90000" tIns="45000" bIns="45000"/>
          <a:p>
            <a:r>
              <a:rPr b="1" lang="en-US">
                <a:latin typeface="Arial"/>
              </a:rPr>
              <a:t>Smoker Control</a:t>
            </a:r>
            <a:endParaRPr/>
          </a:p>
        </p:txBody>
      </p:sp>
      <p:sp>
        <p:nvSpPr>
          <p:cNvPr id="3976" name="TextShape 707"/>
          <p:cNvSpPr txBox="1"/>
          <p:nvPr/>
        </p:nvSpPr>
        <p:spPr>
          <a:xfrm>
            <a:off x="8482680" y="2227320"/>
            <a:ext cx="840600" cy="346320"/>
          </a:xfrm>
          <a:prstGeom prst="rect">
            <a:avLst/>
          </a:prstGeom>
        </p:spPr>
        <p:txBody>
          <a:bodyPr lIns="90000" rIns="90000" tIns="45000" bIns="45000"/>
          <a:p>
            <a:r>
              <a:rPr b="1" lang="en-US">
                <a:latin typeface="Arial"/>
              </a:rPr>
              <a:t>COPD</a:t>
            </a:r>
            <a:endParaRPr/>
          </a:p>
        </p:txBody>
      </p:sp>
      <p:sp>
        <p:nvSpPr>
          <p:cNvPr id="3977" name="Rectangle 708"/>
          <p:cNvSpPr/>
          <p:nvPr/>
        </p:nvSpPr>
        <p:spPr>
          <a:xfrm>
            <a:off x="6082920" y="2753280"/>
            <a:ext cx="180000" cy="139320"/>
          </a:xfrm>
          <a:prstGeom prst="rect">
            <a:avLst/>
          </a:prstGeom>
          <a:solidFill>
            <a:srgbClr val="ffffff"/>
          </a:solidFill>
          <a:ln w="29160">
            <a:solidFill>
              <a:srgbClr val="000000"/>
            </a:solidFill>
            <a:round/>
          </a:ln>
        </p:spPr>
      </p:sp>
      <p:sp>
        <p:nvSpPr>
          <p:cNvPr id="3978" name="Rectangle 709"/>
          <p:cNvSpPr/>
          <p:nvPr/>
        </p:nvSpPr>
        <p:spPr>
          <a:xfrm>
            <a:off x="6259680" y="2753280"/>
            <a:ext cx="180360" cy="139320"/>
          </a:xfrm>
          <a:prstGeom prst="rect">
            <a:avLst/>
          </a:prstGeom>
          <a:solidFill>
            <a:srgbClr val="ffffff"/>
          </a:solidFill>
          <a:ln w="29160">
            <a:solidFill>
              <a:srgbClr val="000000"/>
            </a:solidFill>
            <a:round/>
          </a:ln>
        </p:spPr>
      </p:sp>
      <p:sp>
        <p:nvSpPr>
          <p:cNvPr id="3979" name="Rectangle 710"/>
          <p:cNvSpPr/>
          <p:nvPr/>
        </p:nvSpPr>
        <p:spPr>
          <a:xfrm>
            <a:off x="6436800" y="2753280"/>
            <a:ext cx="180000" cy="139320"/>
          </a:xfrm>
          <a:prstGeom prst="rect">
            <a:avLst/>
          </a:prstGeom>
          <a:solidFill>
            <a:srgbClr val="ffffff"/>
          </a:solidFill>
          <a:ln w="29160">
            <a:solidFill>
              <a:srgbClr val="000000"/>
            </a:solidFill>
            <a:round/>
          </a:ln>
        </p:spPr>
      </p:sp>
      <p:sp>
        <p:nvSpPr>
          <p:cNvPr id="3980" name="Rectangle 711"/>
          <p:cNvSpPr/>
          <p:nvPr/>
        </p:nvSpPr>
        <p:spPr>
          <a:xfrm>
            <a:off x="6613560" y="2753280"/>
            <a:ext cx="180360" cy="139320"/>
          </a:xfrm>
          <a:prstGeom prst="rect">
            <a:avLst/>
          </a:prstGeom>
          <a:solidFill>
            <a:srgbClr val="ffffff"/>
          </a:solidFill>
          <a:ln w="29160">
            <a:solidFill>
              <a:srgbClr val="000000"/>
            </a:solidFill>
            <a:round/>
          </a:ln>
        </p:spPr>
      </p:sp>
      <p:sp>
        <p:nvSpPr>
          <p:cNvPr id="3981" name="Rectangle 712"/>
          <p:cNvSpPr/>
          <p:nvPr/>
        </p:nvSpPr>
        <p:spPr>
          <a:xfrm>
            <a:off x="4846680" y="2753280"/>
            <a:ext cx="180000" cy="139320"/>
          </a:xfrm>
          <a:prstGeom prst="rect">
            <a:avLst/>
          </a:prstGeom>
          <a:solidFill>
            <a:srgbClr val="000000"/>
          </a:solidFill>
          <a:ln w="29160">
            <a:solidFill>
              <a:srgbClr val="000000"/>
            </a:solidFill>
            <a:round/>
          </a:ln>
        </p:spPr>
      </p:sp>
      <p:sp>
        <p:nvSpPr>
          <p:cNvPr id="3982" name="Rectangle 713"/>
          <p:cNvSpPr/>
          <p:nvPr/>
        </p:nvSpPr>
        <p:spPr>
          <a:xfrm>
            <a:off x="5023800" y="2753280"/>
            <a:ext cx="180000" cy="139320"/>
          </a:xfrm>
          <a:prstGeom prst="rect">
            <a:avLst/>
          </a:prstGeom>
          <a:solidFill>
            <a:srgbClr val="ffffff"/>
          </a:solidFill>
          <a:ln w="29160">
            <a:solidFill>
              <a:srgbClr val="000000"/>
            </a:solidFill>
            <a:round/>
          </a:ln>
        </p:spPr>
      </p:sp>
      <p:sp>
        <p:nvSpPr>
          <p:cNvPr id="3983" name="Rectangle 714"/>
          <p:cNvSpPr/>
          <p:nvPr/>
        </p:nvSpPr>
        <p:spPr>
          <a:xfrm>
            <a:off x="5200560" y="2753280"/>
            <a:ext cx="180000" cy="139320"/>
          </a:xfrm>
          <a:prstGeom prst="rect">
            <a:avLst/>
          </a:prstGeom>
          <a:solidFill>
            <a:srgbClr val="ffffff"/>
          </a:solidFill>
          <a:ln w="29160">
            <a:solidFill>
              <a:srgbClr val="000000"/>
            </a:solidFill>
            <a:round/>
          </a:ln>
        </p:spPr>
      </p:sp>
      <p:sp>
        <p:nvSpPr>
          <p:cNvPr id="3984" name="Rectangle 715"/>
          <p:cNvSpPr/>
          <p:nvPr/>
        </p:nvSpPr>
        <p:spPr>
          <a:xfrm>
            <a:off x="5737320" y="2753280"/>
            <a:ext cx="180000" cy="139320"/>
          </a:xfrm>
          <a:prstGeom prst="rect">
            <a:avLst/>
          </a:prstGeom>
          <a:solidFill>
            <a:srgbClr val="000000"/>
          </a:solidFill>
          <a:ln w="29160">
            <a:solidFill>
              <a:srgbClr val="000000"/>
            </a:solidFill>
            <a:round/>
          </a:ln>
        </p:spPr>
      </p:sp>
      <p:sp>
        <p:nvSpPr>
          <p:cNvPr id="3985" name="Rectangle 716"/>
          <p:cNvSpPr/>
          <p:nvPr/>
        </p:nvSpPr>
        <p:spPr>
          <a:xfrm>
            <a:off x="5914440" y="2753280"/>
            <a:ext cx="180000" cy="139320"/>
          </a:xfrm>
          <a:prstGeom prst="rect">
            <a:avLst/>
          </a:prstGeom>
          <a:solidFill>
            <a:srgbClr val="ffffff"/>
          </a:solidFill>
          <a:ln w="29160">
            <a:solidFill>
              <a:srgbClr val="000000"/>
            </a:solidFill>
            <a:round/>
          </a:ln>
        </p:spPr>
      </p:sp>
      <p:sp>
        <p:nvSpPr>
          <p:cNvPr id="3986" name="Rectangle 717"/>
          <p:cNvSpPr/>
          <p:nvPr/>
        </p:nvSpPr>
        <p:spPr>
          <a:xfrm>
            <a:off x="5371200" y="2753280"/>
            <a:ext cx="180360" cy="139320"/>
          </a:xfrm>
          <a:prstGeom prst="rect">
            <a:avLst/>
          </a:prstGeom>
          <a:solidFill>
            <a:srgbClr val="ffffff"/>
          </a:solidFill>
          <a:ln w="29160">
            <a:solidFill>
              <a:srgbClr val="000000"/>
            </a:solidFill>
            <a:round/>
          </a:ln>
        </p:spPr>
      </p:sp>
      <p:sp>
        <p:nvSpPr>
          <p:cNvPr id="3987" name="Rectangle 718"/>
          <p:cNvSpPr/>
          <p:nvPr/>
        </p:nvSpPr>
        <p:spPr>
          <a:xfrm>
            <a:off x="5548320" y="2753280"/>
            <a:ext cx="180000" cy="139320"/>
          </a:xfrm>
          <a:prstGeom prst="rect">
            <a:avLst/>
          </a:prstGeom>
          <a:solidFill>
            <a:srgbClr val="ffffff"/>
          </a:solidFill>
          <a:ln w="29160">
            <a:solidFill>
              <a:srgbClr val="000000"/>
            </a:solidFill>
            <a:round/>
          </a:ln>
        </p:spPr>
      </p:sp>
      <p:sp>
        <p:nvSpPr>
          <p:cNvPr id="3988" name="Rectangle 719"/>
          <p:cNvSpPr/>
          <p:nvPr/>
        </p:nvSpPr>
        <p:spPr>
          <a:xfrm>
            <a:off x="6082920" y="2890440"/>
            <a:ext cx="180000" cy="139320"/>
          </a:xfrm>
          <a:prstGeom prst="rect">
            <a:avLst/>
          </a:prstGeom>
          <a:solidFill>
            <a:srgbClr val="ffffff"/>
          </a:solidFill>
          <a:ln w="29160">
            <a:solidFill>
              <a:srgbClr val="000000"/>
            </a:solidFill>
            <a:round/>
          </a:ln>
        </p:spPr>
      </p:sp>
      <p:sp>
        <p:nvSpPr>
          <p:cNvPr id="3989" name="Rectangle 720"/>
          <p:cNvSpPr/>
          <p:nvPr/>
        </p:nvSpPr>
        <p:spPr>
          <a:xfrm>
            <a:off x="6259680" y="2890440"/>
            <a:ext cx="180360" cy="139320"/>
          </a:xfrm>
          <a:prstGeom prst="rect">
            <a:avLst/>
          </a:prstGeom>
          <a:solidFill>
            <a:srgbClr val="ffffff"/>
          </a:solidFill>
          <a:ln w="29160">
            <a:solidFill>
              <a:srgbClr val="000000"/>
            </a:solidFill>
            <a:round/>
          </a:ln>
        </p:spPr>
      </p:sp>
      <p:sp>
        <p:nvSpPr>
          <p:cNvPr id="3990" name="Rectangle 721"/>
          <p:cNvSpPr/>
          <p:nvPr/>
        </p:nvSpPr>
        <p:spPr>
          <a:xfrm>
            <a:off x="6436800" y="2890440"/>
            <a:ext cx="180000" cy="139320"/>
          </a:xfrm>
          <a:prstGeom prst="rect">
            <a:avLst/>
          </a:prstGeom>
          <a:solidFill>
            <a:srgbClr val="ffffff"/>
          </a:solidFill>
          <a:ln w="29160">
            <a:solidFill>
              <a:srgbClr val="000000"/>
            </a:solidFill>
            <a:round/>
          </a:ln>
        </p:spPr>
      </p:sp>
      <p:sp>
        <p:nvSpPr>
          <p:cNvPr id="3991" name="Rectangle 722"/>
          <p:cNvSpPr/>
          <p:nvPr/>
        </p:nvSpPr>
        <p:spPr>
          <a:xfrm>
            <a:off x="6613560" y="2890440"/>
            <a:ext cx="180360" cy="139320"/>
          </a:xfrm>
          <a:prstGeom prst="rect">
            <a:avLst/>
          </a:prstGeom>
          <a:solidFill>
            <a:srgbClr val="ffffff"/>
          </a:solidFill>
          <a:ln w="29160">
            <a:solidFill>
              <a:srgbClr val="000000"/>
            </a:solidFill>
            <a:round/>
          </a:ln>
        </p:spPr>
      </p:sp>
      <p:sp>
        <p:nvSpPr>
          <p:cNvPr id="3992" name="Rectangle 723"/>
          <p:cNvSpPr/>
          <p:nvPr/>
        </p:nvSpPr>
        <p:spPr>
          <a:xfrm>
            <a:off x="4846680" y="2890440"/>
            <a:ext cx="180000" cy="139320"/>
          </a:xfrm>
          <a:prstGeom prst="rect">
            <a:avLst/>
          </a:prstGeom>
          <a:solidFill>
            <a:srgbClr val="ffffff"/>
          </a:solidFill>
          <a:ln w="29160">
            <a:solidFill>
              <a:srgbClr val="000000"/>
            </a:solidFill>
            <a:round/>
          </a:ln>
        </p:spPr>
      </p:sp>
      <p:sp>
        <p:nvSpPr>
          <p:cNvPr id="3993" name="Rectangle 724"/>
          <p:cNvSpPr/>
          <p:nvPr/>
        </p:nvSpPr>
        <p:spPr>
          <a:xfrm>
            <a:off x="5023800" y="2890440"/>
            <a:ext cx="180000" cy="139320"/>
          </a:xfrm>
          <a:prstGeom prst="rect">
            <a:avLst/>
          </a:prstGeom>
          <a:solidFill>
            <a:srgbClr val="000000"/>
          </a:solidFill>
          <a:ln w="29160">
            <a:solidFill>
              <a:srgbClr val="000000"/>
            </a:solidFill>
            <a:round/>
          </a:ln>
        </p:spPr>
      </p:sp>
      <p:sp>
        <p:nvSpPr>
          <p:cNvPr id="3994" name="Rectangle 725"/>
          <p:cNvSpPr/>
          <p:nvPr/>
        </p:nvSpPr>
        <p:spPr>
          <a:xfrm>
            <a:off x="5200560" y="2890440"/>
            <a:ext cx="180000" cy="139320"/>
          </a:xfrm>
          <a:prstGeom prst="rect">
            <a:avLst/>
          </a:prstGeom>
          <a:solidFill>
            <a:srgbClr val="ffffff"/>
          </a:solidFill>
          <a:ln w="29160">
            <a:solidFill>
              <a:srgbClr val="000000"/>
            </a:solidFill>
            <a:round/>
          </a:ln>
        </p:spPr>
      </p:sp>
      <p:sp>
        <p:nvSpPr>
          <p:cNvPr id="3995" name="Rectangle 726"/>
          <p:cNvSpPr/>
          <p:nvPr/>
        </p:nvSpPr>
        <p:spPr>
          <a:xfrm>
            <a:off x="5737320" y="2890440"/>
            <a:ext cx="180000" cy="139320"/>
          </a:xfrm>
          <a:prstGeom prst="rect">
            <a:avLst/>
          </a:prstGeom>
          <a:solidFill>
            <a:srgbClr val="ffffff"/>
          </a:solidFill>
          <a:ln w="29160">
            <a:solidFill>
              <a:srgbClr val="000000"/>
            </a:solidFill>
            <a:round/>
          </a:ln>
        </p:spPr>
      </p:sp>
      <p:sp>
        <p:nvSpPr>
          <p:cNvPr id="3996" name="Rectangle 727"/>
          <p:cNvSpPr/>
          <p:nvPr/>
        </p:nvSpPr>
        <p:spPr>
          <a:xfrm>
            <a:off x="5914440" y="2890440"/>
            <a:ext cx="180000" cy="139320"/>
          </a:xfrm>
          <a:prstGeom prst="rect">
            <a:avLst/>
          </a:prstGeom>
          <a:solidFill>
            <a:srgbClr val="ffffff"/>
          </a:solidFill>
          <a:ln w="29160">
            <a:solidFill>
              <a:srgbClr val="000000"/>
            </a:solidFill>
            <a:round/>
          </a:ln>
        </p:spPr>
      </p:sp>
      <p:sp>
        <p:nvSpPr>
          <p:cNvPr id="3997" name="Rectangle 728"/>
          <p:cNvSpPr/>
          <p:nvPr/>
        </p:nvSpPr>
        <p:spPr>
          <a:xfrm>
            <a:off x="5371200" y="2890440"/>
            <a:ext cx="180360" cy="139320"/>
          </a:xfrm>
          <a:prstGeom prst="rect">
            <a:avLst/>
          </a:prstGeom>
          <a:solidFill>
            <a:srgbClr val="ffffff"/>
          </a:solidFill>
          <a:ln w="29160">
            <a:solidFill>
              <a:srgbClr val="000000"/>
            </a:solidFill>
            <a:round/>
          </a:ln>
        </p:spPr>
      </p:sp>
      <p:sp>
        <p:nvSpPr>
          <p:cNvPr id="3998" name="Rectangle 729"/>
          <p:cNvSpPr/>
          <p:nvPr/>
        </p:nvSpPr>
        <p:spPr>
          <a:xfrm>
            <a:off x="5548320" y="2890440"/>
            <a:ext cx="180000" cy="139320"/>
          </a:xfrm>
          <a:prstGeom prst="rect">
            <a:avLst/>
          </a:prstGeom>
          <a:solidFill>
            <a:srgbClr val="ffffff"/>
          </a:solidFill>
          <a:ln w="29160">
            <a:solidFill>
              <a:srgbClr val="000000"/>
            </a:solidFill>
            <a:round/>
          </a:ln>
        </p:spPr>
      </p:sp>
      <p:sp>
        <p:nvSpPr>
          <p:cNvPr id="3999" name="Rectangle 730"/>
          <p:cNvSpPr/>
          <p:nvPr/>
        </p:nvSpPr>
        <p:spPr>
          <a:xfrm>
            <a:off x="5542920" y="3027600"/>
            <a:ext cx="180000" cy="139320"/>
          </a:xfrm>
          <a:prstGeom prst="rect">
            <a:avLst/>
          </a:prstGeom>
          <a:solidFill>
            <a:srgbClr val="000000"/>
          </a:solidFill>
          <a:ln w="29160">
            <a:solidFill>
              <a:srgbClr val="000000"/>
            </a:solidFill>
            <a:round/>
          </a:ln>
        </p:spPr>
      </p:sp>
      <p:sp>
        <p:nvSpPr>
          <p:cNvPr id="4000" name="Rectangle 731"/>
          <p:cNvSpPr/>
          <p:nvPr/>
        </p:nvSpPr>
        <p:spPr>
          <a:xfrm>
            <a:off x="5719680" y="3027600"/>
            <a:ext cx="180360" cy="139320"/>
          </a:xfrm>
          <a:prstGeom prst="rect">
            <a:avLst/>
          </a:prstGeom>
          <a:solidFill>
            <a:srgbClr val="ffffff"/>
          </a:solidFill>
          <a:ln w="29160">
            <a:solidFill>
              <a:srgbClr val="000000"/>
            </a:solidFill>
            <a:round/>
          </a:ln>
        </p:spPr>
      </p:sp>
      <p:sp>
        <p:nvSpPr>
          <p:cNvPr id="4001" name="Rectangle 732"/>
          <p:cNvSpPr/>
          <p:nvPr/>
        </p:nvSpPr>
        <p:spPr>
          <a:xfrm>
            <a:off x="5896800" y="3027600"/>
            <a:ext cx="180000" cy="139320"/>
          </a:xfrm>
          <a:prstGeom prst="rect">
            <a:avLst/>
          </a:prstGeom>
          <a:solidFill>
            <a:srgbClr val="ffffff"/>
          </a:solidFill>
          <a:ln w="29160">
            <a:solidFill>
              <a:srgbClr val="000000"/>
            </a:solidFill>
            <a:round/>
          </a:ln>
        </p:spPr>
      </p:sp>
      <p:sp>
        <p:nvSpPr>
          <p:cNvPr id="4002" name="Rectangle 733"/>
          <p:cNvSpPr/>
          <p:nvPr/>
        </p:nvSpPr>
        <p:spPr>
          <a:xfrm>
            <a:off x="6073560" y="3027600"/>
            <a:ext cx="180360" cy="139320"/>
          </a:xfrm>
          <a:prstGeom prst="rect">
            <a:avLst/>
          </a:prstGeom>
          <a:solidFill>
            <a:srgbClr val="ffffff"/>
          </a:solidFill>
          <a:ln w="29160">
            <a:solidFill>
              <a:srgbClr val="000000"/>
            </a:solidFill>
            <a:round/>
          </a:ln>
        </p:spPr>
      </p:sp>
      <p:sp>
        <p:nvSpPr>
          <p:cNvPr id="4003" name="Rectangle 734"/>
          <p:cNvSpPr/>
          <p:nvPr/>
        </p:nvSpPr>
        <p:spPr>
          <a:xfrm>
            <a:off x="6250680" y="3027600"/>
            <a:ext cx="180000" cy="139320"/>
          </a:xfrm>
          <a:prstGeom prst="rect">
            <a:avLst/>
          </a:prstGeom>
          <a:solidFill>
            <a:srgbClr val="ffffff"/>
          </a:solidFill>
          <a:ln w="29160">
            <a:solidFill>
              <a:srgbClr val="000000"/>
            </a:solidFill>
            <a:round/>
          </a:ln>
        </p:spPr>
      </p:sp>
      <p:sp>
        <p:nvSpPr>
          <p:cNvPr id="4004" name="Rectangle 735"/>
          <p:cNvSpPr/>
          <p:nvPr/>
        </p:nvSpPr>
        <p:spPr>
          <a:xfrm>
            <a:off x="6427800" y="3027600"/>
            <a:ext cx="180000" cy="139320"/>
          </a:xfrm>
          <a:prstGeom prst="rect">
            <a:avLst/>
          </a:prstGeom>
          <a:solidFill>
            <a:srgbClr val="ffffff"/>
          </a:solidFill>
          <a:ln w="29160">
            <a:solidFill>
              <a:srgbClr val="000000"/>
            </a:solidFill>
            <a:round/>
          </a:ln>
        </p:spPr>
      </p:sp>
      <p:sp>
        <p:nvSpPr>
          <p:cNvPr id="4005" name="Rectangle 736"/>
          <p:cNvSpPr/>
          <p:nvPr/>
        </p:nvSpPr>
        <p:spPr>
          <a:xfrm>
            <a:off x="6604560" y="3027600"/>
            <a:ext cx="180000" cy="139320"/>
          </a:xfrm>
          <a:prstGeom prst="rect">
            <a:avLst/>
          </a:prstGeom>
          <a:solidFill>
            <a:srgbClr val="ffffff"/>
          </a:solidFill>
          <a:ln w="29160">
            <a:solidFill>
              <a:srgbClr val="000000"/>
            </a:solidFill>
            <a:round/>
          </a:ln>
        </p:spPr>
      </p:sp>
      <p:sp>
        <p:nvSpPr>
          <p:cNvPr id="4006" name="Rectangle 737"/>
          <p:cNvSpPr/>
          <p:nvPr/>
        </p:nvSpPr>
        <p:spPr>
          <a:xfrm>
            <a:off x="5197320" y="3027600"/>
            <a:ext cx="180000" cy="139320"/>
          </a:xfrm>
          <a:prstGeom prst="rect">
            <a:avLst/>
          </a:prstGeom>
          <a:solidFill>
            <a:srgbClr val="000000"/>
          </a:solidFill>
          <a:ln w="29160">
            <a:solidFill>
              <a:srgbClr val="000000"/>
            </a:solidFill>
            <a:round/>
          </a:ln>
        </p:spPr>
      </p:sp>
      <p:sp>
        <p:nvSpPr>
          <p:cNvPr id="4007" name="Rectangle 738"/>
          <p:cNvSpPr/>
          <p:nvPr/>
        </p:nvSpPr>
        <p:spPr>
          <a:xfrm>
            <a:off x="5374440" y="3027600"/>
            <a:ext cx="180000" cy="139320"/>
          </a:xfrm>
          <a:prstGeom prst="rect">
            <a:avLst/>
          </a:prstGeom>
          <a:solidFill>
            <a:srgbClr val="ffffff"/>
          </a:solidFill>
          <a:ln w="29160">
            <a:solidFill>
              <a:srgbClr val="000000"/>
            </a:solidFill>
            <a:round/>
          </a:ln>
        </p:spPr>
      </p:sp>
      <p:sp>
        <p:nvSpPr>
          <p:cNvPr id="4008" name="Rectangle 739"/>
          <p:cNvSpPr/>
          <p:nvPr/>
        </p:nvSpPr>
        <p:spPr>
          <a:xfrm>
            <a:off x="4831200" y="3027600"/>
            <a:ext cx="180360" cy="139320"/>
          </a:xfrm>
          <a:prstGeom prst="rect">
            <a:avLst/>
          </a:prstGeom>
          <a:solidFill>
            <a:srgbClr val="000000"/>
          </a:solidFill>
          <a:ln w="29160">
            <a:solidFill>
              <a:srgbClr val="000000"/>
            </a:solidFill>
            <a:round/>
          </a:ln>
        </p:spPr>
      </p:sp>
      <p:sp>
        <p:nvSpPr>
          <p:cNvPr id="4009" name="Rectangle 740"/>
          <p:cNvSpPr/>
          <p:nvPr/>
        </p:nvSpPr>
        <p:spPr>
          <a:xfrm>
            <a:off x="5008320" y="3027600"/>
            <a:ext cx="180000" cy="139320"/>
          </a:xfrm>
          <a:prstGeom prst="rect">
            <a:avLst/>
          </a:prstGeom>
          <a:solidFill>
            <a:srgbClr val="ffffff"/>
          </a:solidFill>
          <a:ln w="29160">
            <a:solidFill>
              <a:srgbClr val="000000"/>
            </a:solidFill>
            <a:round/>
          </a:ln>
        </p:spPr>
      </p:sp>
      <p:sp>
        <p:nvSpPr>
          <p:cNvPr id="4010" name="Rectangle 741"/>
          <p:cNvSpPr/>
          <p:nvPr/>
        </p:nvSpPr>
        <p:spPr>
          <a:xfrm>
            <a:off x="5542920" y="3164760"/>
            <a:ext cx="180000" cy="139320"/>
          </a:xfrm>
          <a:prstGeom prst="rect">
            <a:avLst/>
          </a:prstGeom>
          <a:solidFill>
            <a:srgbClr val="ffffff"/>
          </a:solidFill>
          <a:ln w="29160">
            <a:solidFill>
              <a:srgbClr val="000000"/>
            </a:solidFill>
            <a:round/>
          </a:ln>
        </p:spPr>
      </p:sp>
      <p:sp>
        <p:nvSpPr>
          <p:cNvPr id="4011" name="Rectangle 742"/>
          <p:cNvSpPr/>
          <p:nvPr/>
        </p:nvSpPr>
        <p:spPr>
          <a:xfrm>
            <a:off x="5719680" y="3164760"/>
            <a:ext cx="180360" cy="139320"/>
          </a:xfrm>
          <a:prstGeom prst="rect">
            <a:avLst/>
          </a:prstGeom>
          <a:solidFill>
            <a:srgbClr val="000000"/>
          </a:solidFill>
          <a:ln w="29160">
            <a:solidFill>
              <a:srgbClr val="000000"/>
            </a:solidFill>
            <a:round/>
          </a:ln>
        </p:spPr>
      </p:sp>
      <p:sp>
        <p:nvSpPr>
          <p:cNvPr id="4012" name="Rectangle 743"/>
          <p:cNvSpPr/>
          <p:nvPr/>
        </p:nvSpPr>
        <p:spPr>
          <a:xfrm>
            <a:off x="5896800" y="3164760"/>
            <a:ext cx="180000" cy="139320"/>
          </a:xfrm>
          <a:prstGeom prst="rect">
            <a:avLst/>
          </a:prstGeom>
          <a:solidFill>
            <a:srgbClr val="ffffff"/>
          </a:solidFill>
          <a:ln w="29160">
            <a:solidFill>
              <a:srgbClr val="000000"/>
            </a:solidFill>
            <a:round/>
          </a:ln>
        </p:spPr>
      </p:sp>
      <p:sp>
        <p:nvSpPr>
          <p:cNvPr id="4013" name="Rectangle 744"/>
          <p:cNvSpPr/>
          <p:nvPr/>
        </p:nvSpPr>
        <p:spPr>
          <a:xfrm>
            <a:off x="6073560" y="3164760"/>
            <a:ext cx="180360" cy="139320"/>
          </a:xfrm>
          <a:prstGeom prst="rect">
            <a:avLst/>
          </a:prstGeom>
          <a:solidFill>
            <a:srgbClr val="000000"/>
          </a:solidFill>
          <a:ln w="29160">
            <a:solidFill>
              <a:srgbClr val="000000"/>
            </a:solidFill>
            <a:round/>
          </a:ln>
        </p:spPr>
      </p:sp>
      <p:sp>
        <p:nvSpPr>
          <p:cNvPr id="4014" name="Rectangle 745"/>
          <p:cNvSpPr/>
          <p:nvPr/>
        </p:nvSpPr>
        <p:spPr>
          <a:xfrm>
            <a:off x="6250680" y="3164760"/>
            <a:ext cx="180000" cy="139320"/>
          </a:xfrm>
          <a:prstGeom prst="rect">
            <a:avLst/>
          </a:prstGeom>
          <a:solidFill>
            <a:srgbClr val="000000"/>
          </a:solidFill>
          <a:ln w="29160">
            <a:solidFill>
              <a:srgbClr val="000000"/>
            </a:solidFill>
            <a:round/>
          </a:ln>
        </p:spPr>
      </p:sp>
      <p:sp>
        <p:nvSpPr>
          <p:cNvPr id="4015" name="Rectangle 746"/>
          <p:cNvSpPr/>
          <p:nvPr/>
        </p:nvSpPr>
        <p:spPr>
          <a:xfrm>
            <a:off x="6427800" y="3164760"/>
            <a:ext cx="180000" cy="139320"/>
          </a:xfrm>
          <a:prstGeom prst="rect">
            <a:avLst/>
          </a:prstGeom>
          <a:solidFill>
            <a:srgbClr val="ffffff"/>
          </a:solidFill>
          <a:ln w="29160">
            <a:solidFill>
              <a:srgbClr val="000000"/>
            </a:solidFill>
            <a:round/>
          </a:ln>
        </p:spPr>
      </p:sp>
      <p:sp>
        <p:nvSpPr>
          <p:cNvPr id="4016" name="Rectangle 747"/>
          <p:cNvSpPr/>
          <p:nvPr/>
        </p:nvSpPr>
        <p:spPr>
          <a:xfrm>
            <a:off x="6604560" y="3164760"/>
            <a:ext cx="180000" cy="139320"/>
          </a:xfrm>
          <a:prstGeom prst="rect">
            <a:avLst/>
          </a:prstGeom>
          <a:solidFill>
            <a:srgbClr val="ffffff"/>
          </a:solidFill>
          <a:ln w="29160">
            <a:solidFill>
              <a:srgbClr val="000000"/>
            </a:solidFill>
            <a:round/>
          </a:ln>
        </p:spPr>
      </p:sp>
      <p:sp>
        <p:nvSpPr>
          <p:cNvPr id="4017" name="Rectangle 748"/>
          <p:cNvSpPr/>
          <p:nvPr/>
        </p:nvSpPr>
        <p:spPr>
          <a:xfrm>
            <a:off x="5197320" y="3164760"/>
            <a:ext cx="180000" cy="139320"/>
          </a:xfrm>
          <a:prstGeom prst="rect">
            <a:avLst/>
          </a:prstGeom>
          <a:solidFill>
            <a:srgbClr val="ffffff"/>
          </a:solidFill>
          <a:ln w="29160">
            <a:solidFill>
              <a:srgbClr val="000000"/>
            </a:solidFill>
            <a:round/>
          </a:ln>
        </p:spPr>
      </p:sp>
      <p:sp>
        <p:nvSpPr>
          <p:cNvPr id="4018" name="Rectangle 749"/>
          <p:cNvSpPr/>
          <p:nvPr/>
        </p:nvSpPr>
        <p:spPr>
          <a:xfrm>
            <a:off x="5374440" y="3164760"/>
            <a:ext cx="180000" cy="139320"/>
          </a:xfrm>
          <a:prstGeom prst="rect">
            <a:avLst/>
          </a:prstGeom>
          <a:solidFill>
            <a:srgbClr val="000000"/>
          </a:solidFill>
          <a:ln w="29160">
            <a:solidFill>
              <a:srgbClr val="000000"/>
            </a:solidFill>
            <a:round/>
          </a:ln>
        </p:spPr>
      </p:sp>
      <p:sp>
        <p:nvSpPr>
          <p:cNvPr id="4019" name="Rectangle 750"/>
          <p:cNvSpPr/>
          <p:nvPr/>
        </p:nvSpPr>
        <p:spPr>
          <a:xfrm>
            <a:off x="4831200" y="3164760"/>
            <a:ext cx="180360" cy="139320"/>
          </a:xfrm>
          <a:prstGeom prst="rect">
            <a:avLst/>
          </a:prstGeom>
          <a:solidFill>
            <a:srgbClr val="ffffff"/>
          </a:solidFill>
          <a:ln w="29160">
            <a:solidFill>
              <a:srgbClr val="000000"/>
            </a:solidFill>
            <a:round/>
          </a:ln>
        </p:spPr>
      </p:sp>
      <p:sp>
        <p:nvSpPr>
          <p:cNvPr id="4020" name="Rectangle 751"/>
          <p:cNvSpPr/>
          <p:nvPr/>
        </p:nvSpPr>
        <p:spPr>
          <a:xfrm>
            <a:off x="5008320" y="3164760"/>
            <a:ext cx="180000" cy="139320"/>
          </a:xfrm>
          <a:prstGeom prst="rect">
            <a:avLst/>
          </a:prstGeom>
          <a:solidFill>
            <a:srgbClr val="ffffff"/>
          </a:solidFill>
          <a:ln w="29160">
            <a:solidFill>
              <a:srgbClr val="000000"/>
            </a:solidFill>
            <a:round/>
          </a:ln>
        </p:spPr>
      </p:sp>
      <p:sp>
        <p:nvSpPr>
          <p:cNvPr id="4021" name="Rectangle 752"/>
          <p:cNvSpPr/>
          <p:nvPr/>
        </p:nvSpPr>
        <p:spPr>
          <a:xfrm>
            <a:off x="5542920" y="3301920"/>
            <a:ext cx="180000" cy="139320"/>
          </a:xfrm>
          <a:prstGeom prst="rect">
            <a:avLst/>
          </a:prstGeom>
          <a:solidFill>
            <a:srgbClr val="000000"/>
          </a:solidFill>
          <a:ln w="29160">
            <a:solidFill>
              <a:srgbClr val="000000"/>
            </a:solidFill>
            <a:round/>
          </a:ln>
        </p:spPr>
      </p:sp>
      <p:sp>
        <p:nvSpPr>
          <p:cNvPr id="4022" name="Rectangle 753"/>
          <p:cNvSpPr/>
          <p:nvPr/>
        </p:nvSpPr>
        <p:spPr>
          <a:xfrm>
            <a:off x="5719680" y="3301920"/>
            <a:ext cx="180360" cy="139320"/>
          </a:xfrm>
          <a:prstGeom prst="rect">
            <a:avLst/>
          </a:prstGeom>
          <a:solidFill>
            <a:srgbClr val="ffffff"/>
          </a:solidFill>
          <a:ln w="29160">
            <a:solidFill>
              <a:srgbClr val="000000"/>
            </a:solidFill>
            <a:round/>
          </a:ln>
        </p:spPr>
      </p:sp>
      <p:sp>
        <p:nvSpPr>
          <p:cNvPr id="4023" name="Rectangle 754"/>
          <p:cNvSpPr/>
          <p:nvPr/>
        </p:nvSpPr>
        <p:spPr>
          <a:xfrm>
            <a:off x="5896800" y="3301920"/>
            <a:ext cx="180000" cy="139320"/>
          </a:xfrm>
          <a:prstGeom prst="rect">
            <a:avLst/>
          </a:prstGeom>
          <a:solidFill>
            <a:srgbClr val="ffffff"/>
          </a:solidFill>
          <a:ln w="29160">
            <a:solidFill>
              <a:srgbClr val="000000"/>
            </a:solidFill>
            <a:round/>
          </a:ln>
        </p:spPr>
      </p:sp>
      <p:sp>
        <p:nvSpPr>
          <p:cNvPr id="4024" name="Rectangle 755"/>
          <p:cNvSpPr/>
          <p:nvPr/>
        </p:nvSpPr>
        <p:spPr>
          <a:xfrm>
            <a:off x="6073560" y="3301920"/>
            <a:ext cx="180360" cy="139320"/>
          </a:xfrm>
          <a:prstGeom prst="rect">
            <a:avLst/>
          </a:prstGeom>
          <a:solidFill>
            <a:srgbClr val="ffffff"/>
          </a:solidFill>
          <a:ln w="29160">
            <a:solidFill>
              <a:srgbClr val="000000"/>
            </a:solidFill>
            <a:round/>
          </a:ln>
        </p:spPr>
      </p:sp>
      <p:sp>
        <p:nvSpPr>
          <p:cNvPr id="4025" name="Rectangle 756"/>
          <p:cNvSpPr/>
          <p:nvPr/>
        </p:nvSpPr>
        <p:spPr>
          <a:xfrm>
            <a:off x="6250680" y="3301920"/>
            <a:ext cx="180000" cy="139320"/>
          </a:xfrm>
          <a:prstGeom prst="rect">
            <a:avLst/>
          </a:prstGeom>
          <a:solidFill>
            <a:srgbClr val="ffffff"/>
          </a:solidFill>
          <a:ln w="29160">
            <a:solidFill>
              <a:srgbClr val="000000"/>
            </a:solidFill>
            <a:round/>
          </a:ln>
        </p:spPr>
      </p:sp>
      <p:sp>
        <p:nvSpPr>
          <p:cNvPr id="4026" name="Rectangle 757"/>
          <p:cNvSpPr/>
          <p:nvPr/>
        </p:nvSpPr>
        <p:spPr>
          <a:xfrm>
            <a:off x="6427800" y="3301920"/>
            <a:ext cx="180000" cy="139320"/>
          </a:xfrm>
          <a:prstGeom prst="rect">
            <a:avLst/>
          </a:prstGeom>
          <a:solidFill>
            <a:srgbClr val="ffffff"/>
          </a:solidFill>
          <a:ln w="29160">
            <a:solidFill>
              <a:srgbClr val="000000"/>
            </a:solidFill>
            <a:round/>
          </a:ln>
        </p:spPr>
      </p:sp>
      <p:sp>
        <p:nvSpPr>
          <p:cNvPr id="4027" name="Rectangle 758"/>
          <p:cNvSpPr/>
          <p:nvPr/>
        </p:nvSpPr>
        <p:spPr>
          <a:xfrm>
            <a:off x="6604560" y="3301920"/>
            <a:ext cx="180000" cy="139320"/>
          </a:xfrm>
          <a:prstGeom prst="rect">
            <a:avLst/>
          </a:prstGeom>
          <a:solidFill>
            <a:srgbClr val="ffffff"/>
          </a:solidFill>
          <a:ln w="29160">
            <a:solidFill>
              <a:srgbClr val="000000"/>
            </a:solidFill>
            <a:round/>
          </a:ln>
        </p:spPr>
      </p:sp>
      <p:sp>
        <p:nvSpPr>
          <p:cNvPr id="4028" name="Rectangle 759"/>
          <p:cNvSpPr/>
          <p:nvPr/>
        </p:nvSpPr>
        <p:spPr>
          <a:xfrm>
            <a:off x="5197320" y="3301920"/>
            <a:ext cx="180000" cy="139320"/>
          </a:xfrm>
          <a:prstGeom prst="rect">
            <a:avLst/>
          </a:prstGeom>
          <a:solidFill>
            <a:srgbClr val="000000"/>
          </a:solidFill>
          <a:ln w="29160">
            <a:solidFill>
              <a:srgbClr val="000000"/>
            </a:solidFill>
            <a:round/>
          </a:ln>
        </p:spPr>
      </p:sp>
      <p:sp>
        <p:nvSpPr>
          <p:cNvPr id="4029" name="Rectangle 760"/>
          <p:cNvSpPr/>
          <p:nvPr/>
        </p:nvSpPr>
        <p:spPr>
          <a:xfrm>
            <a:off x="5374440" y="3301920"/>
            <a:ext cx="180000" cy="139320"/>
          </a:xfrm>
          <a:prstGeom prst="rect">
            <a:avLst/>
          </a:prstGeom>
          <a:solidFill>
            <a:srgbClr val="ffffff"/>
          </a:solidFill>
          <a:ln w="29160">
            <a:solidFill>
              <a:srgbClr val="000000"/>
            </a:solidFill>
            <a:round/>
          </a:ln>
        </p:spPr>
      </p:sp>
      <p:sp>
        <p:nvSpPr>
          <p:cNvPr id="4030" name="Rectangle 761"/>
          <p:cNvSpPr/>
          <p:nvPr/>
        </p:nvSpPr>
        <p:spPr>
          <a:xfrm>
            <a:off x="4831200" y="3301920"/>
            <a:ext cx="180360" cy="139320"/>
          </a:xfrm>
          <a:prstGeom prst="rect">
            <a:avLst/>
          </a:prstGeom>
          <a:solidFill>
            <a:srgbClr val="ffffff"/>
          </a:solidFill>
          <a:ln w="29160">
            <a:solidFill>
              <a:srgbClr val="000000"/>
            </a:solidFill>
            <a:round/>
          </a:ln>
        </p:spPr>
      </p:sp>
      <p:sp>
        <p:nvSpPr>
          <p:cNvPr id="4031" name="Rectangle 762"/>
          <p:cNvSpPr/>
          <p:nvPr/>
        </p:nvSpPr>
        <p:spPr>
          <a:xfrm>
            <a:off x="5008320" y="3301920"/>
            <a:ext cx="180000" cy="139320"/>
          </a:xfrm>
          <a:prstGeom prst="rect">
            <a:avLst/>
          </a:prstGeom>
          <a:solidFill>
            <a:srgbClr val="ffffff"/>
          </a:solidFill>
          <a:ln w="29160">
            <a:solidFill>
              <a:srgbClr val="000000"/>
            </a:solidFill>
            <a:round/>
          </a:ln>
        </p:spPr>
      </p:sp>
      <p:sp>
        <p:nvSpPr>
          <p:cNvPr id="4032" name="Rectangle 763"/>
          <p:cNvSpPr/>
          <p:nvPr/>
        </p:nvSpPr>
        <p:spPr>
          <a:xfrm>
            <a:off x="5542920" y="3439080"/>
            <a:ext cx="180000" cy="139320"/>
          </a:xfrm>
          <a:prstGeom prst="rect">
            <a:avLst/>
          </a:prstGeom>
          <a:solidFill>
            <a:srgbClr val="ffffff"/>
          </a:solidFill>
          <a:ln w="29160">
            <a:solidFill>
              <a:srgbClr val="000000"/>
            </a:solidFill>
            <a:round/>
          </a:ln>
        </p:spPr>
      </p:sp>
      <p:sp>
        <p:nvSpPr>
          <p:cNvPr id="4033" name="Rectangle 764"/>
          <p:cNvSpPr/>
          <p:nvPr/>
        </p:nvSpPr>
        <p:spPr>
          <a:xfrm>
            <a:off x="5719680" y="3439080"/>
            <a:ext cx="180360" cy="139320"/>
          </a:xfrm>
          <a:prstGeom prst="rect">
            <a:avLst/>
          </a:prstGeom>
          <a:solidFill>
            <a:srgbClr val="000000"/>
          </a:solidFill>
          <a:ln w="29160">
            <a:solidFill>
              <a:srgbClr val="000000"/>
            </a:solidFill>
            <a:round/>
          </a:ln>
        </p:spPr>
      </p:sp>
      <p:sp>
        <p:nvSpPr>
          <p:cNvPr id="4034" name="Rectangle 765"/>
          <p:cNvSpPr/>
          <p:nvPr/>
        </p:nvSpPr>
        <p:spPr>
          <a:xfrm>
            <a:off x="5896800" y="3439080"/>
            <a:ext cx="180000" cy="139320"/>
          </a:xfrm>
          <a:prstGeom prst="rect">
            <a:avLst/>
          </a:prstGeom>
          <a:solidFill>
            <a:srgbClr val="ffffff"/>
          </a:solidFill>
          <a:ln w="29160">
            <a:solidFill>
              <a:srgbClr val="000000"/>
            </a:solidFill>
            <a:round/>
          </a:ln>
        </p:spPr>
      </p:sp>
      <p:sp>
        <p:nvSpPr>
          <p:cNvPr id="4035" name="Rectangle 766"/>
          <p:cNvSpPr/>
          <p:nvPr/>
        </p:nvSpPr>
        <p:spPr>
          <a:xfrm>
            <a:off x="6073560" y="3439080"/>
            <a:ext cx="180360" cy="139320"/>
          </a:xfrm>
          <a:prstGeom prst="rect">
            <a:avLst/>
          </a:prstGeom>
          <a:solidFill>
            <a:srgbClr val="ffffff"/>
          </a:solidFill>
          <a:ln w="29160">
            <a:solidFill>
              <a:srgbClr val="000000"/>
            </a:solidFill>
            <a:round/>
          </a:ln>
        </p:spPr>
      </p:sp>
      <p:sp>
        <p:nvSpPr>
          <p:cNvPr id="4036" name="Rectangle 767"/>
          <p:cNvSpPr/>
          <p:nvPr/>
        </p:nvSpPr>
        <p:spPr>
          <a:xfrm>
            <a:off x="6250680" y="3439080"/>
            <a:ext cx="180000" cy="139320"/>
          </a:xfrm>
          <a:prstGeom prst="rect">
            <a:avLst/>
          </a:prstGeom>
          <a:solidFill>
            <a:srgbClr val="ffffff"/>
          </a:solidFill>
          <a:ln w="29160">
            <a:solidFill>
              <a:srgbClr val="000000"/>
            </a:solidFill>
            <a:round/>
          </a:ln>
        </p:spPr>
      </p:sp>
      <p:sp>
        <p:nvSpPr>
          <p:cNvPr id="4037" name="Rectangle 768"/>
          <p:cNvSpPr/>
          <p:nvPr/>
        </p:nvSpPr>
        <p:spPr>
          <a:xfrm>
            <a:off x="6427800" y="3439080"/>
            <a:ext cx="180000" cy="139320"/>
          </a:xfrm>
          <a:prstGeom prst="rect">
            <a:avLst/>
          </a:prstGeom>
          <a:solidFill>
            <a:srgbClr val="ffffff"/>
          </a:solidFill>
          <a:ln w="29160">
            <a:solidFill>
              <a:srgbClr val="000000"/>
            </a:solidFill>
            <a:round/>
          </a:ln>
        </p:spPr>
      </p:sp>
      <p:sp>
        <p:nvSpPr>
          <p:cNvPr id="4038" name="Rectangle 769"/>
          <p:cNvSpPr/>
          <p:nvPr/>
        </p:nvSpPr>
        <p:spPr>
          <a:xfrm>
            <a:off x="6604560" y="3439080"/>
            <a:ext cx="180000" cy="139320"/>
          </a:xfrm>
          <a:prstGeom prst="rect">
            <a:avLst/>
          </a:prstGeom>
          <a:solidFill>
            <a:srgbClr val="ffffff"/>
          </a:solidFill>
          <a:ln w="29160">
            <a:solidFill>
              <a:srgbClr val="000000"/>
            </a:solidFill>
            <a:round/>
          </a:ln>
        </p:spPr>
      </p:sp>
      <p:sp>
        <p:nvSpPr>
          <p:cNvPr id="4039" name="Rectangle 770"/>
          <p:cNvSpPr/>
          <p:nvPr/>
        </p:nvSpPr>
        <p:spPr>
          <a:xfrm>
            <a:off x="5197320" y="3439080"/>
            <a:ext cx="180000" cy="139320"/>
          </a:xfrm>
          <a:prstGeom prst="rect">
            <a:avLst/>
          </a:prstGeom>
          <a:solidFill>
            <a:srgbClr val="ffffff"/>
          </a:solidFill>
          <a:ln w="29160">
            <a:solidFill>
              <a:srgbClr val="000000"/>
            </a:solidFill>
            <a:round/>
          </a:ln>
        </p:spPr>
      </p:sp>
      <p:sp>
        <p:nvSpPr>
          <p:cNvPr id="4040" name="Rectangle 771"/>
          <p:cNvSpPr/>
          <p:nvPr/>
        </p:nvSpPr>
        <p:spPr>
          <a:xfrm>
            <a:off x="5374440" y="3439080"/>
            <a:ext cx="180000" cy="139320"/>
          </a:xfrm>
          <a:prstGeom prst="rect">
            <a:avLst/>
          </a:prstGeom>
          <a:solidFill>
            <a:srgbClr val="ffffff"/>
          </a:solidFill>
          <a:ln w="29160">
            <a:solidFill>
              <a:srgbClr val="000000"/>
            </a:solidFill>
            <a:round/>
          </a:ln>
        </p:spPr>
      </p:sp>
      <p:sp>
        <p:nvSpPr>
          <p:cNvPr id="4041" name="Rectangle 772"/>
          <p:cNvSpPr/>
          <p:nvPr/>
        </p:nvSpPr>
        <p:spPr>
          <a:xfrm>
            <a:off x="4831200" y="3439080"/>
            <a:ext cx="180360" cy="139320"/>
          </a:xfrm>
          <a:prstGeom prst="rect">
            <a:avLst/>
          </a:prstGeom>
          <a:solidFill>
            <a:srgbClr val="ffffff"/>
          </a:solidFill>
          <a:ln w="29160">
            <a:solidFill>
              <a:srgbClr val="000000"/>
            </a:solidFill>
            <a:round/>
          </a:ln>
        </p:spPr>
      </p:sp>
      <p:sp>
        <p:nvSpPr>
          <p:cNvPr id="4042" name="Rectangle 773"/>
          <p:cNvSpPr/>
          <p:nvPr/>
        </p:nvSpPr>
        <p:spPr>
          <a:xfrm>
            <a:off x="5008320" y="3439080"/>
            <a:ext cx="180000" cy="139320"/>
          </a:xfrm>
          <a:prstGeom prst="rect">
            <a:avLst/>
          </a:prstGeom>
          <a:solidFill>
            <a:srgbClr val="ffffff"/>
          </a:solidFill>
          <a:ln w="29160">
            <a:solidFill>
              <a:srgbClr val="000000"/>
            </a:solidFill>
            <a:round/>
          </a:ln>
        </p:spPr>
      </p:sp>
      <p:sp>
        <p:nvSpPr>
          <p:cNvPr id="4043" name="Rectangle 774"/>
          <p:cNvSpPr/>
          <p:nvPr/>
        </p:nvSpPr>
        <p:spPr>
          <a:xfrm>
            <a:off x="5542920" y="3576240"/>
            <a:ext cx="180000" cy="139320"/>
          </a:xfrm>
          <a:prstGeom prst="rect">
            <a:avLst/>
          </a:prstGeom>
          <a:solidFill>
            <a:srgbClr val="ffffff"/>
          </a:solidFill>
          <a:ln w="29160">
            <a:solidFill>
              <a:srgbClr val="000000"/>
            </a:solidFill>
            <a:round/>
          </a:ln>
        </p:spPr>
      </p:sp>
      <p:sp>
        <p:nvSpPr>
          <p:cNvPr id="4044" name="Rectangle 775"/>
          <p:cNvSpPr/>
          <p:nvPr/>
        </p:nvSpPr>
        <p:spPr>
          <a:xfrm>
            <a:off x="5719680" y="3576240"/>
            <a:ext cx="180360" cy="139320"/>
          </a:xfrm>
          <a:prstGeom prst="rect">
            <a:avLst/>
          </a:prstGeom>
          <a:solidFill>
            <a:srgbClr val="ffffff"/>
          </a:solidFill>
          <a:ln w="29160">
            <a:solidFill>
              <a:srgbClr val="000000"/>
            </a:solidFill>
            <a:round/>
          </a:ln>
        </p:spPr>
      </p:sp>
      <p:sp>
        <p:nvSpPr>
          <p:cNvPr id="4045" name="Rectangle 776"/>
          <p:cNvSpPr/>
          <p:nvPr/>
        </p:nvSpPr>
        <p:spPr>
          <a:xfrm>
            <a:off x="5896800" y="3576240"/>
            <a:ext cx="180000" cy="139320"/>
          </a:xfrm>
          <a:prstGeom prst="rect">
            <a:avLst/>
          </a:prstGeom>
          <a:solidFill>
            <a:srgbClr val="000000"/>
          </a:solidFill>
          <a:ln w="29160">
            <a:solidFill>
              <a:srgbClr val="000000"/>
            </a:solidFill>
            <a:round/>
          </a:ln>
        </p:spPr>
      </p:sp>
      <p:sp>
        <p:nvSpPr>
          <p:cNvPr id="4046" name="Rectangle 777"/>
          <p:cNvSpPr/>
          <p:nvPr/>
        </p:nvSpPr>
        <p:spPr>
          <a:xfrm>
            <a:off x="6073560" y="3576240"/>
            <a:ext cx="180360" cy="139320"/>
          </a:xfrm>
          <a:prstGeom prst="rect">
            <a:avLst/>
          </a:prstGeom>
          <a:solidFill>
            <a:srgbClr val="ffffff"/>
          </a:solidFill>
          <a:ln w="29160">
            <a:solidFill>
              <a:srgbClr val="000000"/>
            </a:solidFill>
            <a:round/>
          </a:ln>
        </p:spPr>
      </p:sp>
      <p:sp>
        <p:nvSpPr>
          <p:cNvPr id="4047" name="Rectangle 778"/>
          <p:cNvSpPr/>
          <p:nvPr/>
        </p:nvSpPr>
        <p:spPr>
          <a:xfrm>
            <a:off x="6250680" y="3576240"/>
            <a:ext cx="180000" cy="139320"/>
          </a:xfrm>
          <a:prstGeom prst="rect">
            <a:avLst/>
          </a:prstGeom>
          <a:solidFill>
            <a:srgbClr val="ffffff"/>
          </a:solidFill>
          <a:ln w="29160">
            <a:solidFill>
              <a:srgbClr val="000000"/>
            </a:solidFill>
            <a:round/>
          </a:ln>
        </p:spPr>
      </p:sp>
      <p:sp>
        <p:nvSpPr>
          <p:cNvPr id="4048" name="Rectangle 779"/>
          <p:cNvSpPr/>
          <p:nvPr/>
        </p:nvSpPr>
        <p:spPr>
          <a:xfrm>
            <a:off x="6427800" y="3576240"/>
            <a:ext cx="180000" cy="139320"/>
          </a:xfrm>
          <a:prstGeom prst="rect">
            <a:avLst/>
          </a:prstGeom>
          <a:solidFill>
            <a:srgbClr val="ffffff"/>
          </a:solidFill>
          <a:ln w="29160">
            <a:solidFill>
              <a:srgbClr val="000000"/>
            </a:solidFill>
            <a:round/>
          </a:ln>
        </p:spPr>
      </p:sp>
      <p:sp>
        <p:nvSpPr>
          <p:cNvPr id="4049" name="Rectangle 780"/>
          <p:cNvSpPr/>
          <p:nvPr/>
        </p:nvSpPr>
        <p:spPr>
          <a:xfrm>
            <a:off x="6604560" y="3576240"/>
            <a:ext cx="180000" cy="139320"/>
          </a:xfrm>
          <a:prstGeom prst="rect">
            <a:avLst/>
          </a:prstGeom>
          <a:solidFill>
            <a:srgbClr val="ffffff"/>
          </a:solidFill>
          <a:ln w="29160">
            <a:solidFill>
              <a:srgbClr val="000000"/>
            </a:solidFill>
            <a:round/>
          </a:ln>
        </p:spPr>
      </p:sp>
      <p:sp>
        <p:nvSpPr>
          <p:cNvPr id="4050" name="Rectangle 781"/>
          <p:cNvSpPr/>
          <p:nvPr/>
        </p:nvSpPr>
        <p:spPr>
          <a:xfrm>
            <a:off x="5197320" y="3576240"/>
            <a:ext cx="180000" cy="139320"/>
          </a:xfrm>
          <a:prstGeom prst="rect">
            <a:avLst/>
          </a:prstGeom>
          <a:solidFill>
            <a:srgbClr val="ffffff"/>
          </a:solidFill>
          <a:ln w="29160">
            <a:solidFill>
              <a:srgbClr val="000000"/>
            </a:solidFill>
            <a:round/>
          </a:ln>
        </p:spPr>
      </p:sp>
      <p:sp>
        <p:nvSpPr>
          <p:cNvPr id="4051" name="Rectangle 782"/>
          <p:cNvSpPr/>
          <p:nvPr/>
        </p:nvSpPr>
        <p:spPr>
          <a:xfrm>
            <a:off x="5374440" y="3576240"/>
            <a:ext cx="180000" cy="139320"/>
          </a:xfrm>
          <a:prstGeom prst="rect">
            <a:avLst/>
          </a:prstGeom>
          <a:solidFill>
            <a:srgbClr val="ffffff"/>
          </a:solidFill>
          <a:ln w="29160">
            <a:solidFill>
              <a:srgbClr val="000000"/>
            </a:solidFill>
            <a:round/>
          </a:ln>
        </p:spPr>
      </p:sp>
      <p:sp>
        <p:nvSpPr>
          <p:cNvPr id="4052" name="Rectangle 783"/>
          <p:cNvSpPr/>
          <p:nvPr/>
        </p:nvSpPr>
        <p:spPr>
          <a:xfrm>
            <a:off x="4831200" y="3576240"/>
            <a:ext cx="180360" cy="139320"/>
          </a:xfrm>
          <a:prstGeom prst="rect">
            <a:avLst/>
          </a:prstGeom>
          <a:solidFill>
            <a:srgbClr val="ffffff"/>
          </a:solidFill>
          <a:ln w="29160">
            <a:solidFill>
              <a:srgbClr val="000000"/>
            </a:solidFill>
            <a:round/>
          </a:ln>
        </p:spPr>
      </p:sp>
      <p:sp>
        <p:nvSpPr>
          <p:cNvPr id="4053" name="Rectangle 784"/>
          <p:cNvSpPr/>
          <p:nvPr/>
        </p:nvSpPr>
        <p:spPr>
          <a:xfrm>
            <a:off x="5008320" y="3576240"/>
            <a:ext cx="180000" cy="139320"/>
          </a:xfrm>
          <a:prstGeom prst="rect">
            <a:avLst/>
          </a:prstGeom>
          <a:solidFill>
            <a:srgbClr val="ffffff"/>
          </a:solidFill>
          <a:ln w="29160">
            <a:solidFill>
              <a:srgbClr val="000000"/>
            </a:solidFill>
            <a:round/>
          </a:ln>
        </p:spPr>
      </p:sp>
      <p:sp>
        <p:nvSpPr>
          <p:cNvPr id="4054" name="Rectangle 785"/>
          <p:cNvSpPr/>
          <p:nvPr/>
        </p:nvSpPr>
        <p:spPr>
          <a:xfrm>
            <a:off x="5542920" y="3713400"/>
            <a:ext cx="180000" cy="139320"/>
          </a:xfrm>
          <a:prstGeom prst="rect">
            <a:avLst/>
          </a:prstGeom>
          <a:solidFill>
            <a:srgbClr val="ffffff"/>
          </a:solidFill>
          <a:ln w="29160">
            <a:solidFill>
              <a:srgbClr val="000000"/>
            </a:solidFill>
            <a:round/>
          </a:ln>
        </p:spPr>
      </p:sp>
      <p:sp>
        <p:nvSpPr>
          <p:cNvPr id="4055" name="Rectangle 786"/>
          <p:cNvSpPr/>
          <p:nvPr/>
        </p:nvSpPr>
        <p:spPr>
          <a:xfrm>
            <a:off x="5719680" y="3713400"/>
            <a:ext cx="180360" cy="139320"/>
          </a:xfrm>
          <a:prstGeom prst="rect">
            <a:avLst/>
          </a:prstGeom>
          <a:solidFill>
            <a:srgbClr val="ffffff"/>
          </a:solidFill>
          <a:ln w="29160">
            <a:solidFill>
              <a:srgbClr val="000000"/>
            </a:solidFill>
            <a:round/>
          </a:ln>
        </p:spPr>
      </p:sp>
      <p:sp>
        <p:nvSpPr>
          <p:cNvPr id="4056" name="Rectangle 787"/>
          <p:cNvSpPr/>
          <p:nvPr/>
        </p:nvSpPr>
        <p:spPr>
          <a:xfrm>
            <a:off x="5896800" y="3713400"/>
            <a:ext cx="180000" cy="139320"/>
          </a:xfrm>
          <a:prstGeom prst="rect">
            <a:avLst/>
          </a:prstGeom>
          <a:solidFill>
            <a:srgbClr val="ffffff"/>
          </a:solidFill>
          <a:ln w="29160">
            <a:solidFill>
              <a:srgbClr val="000000"/>
            </a:solidFill>
            <a:round/>
          </a:ln>
        </p:spPr>
      </p:sp>
      <p:sp>
        <p:nvSpPr>
          <p:cNvPr id="4057" name="Rectangle 788"/>
          <p:cNvSpPr/>
          <p:nvPr/>
        </p:nvSpPr>
        <p:spPr>
          <a:xfrm>
            <a:off x="6073560" y="3713400"/>
            <a:ext cx="180360" cy="139320"/>
          </a:xfrm>
          <a:prstGeom prst="rect">
            <a:avLst/>
          </a:prstGeom>
          <a:solidFill>
            <a:srgbClr val="000000"/>
          </a:solidFill>
          <a:ln w="29160">
            <a:solidFill>
              <a:srgbClr val="000000"/>
            </a:solidFill>
            <a:round/>
          </a:ln>
        </p:spPr>
      </p:sp>
      <p:sp>
        <p:nvSpPr>
          <p:cNvPr id="4058" name="Rectangle 789"/>
          <p:cNvSpPr/>
          <p:nvPr/>
        </p:nvSpPr>
        <p:spPr>
          <a:xfrm>
            <a:off x="6250680" y="3713400"/>
            <a:ext cx="180000" cy="139320"/>
          </a:xfrm>
          <a:prstGeom prst="rect">
            <a:avLst/>
          </a:prstGeom>
          <a:solidFill>
            <a:srgbClr val="ffffff"/>
          </a:solidFill>
          <a:ln w="29160">
            <a:solidFill>
              <a:srgbClr val="000000"/>
            </a:solidFill>
            <a:round/>
          </a:ln>
        </p:spPr>
      </p:sp>
      <p:sp>
        <p:nvSpPr>
          <p:cNvPr id="4059" name="Rectangle 790"/>
          <p:cNvSpPr/>
          <p:nvPr/>
        </p:nvSpPr>
        <p:spPr>
          <a:xfrm>
            <a:off x="6427800" y="3713400"/>
            <a:ext cx="180000" cy="139320"/>
          </a:xfrm>
          <a:prstGeom prst="rect">
            <a:avLst/>
          </a:prstGeom>
          <a:solidFill>
            <a:srgbClr val="ffffff"/>
          </a:solidFill>
          <a:ln w="29160">
            <a:solidFill>
              <a:srgbClr val="000000"/>
            </a:solidFill>
            <a:round/>
          </a:ln>
        </p:spPr>
      </p:sp>
      <p:sp>
        <p:nvSpPr>
          <p:cNvPr id="4060" name="Rectangle 791"/>
          <p:cNvSpPr/>
          <p:nvPr/>
        </p:nvSpPr>
        <p:spPr>
          <a:xfrm>
            <a:off x="6604560" y="3713400"/>
            <a:ext cx="180000" cy="139320"/>
          </a:xfrm>
          <a:prstGeom prst="rect">
            <a:avLst/>
          </a:prstGeom>
          <a:solidFill>
            <a:srgbClr val="000000"/>
          </a:solidFill>
          <a:ln w="29160">
            <a:solidFill>
              <a:srgbClr val="000000"/>
            </a:solidFill>
            <a:round/>
          </a:ln>
        </p:spPr>
      </p:sp>
      <p:sp>
        <p:nvSpPr>
          <p:cNvPr id="4061" name="Rectangle 792"/>
          <p:cNvSpPr/>
          <p:nvPr/>
        </p:nvSpPr>
        <p:spPr>
          <a:xfrm>
            <a:off x="5197320" y="3713400"/>
            <a:ext cx="180000" cy="139320"/>
          </a:xfrm>
          <a:prstGeom prst="rect">
            <a:avLst/>
          </a:prstGeom>
          <a:solidFill>
            <a:srgbClr val="ffffff"/>
          </a:solidFill>
          <a:ln w="29160">
            <a:solidFill>
              <a:srgbClr val="000000"/>
            </a:solidFill>
            <a:round/>
          </a:ln>
        </p:spPr>
      </p:sp>
      <p:sp>
        <p:nvSpPr>
          <p:cNvPr id="4062" name="Rectangle 793"/>
          <p:cNvSpPr/>
          <p:nvPr/>
        </p:nvSpPr>
        <p:spPr>
          <a:xfrm>
            <a:off x="5374440" y="3713400"/>
            <a:ext cx="180000" cy="139320"/>
          </a:xfrm>
          <a:prstGeom prst="rect">
            <a:avLst/>
          </a:prstGeom>
          <a:solidFill>
            <a:srgbClr val="ffffff"/>
          </a:solidFill>
          <a:ln w="29160">
            <a:solidFill>
              <a:srgbClr val="000000"/>
            </a:solidFill>
            <a:round/>
          </a:ln>
        </p:spPr>
      </p:sp>
      <p:sp>
        <p:nvSpPr>
          <p:cNvPr id="4063" name="Rectangle 794"/>
          <p:cNvSpPr/>
          <p:nvPr/>
        </p:nvSpPr>
        <p:spPr>
          <a:xfrm>
            <a:off x="4831200" y="3713400"/>
            <a:ext cx="180360" cy="139320"/>
          </a:xfrm>
          <a:prstGeom prst="rect">
            <a:avLst/>
          </a:prstGeom>
          <a:solidFill>
            <a:srgbClr val="ffffff"/>
          </a:solidFill>
          <a:ln w="29160">
            <a:solidFill>
              <a:srgbClr val="000000"/>
            </a:solidFill>
            <a:round/>
          </a:ln>
        </p:spPr>
      </p:sp>
      <p:sp>
        <p:nvSpPr>
          <p:cNvPr id="4064" name="Rectangle 795"/>
          <p:cNvSpPr/>
          <p:nvPr/>
        </p:nvSpPr>
        <p:spPr>
          <a:xfrm>
            <a:off x="5008320" y="3713400"/>
            <a:ext cx="180000" cy="139320"/>
          </a:xfrm>
          <a:prstGeom prst="rect">
            <a:avLst/>
          </a:prstGeom>
          <a:solidFill>
            <a:srgbClr val="ffffff"/>
          </a:solidFill>
          <a:ln w="29160">
            <a:solidFill>
              <a:srgbClr val="000000"/>
            </a:solidFill>
            <a:round/>
          </a:ln>
        </p:spPr>
      </p:sp>
      <p:sp>
        <p:nvSpPr>
          <p:cNvPr id="4065" name="Rectangle 796"/>
          <p:cNvSpPr/>
          <p:nvPr/>
        </p:nvSpPr>
        <p:spPr>
          <a:xfrm>
            <a:off x="5542920" y="3850560"/>
            <a:ext cx="180000" cy="139320"/>
          </a:xfrm>
          <a:prstGeom prst="rect">
            <a:avLst/>
          </a:prstGeom>
          <a:solidFill>
            <a:srgbClr val="000000"/>
          </a:solidFill>
          <a:ln w="29160">
            <a:solidFill>
              <a:srgbClr val="000000"/>
            </a:solidFill>
            <a:round/>
          </a:ln>
        </p:spPr>
      </p:sp>
      <p:sp>
        <p:nvSpPr>
          <p:cNvPr id="4066" name="Rectangle 797"/>
          <p:cNvSpPr/>
          <p:nvPr/>
        </p:nvSpPr>
        <p:spPr>
          <a:xfrm>
            <a:off x="5719680" y="3850560"/>
            <a:ext cx="180360" cy="139320"/>
          </a:xfrm>
          <a:prstGeom prst="rect">
            <a:avLst/>
          </a:prstGeom>
          <a:solidFill>
            <a:srgbClr val="ffffff"/>
          </a:solidFill>
          <a:ln w="29160">
            <a:solidFill>
              <a:srgbClr val="000000"/>
            </a:solidFill>
            <a:round/>
          </a:ln>
        </p:spPr>
      </p:sp>
      <p:sp>
        <p:nvSpPr>
          <p:cNvPr id="4067" name="Rectangle 798"/>
          <p:cNvSpPr/>
          <p:nvPr/>
        </p:nvSpPr>
        <p:spPr>
          <a:xfrm>
            <a:off x="5896800" y="3850560"/>
            <a:ext cx="180000" cy="139320"/>
          </a:xfrm>
          <a:prstGeom prst="rect">
            <a:avLst/>
          </a:prstGeom>
          <a:solidFill>
            <a:srgbClr val="000000"/>
          </a:solidFill>
          <a:ln w="29160">
            <a:solidFill>
              <a:srgbClr val="000000"/>
            </a:solidFill>
            <a:round/>
          </a:ln>
        </p:spPr>
      </p:sp>
      <p:sp>
        <p:nvSpPr>
          <p:cNvPr id="4068" name="Rectangle 799"/>
          <p:cNvSpPr/>
          <p:nvPr/>
        </p:nvSpPr>
        <p:spPr>
          <a:xfrm>
            <a:off x="6073560" y="3850560"/>
            <a:ext cx="180360" cy="139320"/>
          </a:xfrm>
          <a:prstGeom prst="rect">
            <a:avLst/>
          </a:prstGeom>
          <a:solidFill>
            <a:srgbClr val="000000"/>
          </a:solidFill>
          <a:ln w="29160">
            <a:solidFill>
              <a:srgbClr val="000000"/>
            </a:solidFill>
            <a:round/>
          </a:ln>
        </p:spPr>
      </p:sp>
      <p:sp>
        <p:nvSpPr>
          <p:cNvPr id="4069" name="Rectangle 800"/>
          <p:cNvSpPr/>
          <p:nvPr/>
        </p:nvSpPr>
        <p:spPr>
          <a:xfrm>
            <a:off x="6250680" y="3850560"/>
            <a:ext cx="180000" cy="139320"/>
          </a:xfrm>
          <a:prstGeom prst="rect">
            <a:avLst/>
          </a:prstGeom>
          <a:solidFill>
            <a:srgbClr val="000000"/>
          </a:solidFill>
          <a:ln w="29160">
            <a:solidFill>
              <a:srgbClr val="000000"/>
            </a:solidFill>
            <a:round/>
          </a:ln>
        </p:spPr>
      </p:sp>
      <p:sp>
        <p:nvSpPr>
          <p:cNvPr id="4070" name="Rectangle 801"/>
          <p:cNvSpPr/>
          <p:nvPr/>
        </p:nvSpPr>
        <p:spPr>
          <a:xfrm>
            <a:off x="6427800" y="3850560"/>
            <a:ext cx="180000" cy="139320"/>
          </a:xfrm>
          <a:prstGeom prst="rect">
            <a:avLst/>
          </a:prstGeom>
          <a:solidFill>
            <a:srgbClr val="ffffff"/>
          </a:solidFill>
          <a:ln w="29160">
            <a:solidFill>
              <a:srgbClr val="000000"/>
            </a:solidFill>
            <a:round/>
          </a:ln>
        </p:spPr>
      </p:sp>
      <p:sp>
        <p:nvSpPr>
          <p:cNvPr id="4071" name="Rectangle 802"/>
          <p:cNvSpPr/>
          <p:nvPr/>
        </p:nvSpPr>
        <p:spPr>
          <a:xfrm>
            <a:off x="6604560" y="3850560"/>
            <a:ext cx="180000" cy="139320"/>
          </a:xfrm>
          <a:prstGeom prst="rect">
            <a:avLst/>
          </a:prstGeom>
          <a:solidFill>
            <a:srgbClr val="ffffff"/>
          </a:solidFill>
          <a:ln w="29160">
            <a:solidFill>
              <a:srgbClr val="000000"/>
            </a:solidFill>
            <a:round/>
          </a:ln>
        </p:spPr>
      </p:sp>
      <p:sp>
        <p:nvSpPr>
          <p:cNvPr id="4072" name="Rectangle 803"/>
          <p:cNvSpPr/>
          <p:nvPr/>
        </p:nvSpPr>
        <p:spPr>
          <a:xfrm>
            <a:off x="5197320" y="3850560"/>
            <a:ext cx="180000" cy="139320"/>
          </a:xfrm>
          <a:prstGeom prst="rect">
            <a:avLst/>
          </a:prstGeom>
          <a:solidFill>
            <a:srgbClr val="ffffff"/>
          </a:solidFill>
          <a:ln w="29160">
            <a:solidFill>
              <a:srgbClr val="000000"/>
            </a:solidFill>
            <a:round/>
          </a:ln>
        </p:spPr>
      </p:sp>
      <p:sp>
        <p:nvSpPr>
          <p:cNvPr id="4073" name="Rectangle 804"/>
          <p:cNvSpPr/>
          <p:nvPr/>
        </p:nvSpPr>
        <p:spPr>
          <a:xfrm>
            <a:off x="5374440" y="3850560"/>
            <a:ext cx="180000" cy="139320"/>
          </a:xfrm>
          <a:prstGeom prst="rect">
            <a:avLst/>
          </a:prstGeom>
          <a:solidFill>
            <a:srgbClr val="ffffff"/>
          </a:solidFill>
          <a:ln w="29160">
            <a:solidFill>
              <a:srgbClr val="000000"/>
            </a:solidFill>
            <a:round/>
          </a:ln>
        </p:spPr>
      </p:sp>
      <p:sp>
        <p:nvSpPr>
          <p:cNvPr id="4074" name="Rectangle 805"/>
          <p:cNvSpPr/>
          <p:nvPr/>
        </p:nvSpPr>
        <p:spPr>
          <a:xfrm>
            <a:off x="4831200" y="3850560"/>
            <a:ext cx="180360" cy="139320"/>
          </a:xfrm>
          <a:prstGeom prst="rect">
            <a:avLst/>
          </a:prstGeom>
          <a:solidFill>
            <a:srgbClr val="ffffff"/>
          </a:solidFill>
          <a:ln w="29160">
            <a:solidFill>
              <a:srgbClr val="000000"/>
            </a:solidFill>
            <a:round/>
          </a:ln>
        </p:spPr>
      </p:sp>
      <p:sp>
        <p:nvSpPr>
          <p:cNvPr id="4075" name="Rectangle 806"/>
          <p:cNvSpPr/>
          <p:nvPr/>
        </p:nvSpPr>
        <p:spPr>
          <a:xfrm>
            <a:off x="5008320" y="3850560"/>
            <a:ext cx="180000" cy="139320"/>
          </a:xfrm>
          <a:prstGeom prst="rect">
            <a:avLst/>
          </a:prstGeom>
          <a:solidFill>
            <a:srgbClr val="ffffff"/>
          </a:solidFill>
          <a:ln w="29160">
            <a:solidFill>
              <a:srgbClr val="000000"/>
            </a:solidFill>
            <a:round/>
          </a:ln>
        </p:spPr>
      </p:sp>
      <p:sp>
        <p:nvSpPr>
          <p:cNvPr id="4076" name="Rectangle 807"/>
          <p:cNvSpPr/>
          <p:nvPr/>
        </p:nvSpPr>
        <p:spPr>
          <a:xfrm>
            <a:off x="5542920" y="3987720"/>
            <a:ext cx="180000" cy="139320"/>
          </a:xfrm>
          <a:prstGeom prst="rect">
            <a:avLst/>
          </a:prstGeom>
          <a:solidFill>
            <a:srgbClr val="ffffff"/>
          </a:solidFill>
          <a:ln w="29160">
            <a:solidFill>
              <a:srgbClr val="000000"/>
            </a:solidFill>
            <a:round/>
          </a:ln>
        </p:spPr>
      </p:sp>
      <p:sp>
        <p:nvSpPr>
          <p:cNvPr id="4077" name="Rectangle 808"/>
          <p:cNvSpPr/>
          <p:nvPr/>
        </p:nvSpPr>
        <p:spPr>
          <a:xfrm>
            <a:off x="5719680" y="3987720"/>
            <a:ext cx="180360" cy="139320"/>
          </a:xfrm>
          <a:prstGeom prst="rect">
            <a:avLst/>
          </a:prstGeom>
          <a:solidFill>
            <a:srgbClr val="000000"/>
          </a:solidFill>
          <a:ln w="29160">
            <a:solidFill>
              <a:srgbClr val="000000"/>
            </a:solidFill>
            <a:round/>
          </a:ln>
        </p:spPr>
      </p:sp>
      <p:sp>
        <p:nvSpPr>
          <p:cNvPr id="4078" name="Rectangle 809"/>
          <p:cNvSpPr/>
          <p:nvPr/>
        </p:nvSpPr>
        <p:spPr>
          <a:xfrm>
            <a:off x="5896800" y="3987720"/>
            <a:ext cx="180000" cy="139320"/>
          </a:xfrm>
          <a:prstGeom prst="rect">
            <a:avLst/>
          </a:prstGeom>
          <a:solidFill>
            <a:srgbClr val="000000"/>
          </a:solidFill>
          <a:ln w="29160">
            <a:solidFill>
              <a:srgbClr val="000000"/>
            </a:solidFill>
            <a:round/>
          </a:ln>
        </p:spPr>
      </p:sp>
      <p:sp>
        <p:nvSpPr>
          <p:cNvPr id="4079" name="Rectangle 810"/>
          <p:cNvSpPr/>
          <p:nvPr/>
        </p:nvSpPr>
        <p:spPr>
          <a:xfrm>
            <a:off x="6073560" y="3987720"/>
            <a:ext cx="180360" cy="139320"/>
          </a:xfrm>
          <a:prstGeom prst="rect">
            <a:avLst/>
          </a:prstGeom>
          <a:solidFill>
            <a:srgbClr val="ffffff"/>
          </a:solidFill>
          <a:ln w="29160">
            <a:solidFill>
              <a:srgbClr val="000000"/>
            </a:solidFill>
            <a:round/>
          </a:ln>
        </p:spPr>
      </p:sp>
      <p:sp>
        <p:nvSpPr>
          <p:cNvPr id="4080" name="Rectangle 811"/>
          <p:cNvSpPr/>
          <p:nvPr/>
        </p:nvSpPr>
        <p:spPr>
          <a:xfrm>
            <a:off x="6250680" y="3987720"/>
            <a:ext cx="180000" cy="139320"/>
          </a:xfrm>
          <a:prstGeom prst="rect">
            <a:avLst/>
          </a:prstGeom>
          <a:solidFill>
            <a:srgbClr val="000000"/>
          </a:solidFill>
          <a:ln w="29160">
            <a:solidFill>
              <a:srgbClr val="000000"/>
            </a:solidFill>
            <a:round/>
          </a:ln>
        </p:spPr>
      </p:sp>
      <p:sp>
        <p:nvSpPr>
          <p:cNvPr id="4081" name="Rectangle 812"/>
          <p:cNvSpPr/>
          <p:nvPr/>
        </p:nvSpPr>
        <p:spPr>
          <a:xfrm>
            <a:off x="6427800" y="3987720"/>
            <a:ext cx="180000" cy="139320"/>
          </a:xfrm>
          <a:prstGeom prst="rect">
            <a:avLst/>
          </a:prstGeom>
          <a:solidFill>
            <a:srgbClr val="000000"/>
          </a:solidFill>
          <a:ln w="29160">
            <a:solidFill>
              <a:srgbClr val="000000"/>
            </a:solidFill>
            <a:round/>
          </a:ln>
        </p:spPr>
      </p:sp>
      <p:sp>
        <p:nvSpPr>
          <p:cNvPr id="4082" name="Rectangle 813"/>
          <p:cNvSpPr/>
          <p:nvPr/>
        </p:nvSpPr>
        <p:spPr>
          <a:xfrm>
            <a:off x="6604560" y="3987720"/>
            <a:ext cx="180000" cy="139320"/>
          </a:xfrm>
          <a:prstGeom prst="rect">
            <a:avLst/>
          </a:prstGeom>
          <a:solidFill>
            <a:srgbClr val="ffffff"/>
          </a:solidFill>
          <a:ln w="29160">
            <a:solidFill>
              <a:srgbClr val="000000"/>
            </a:solidFill>
            <a:round/>
          </a:ln>
        </p:spPr>
      </p:sp>
      <p:sp>
        <p:nvSpPr>
          <p:cNvPr id="4083" name="Rectangle 814"/>
          <p:cNvSpPr/>
          <p:nvPr/>
        </p:nvSpPr>
        <p:spPr>
          <a:xfrm>
            <a:off x="5197320" y="3987720"/>
            <a:ext cx="180000" cy="139320"/>
          </a:xfrm>
          <a:prstGeom prst="rect">
            <a:avLst/>
          </a:prstGeom>
          <a:solidFill>
            <a:srgbClr val="ffffff"/>
          </a:solidFill>
          <a:ln w="29160">
            <a:solidFill>
              <a:srgbClr val="000000"/>
            </a:solidFill>
            <a:round/>
          </a:ln>
        </p:spPr>
      </p:sp>
      <p:sp>
        <p:nvSpPr>
          <p:cNvPr id="4084" name="Rectangle 815"/>
          <p:cNvSpPr/>
          <p:nvPr/>
        </p:nvSpPr>
        <p:spPr>
          <a:xfrm>
            <a:off x="5374440" y="3987720"/>
            <a:ext cx="180000" cy="139320"/>
          </a:xfrm>
          <a:prstGeom prst="rect">
            <a:avLst/>
          </a:prstGeom>
          <a:solidFill>
            <a:srgbClr val="ffffff"/>
          </a:solidFill>
          <a:ln w="29160">
            <a:solidFill>
              <a:srgbClr val="000000"/>
            </a:solidFill>
            <a:round/>
          </a:ln>
        </p:spPr>
      </p:sp>
      <p:sp>
        <p:nvSpPr>
          <p:cNvPr id="4085" name="Rectangle 816"/>
          <p:cNvSpPr/>
          <p:nvPr/>
        </p:nvSpPr>
        <p:spPr>
          <a:xfrm>
            <a:off x="4831200" y="3987720"/>
            <a:ext cx="180360" cy="139320"/>
          </a:xfrm>
          <a:prstGeom prst="rect">
            <a:avLst/>
          </a:prstGeom>
          <a:solidFill>
            <a:srgbClr val="ffffff"/>
          </a:solidFill>
          <a:ln w="29160">
            <a:solidFill>
              <a:srgbClr val="000000"/>
            </a:solidFill>
            <a:round/>
          </a:ln>
        </p:spPr>
      </p:sp>
      <p:sp>
        <p:nvSpPr>
          <p:cNvPr id="4086" name="Rectangle 817"/>
          <p:cNvSpPr/>
          <p:nvPr/>
        </p:nvSpPr>
        <p:spPr>
          <a:xfrm>
            <a:off x="5008320" y="3987720"/>
            <a:ext cx="180000" cy="139320"/>
          </a:xfrm>
          <a:prstGeom prst="rect">
            <a:avLst/>
          </a:prstGeom>
          <a:solidFill>
            <a:srgbClr val="ffffff"/>
          </a:solidFill>
          <a:ln w="29160">
            <a:solidFill>
              <a:srgbClr val="000000"/>
            </a:solidFill>
            <a:round/>
          </a:ln>
        </p:spPr>
      </p:sp>
      <p:sp>
        <p:nvSpPr>
          <p:cNvPr id="4087" name="Rectangle 818"/>
          <p:cNvSpPr/>
          <p:nvPr/>
        </p:nvSpPr>
        <p:spPr>
          <a:xfrm>
            <a:off x="5542920" y="4124880"/>
            <a:ext cx="180000" cy="139320"/>
          </a:xfrm>
          <a:prstGeom prst="rect">
            <a:avLst/>
          </a:prstGeom>
          <a:solidFill>
            <a:srgbClr val="ffffff"/>
          </a:solidFill>
          <a:ln w="29160">
            <a:solidFill>
              <a:srgbClr val="000000"/>
            </a:solidFill>
            <a:round/>
          </a:ln>
        </p:spPr>
      </p:sp>
      <p:sp>
        <p:nvSpPr>
          <p:cNvPr id="4088" name="Rectangle 819"/>
          <p:cNvSpPr/>
          <p:nvPr/>
        </p:nvSpPr>
        <p:spPr>
          <a:xfrm>
            <a:off x="5719680" y="4124880"/>
            <a:ext cx="180360" cy="139320"/>
          </a:xfrm>
          <a:prstGeom prst="rect">
            <a:avLst/>
          </a:prstGeom>
          <a:solidFill>
            <a:srgbClr val="ffffff"/>
          </a:solidFill>
          <a:ln w="29160">
            <a:solidFill>
              <a:srgbClr val="000000"/>
            </a:solidFill>
            <a:round/>
          </a:ln>
        </p:spPr>
      </p:sp>
      <p:sp>
        <p:nvSpPr>
          <p:cNvPr id="4089" name="Rectangle 820"/>
          <p:cNvSpPr/>
          <p:nvPr/>
        </p:nvSpPr>
        <p:spPr>
          <a:xfrm>
            <a:off x="5896800" y="4124880"/>
            <a:ext cx="180000" cy="139320"/>
          </a:xfrm>
          <a:prstGeom prst="rect">
            <a:avLst/>
          </a:prstGeom>
          <a:solidFill>
            <a:srgbClr val="ffffff"/>
          </a:solidFill>
          <a:ln w="29160">
            <a:solidFill>
              <a:srgbClr val="000000"/>
            </a:solidFill>
            <a:round/>
          </a:ln>
        </p:spPr>
      </p:sp>
      <p:sp>
        <p:nvSpPr>
          <p:cNvPr id="4090" name="Rectangle 821"/>
          <p:cNvSpPr/>
          <p:nvPr/>
        </p:nvSpPr>
        <p:spPr>
          <a:xfrm>
            <a:off x="6073560" y="4124880"/>
            <a:ext cx="180360" cy="139320"/>
          </a:xfrm>
          <a:prstGeom prst="rect">
            <a:avLst/>
          </a:prstGeom>
          <a:solidFill>
            <a:srgbClr val="ffffff"/>
          </a:solidFill>
          <a:ln w="29160">
            <a:solidFill>
              <a:srgbClr val="000000"/>
            </a:solidFill>
            <a:round/>
          </a:ln>
        </p:spPr>
      </p:sp>
      <p:sp>
        <p:nvSpPr>
          <p:cNvPr id="4091" name="Rectangle 822"/>
          <p:cNvSpPr/>
          <p:nvPr/>
        </p:nvSpPr>
        <p:spPr>
          <a:xfrm>
            <a:off x="6250680" y="4124880"/>
            <a:ext cx="180000" cy="139320"/>
          </a:xfrm>
          <a:prstGeom prst="rect">
            <a:avLst/>
          </a:prstGeom>
          <a:solidFill>
            <a:srgbClr val="ffffff"/>
          </a:solidFill>
          <a:ln w="29160">
            <a:solidFill>
              <a:srgbClr val="000000"/>
            </a:solidFill>
            <a:round/>
          </a:ln>
        </p:spPr>
      </p:sp>
      <p:sp>
        <p:nvSpPr>
          <p:cNvPr id="4092" name="Rectangle 823"/>
          <p:cNvSpPr/>
          <p:nvPr/>
        </p:nvSpPr>
        <p:spPr>
          <a:xfrm>
            <a:off x="6427800" y="4124880"/>
            <a:ext cx="180000" cy="139320"/>
          </a:xfrm>
          <a:prstGeom prst="rect">
            <a:avLst/>
          </a:prstGeom>
          <a:solidFill>
            <a:srgbClr val="ffffff"/>
          </a:solidFill>
          <a:ln w="29160">
            <a:solidFill>
              <a:srgbClr val="000000"/>
            </a:solidFill>
            <a:round/>
          </a:ln>
        </p:spPr>
      </p:sp>
      <p:sp>
        <p:nvSpPr>
          <p:cNvPr id="4093" name="Rectangle 824"/>
          <p:cNvSpPr/>
          <p:nvPr/>
        </p:nvSpPr>
        <p:spPr>
          <a:xfrm>
            <a:off x="6604560" y="4124880"/>
            <a:ext cx="180000" cy="139320"/>
          </a:xfrm>
          <a:prstGeom prst="rect">
            <a:avLst/>
          </a:prstGeom>
          <a:solidFill>
            <a:srgbClr val="000000"/>
          </a:solidFill>
          <a:ln w="29160">
            <a:solidFill>
              <a:srgbClr val="000000"/>
            </a:solidFill>
            <a:round/>
          </a:ln>
        </p:spPr>
      </p:sp>
      <p:sp>
        <p:nvSpPr>
          <p:cNvPr id="4094" name="Rectangle 825"/>
          <p:cNvSpPr/>
          <p:nvPr/>
        </p:nvSpPr>
        <p:spPr>
          <a:xfrm>
            <a:off x="5197320" y="4124880"/>
            <a:ext cx="180000" cy="139320"/>
          </a:xfrm>
          <a:prstGeom prst="rect">
            <a:avLst/>
          </a:prstGeom>
          <a:solidFill>
            <a:srgbClr val="ffffff"/>
          </a:solidFill>
          <a:ln w="29160">
            <a:solidFill>
              <a:srgbClr val="000000"/>
            </a:solidFill>
            <a:round/>
          </a:ln>
        </p:spPr>
      </p:sp>
      <p:sp>
        <p:nvSpPr>
          <p:cNvPr id="4095" name="Rectangle 826"/>
          <p:cNvSpPr/>
          <p:nvPr/>
        </p:nvSpPr>
        <p:spPr>
          <a:xfrm>
            <a:off x="5374440" y="4124880"/>
            <a:ext cx="180000" cy="139320"/>
          </a:xfrm>
          <a:prstGeom prst="rect">
            <a:avLst/>
          </a:prstGeom>
          <a:solidFill>
            <a:srgbClr val="ffffff"/>
          </a:solidFill>
          <a:ln w="29160">
            <a:solidFill>
              <a:srgbClr val="000000"/>
            </a:solidFill>
            <a:round/>
          </a:ln>
        </p:spPr>
      </p:sp>
      <p:sp>
        <p:nvSpPr>
          <p:cNvPr id="4096" name="Rectangle 827"/>
          <p:cNvSpPr/>
          <p:nvPr/>
        </p:nvSpPr>
        <p:spPr>
          <a:xfrm>
            <a:off x="4831200" y="4124880"/>
            <a:ext cx="180360" cy="139320"/>
          </a:xfrm>
          <a:prstGeom prst="rect">
            <a:avLst/>
          </a:prstGeom>
          <a:solidFill>
            <a:srgbClr val="ffffff"/>
          </a:solidFill>
          <a:ln w="29160">
            <a:solidFill>
              <a:srgbClr val="000000"/>
            </a:solidFill>
            <a:round/>
          </a:ln>
        </p:spPr>
      </p:sp>
      <p:sp>
        <p:nvSpPr>
          <p:cNvPr id="4097" name="Rectangle 828"/>
          <p:cNvSpPr/>
          <p:nvPr/>
        </p:nvSpPr>
        <p:spPr>
          <a:xfrm>
            <a:off x="5008320" y="4124880"/>
            <a:ext cx="180000" cy="139320"/>
          </a:xfrm>
          <a:prstGeom prst="rect">
            <a:avLst/>
          </a:prstGeom>
          <a:solidFill>
            <a:srgbClr val="ffffff"/>
          </a:solidFill>
          <a:ln w="29160">
            <a:solidFill>
              <a:srgbClr val="000000"/>
            </a:solidFill>
            <a:round/>
          </a:ln>
        </p:spPr>
      </p:sp>
      <p:sp>
        <p:nvSpPr>
          <p:cNvPr id="4098" name="TextShape 829"/>
          <p:cNvSpPr txBox="1"/>
          <p:nvPr/>
        </p:nvSpPr>
        <p:spPr>
          <a:xfrm>
            <a:off x="5598000" y="2225880"/>
            <a:ext cx="569520" cy="346320"/>
          </a:xfrm>
          <a:prstGeom prst="rect">
            <a:avLst/>
          </a:prstGeom>
        </p:spPr>
        <p:txBody>
          <a:bodyPr lIns="90000" rIns="90000" tIns="45000" bIns="45000"/>
          <a:p>
            <a:r>
              <a:rPr b="1" lang="en-US">
                <a:latin typeface="Arial"/>
              </a:rPr>
              <a:t>Tau</a:t>
            </a:r>
            <a:endParaRPr/>
          </a:p>
        </p:txBody>
      </p:sp>
      <p:sp>
        <p:nvSpPr>
          <p:cNvPr id="4099" name="TextShape 830"/>
          <p:cNvSpPr txBox="1"/>
          <p:nvPr/>
        </p:nvSpPr>
        <p:spPr>
          <a:xfrm>
            <a:off x="4188600" y="3375720"/>
            <a:ext cx="333000" cy="346320"/>
          </a:xfrm>
          <a:prstGeom prst="rect">
            <a:avLst/>
          </a:prstGeom>
        </p:spPr>
        <p:txBody>
          <a:bodyPr lIns="90000" rIns="90000" tIns="45000" bIns="45000"/>
          <a:p>
            <a:r>
              <a:rPr lang="en-US">
                <a:latin typeface="Arial"/>
              </a:rPr>
              <a:t>X</a:t>
            </a:r>
            <a:endParaRPr/>
          </a:p>
        </p:txBody>
      </p:sp>
      <p:sp>
        <p:nvSpPr>
          <p:cNvPr id="4100" name="TextShape 831"/>
          <p:cNvSpPr txBox="1"/>
          <p:nvPr/>
        </p:nvSpPr>
        <p:spPr>
          <a:xfrm>
            <a:off x="7039080" y="3399480"/>
            <a:ext cx="315000" cy="346320"/>
          </a:xfrm>
          <a:prstGeom prst="rect">
            <a:avLst/>
          </a:prstGeom>
        </p:spPr>
        <p:txBody>
          <a:bodyPr lIns="90000" rIns="90000" tIns="45000" bIns="45000"/>
          <a:p>
            <a:r>
              <a:rPr lang="en-US">
                <a:latin typeface="Arial"/>
              </a:rPr>
              <a:t>~</a:t>
            </a:r>
            <a:endParaRPr/>
          </a:p>
        </p:txBody>
      </p:sp>
      <p:sp>
        <p:nvSpPr>
          <p:cNvPr id="4101" name="TextShape 832"/>
          <p:cNvSpPr txBox="1"/>
          <p:nvPr/>
        </p:nvSpPr>
        <p:spPr>
          <a:xfrm>
            <a:off x="900360" y="193320"/>
            <a:ext cx="9071640" cy="1262160"/>
          </a:xfrm>
          <a:prstGeom prst="rect">
            <a:avLst/>
          </a:prstGeom>
        </p:spPr>
        <p:txBody>
          <a:bodyPr lIns="0" rIns="0" tIns="0" bIns="0" anchor="ctr"/>
          <a:p>
            <a:pPr algn="ctr"/>
            <a:r>
              <a:rPr b="1" lang="en-US" sz="4800">
                <a:latin typeface="Times New Roman"/>
              </a:rPr>
              <a:t>Transition Matrix Approach</a:t>
            </a:r>
            <a:endParaRPr/>
          </a:p>
        </p:txBody>
      </p:sp>
    </p:spTree>
  </p:cSld>
  <p:timing>
    <p:tnLst>
      <p:par>
        <p:cTn id="73" dur="indefinite" restart="never" nodeType="tmRoot">
          <p:childTnLst>
            <p:seq>
              <p:cTn id="74" nodeType="mainSeq">
                <p:childTnLst>
                  <p:par>
                    <p:cTn id="75" fill="freeze">
                      <p:stCondLst>
                        <p:cond delay="indefinite"/>
                      </p:stCondLst>
                      <p:childTnLst>
                        <p:par>
                          <p:cTn id="76" fill="freeze">
                            <p:stCondLst>
                              <p:cond delay="0"/>
                            </p:stCondLst>
                            <p:childTnLst>
                              <p:par>
                                <p:cTn id="77" nodeType="clickEffect" fill="hold" presetClass="entr" presetID="1">
                                  <p:stCondLst>
                                    <p:cond delay="0"/>
                                  </p:stCondLst>
                                  <p:childTnLst>
                                    <p:set>
                                      <p:cBhvr>
                                        <p:cTn id="78" dur="1" fill="hold">
                                          <p:stCondLst>
                                            <p:cond delay="0"/>
                                          </p:stCondLst>
                                        </p:cTn>
                                        <p:attrNameLst>
                                          <p:attrName>style.visibility</p:attrName>
                                        </p:attrNameLst>
                                      </p:cBhvr>
                                      <p:to>
                                        <p:strVal val="visible"/>
                                      </p:to>
                                    </p:set>
                                  </p:childTnLst>
                                </p:cTn>
                              </p:par>
                              <p:par>
                                <p:cTn id="79" nodeType="withEffect" fill="hold" presetClass="entr" presetID="1">
                                  <p:stCondLst>
                                    <p:cond delay="0"/>
                                  </p:stCondLst>
                                  <p:childTnLst>
                                    <p:set>
                                      <p:cBhvr>
                                        <p:cTn id="80" dur="1" fill="hold">
                                          <p:stCondLst>
                                            <p:cond delay="0"/>
                                          </p:stCondLst>
                                        </p:cTn>
                                        <p:attrNameLst>
                                          <p:attrName>style.visibility</p:attrName>
                                        </p:attrNameLst>
                                      </p:cBhvr>
                                      <p:to>
                                        <p:strVal val="visible"/>
                                      </p:to>
                                    </p:set>
                                  </p:childTnLst>
                                </p:cTn>
                              </p:par>
                              <p:par>
                                <p:cTn id="81" nodeType="withEffect" fill="hold" presetClass="entr" presetID="1">
                                  <p:stCondLst>
                                    <p:cond delay="0"/>
                                  </p:stCondLst>
                                  <p:childTnLst>
                                    <p:set>
                                      <p:cBhvr>
                                        <p:cTn id="82" dur="1" fill="hold">
                                          <p:stCondLst>
                                            <p:cond delay="0"/>
                                          </p:stCondLst>
                                        </p:cTn>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attrNameLst>
                                          <p:attrName>style.visibility</p:attrName>
                                        </p:attrNameLst>
                                      </p:cBhvr>
                                      <p:to>
                                        <p:strVal val="visible"/>
                                      </p:to>
                                    </p:set>
                                  </p:childTnLst>
                                </p:cTn>
                              </p:par>
                              <p:par>
                                <p:cTn id="85" nodeType="withEffect" fill="hold" presetClass="entr" presetID="1">
                                  <p:stCondLst>
                                    <p:cond delay="0"/>
                                  </p:stCondLst>
                                  <p:childTnLst>
                                    <p:set>
                                      <p:cBhvr>
                                        <p:cTn id="86" dur="1" fill="hold">
                                          <p:stCondLst>
                                            <p:cond delay="0"/>
                                          </p:stCondLst>
                                        </p:cTn>
                                        <p:attrNameLst>
                                          <p:attrName>style.visibility</p:attrName>
                                        </p:attrNameLst>
                                      </p:cBhvr>
                                      <p:to>
                                        <p:strVal val="visible"/>
                                      </p:to>
                                    </p:set>
                                  </p:childTnLst>
                                </p:cTn>
                              </p:par>
                              <p:par>
                                <p:cTn id="87" nodeType="withEffect" fill="hold" presetClass="entr" presetID="1">
                                  <p:stCondLst>
                                    <p:cond delay="0"/>
                                  </p:stCondLst>
                                  <p:childTnLst>
                                    <p:set>
                                      <p:cBhvr>
                                        <p:cTn id="88" dur="1" fill="hold">
                                          <p:stCondLst>
                                            <p:cond delay="0"/>
                                          </p:stCondLst>
                                        </p:cTn>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attrNameLst>
                                          <p:attrName>style.visibility</p:attrName>
                                        </p:attrNameLst>
                                      </p:cBhvr>
                                      <p:to>
                                        <p:strVal val="visible"/>
                                      </p:to>
                                    </p:set>
                                  </p:childTnLst>
                                </p:cTn>
                              </p:par>
                              <p:par>
                                <p:cTn id="99" nodeType="withEffect" fill="hold" presetClass="entr" presetID="1">
                                  <p:stCondLst>
                                    <p:cond delay="0"/>
                                  </p:stCondLst>
                                  <p:childTnLst>
                                    <p:set>
                                      <p:cBhvr>
                                        <p:cTn id="100" dur="1" fill="hold">
                                          <p:stCondLst>
                                            <p:cond delay="0"/>
                                          </p:stCondLst>
                                        </p:cTn>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attrNameLst>
                                          <p:attrName>style.visibility</p:attrName>
                                        </p:attrNameLst>
                                      </p:cBhvr>
                                      <p:to>
                                        <p:strVal val="visible"/>
                                      </p:to>
                                    </p:set>
                                  </p:childTnLst>
                                </p:cTn>
                              </p:par>
                              <p:par>
                                <p:cTn id="113" nodeType="withEffect" fill="hold" presetClass="entr" presetID="1">
                                  <p:stCondLst>
                                    <p:cond delay="0"/>
                                  </p:stCondLst>
                                  <p:childTnLst>
                                    <p:set>
                                      <p:cBhvr>
                                        <p:cTn id="114" dur="1" fill="hold">
                                          <p:stCondLst>
                                            <p:cond delay="0"/>
                                          </p:stCondLst>
                                        </p:cTn>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attrNameLst>
                                          <p:attrName>style.visibility</p:attrName>
                                        </p:attrNameLst>
                                      </p:cBhvr>
                                      <p:to>
                                        <p:strVal val="visible"/>
                                      </p:to>
                                    </p:set>
                                  </p:childTnLst>
                                </p:cTn>
                              </p:par>
                              <p:par>
                                <p:cTn id="117" nodeType="withEffect" fill="hold" presetClass="entr" presetID="1">
                                  <p:stCondLst>
                                    <p:cond delay="0"/>
                                  </p:stCondLst>
                                  <p:childTnLst>
                                    <p:set>
                                      <p:cBhvr>
                                        <p:cTn id="118" dur="1" fill="hold">
                                          <p:stCondLst>
                                            <p:cond delay="0"/>
                                          </p:stCondLst>
                                        </p:cTn>
                                        <p:attrNameLst>
                                          <p:attrName>style.visibility</p:attrName>
                                        </p:attrNameLst>
                                      </p:cBhvr>
                                      <p:to>
                                        <p:strVal val="visible"/>
                                      </p:to>
                                    </p:set>
                                  </p:childTnLst>
                                </p:cTn>
                              </p:par>
                              <p:par>
                                <p:cTn id="119" nodeType="withEffect" fill="hold" presetClass="entr" presetID="1">
                                  <p:stCondLst>
                                    <p:cond delay="0"/>
                                  </p:stCondLst>
                                  <p:childTnLst>
                                    <p:set>
                                      <p:cBhvr>
                                        <p:cTn id="120" dur="1" fill="hold">
                                          <p:stCondLst>
                                            <p:cond delay="0"/>
                                          </p:stCondLst>
                                        </p:cTn>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attrNameLst>
                                          <p:attrName>style.visibility</p:attrName>
                                        </p:attrNameLst>
                                      </p:cBhvr>
                                      <p:to>
                                        <p:strVal val="visible"/>
                                      </p:to>
                                    </p:set>
                                  </p:childTnLst>
                                </p:cTn>
                              </p:par>
                              <p:par>
                                <p:cTn id="129" nodeType="withEffect" fill="hold" presetClass="entr" presetID="1">
                                  <p:stCondLst>
                                    <p:cond delay="0"/>
                                  </p:stCondLst>
                                  <p:childTnLst>
                                    <p:set>
                                      <p:cBhvr>
                                        <p:cTn id="130" dur="1" fill="hold">
                                          <p:stCondLst>
                                            <p:cond delay="0"/>
                                          </p:stCondLst>
                                        </p:cTn>
                                        <p:attrNameLst>
                                          <p:attrName>style.visibility</p:attrName>
                                        </p:attrNameLst>
                                      </p:cBhvr>
                                      <p:to>
                                        <p:strVal val="visible"/>
                                      </p:to>
                                    </p:set>
                                  </p:childTnLst>
                                </p:cTn>
                              </p:par>
                              <p:par>
                                <p:cTn id="131" nodeType="withEffect" fill="hold" presetClass="entr" presetID="1">
                                  <p:stCondLst>
                                    <p:cond delay="0"/>
                                  </p:stCondLst>
                                  <p:childTnLst>
                                    <p:set>
                                      <p:cBhvr>
                                        <p:cTn id="132" dur="1" fill="hold">
                                          <p:stCondLst>
                                            <p:cond delay="0"/>
                                          </p:stCondLst>
                                        </p:cTn>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attrNameLst>
                                          <p:attrName>style.visibility</p:attrName>
                                        </p:attrNameLst>
                                      </p:cBhvr>
                                      <p:to>
                                        <p:strVal val="visible"/>
                                      </p:to>
                                    </p:set>
                                  </p:childTnLst>
                                </p:cTn>
                              </p:par>
                              <p:par>
                                <p:cTn id="151" nodeType="withEffect" fill="hold" presetClass="entr" presetID="1">
                                  <p:stCondLst>
                                    <p:cond delay="0"/>
                                  </p:stCondLst>
                                  <p:childTnLst>
                                    <p:set>
                                      <p:cBhvr>
                                        <p:cTn id="152" dur="1" fill="hold">
                                          <p:stCondLst>
                                            <p:cond delay="0"/>
                                          </p:stCondLst>
                                        </p:cTn>
                                        <p:attrNameLst>
                                          <p:attrName>style.visibility</p:attrName>
                                        </p:attrNameLst>
                                      </p:cBhvr>
                                      <p:to>
                                        <p:strVal val="visible"/>
                                      </p:to>
                                    </p:set>
                                  </p:childTnLst>
                                </p:cTn>
                              </p:par>
                              <p:par>
                                <p:cTn id="153" nodeType="withEffect" fill="hold" presetClass="entr" presetID="1">
                                  <p:stCondLst>
                                    <p:cond delay="0"/>
                                  </p:stCondLst>
                                  <p:childTnLst>
                                    <p:set>
                                      <p:cBhvr>
                                        <p:cTn id="154" dur="1" fill="hold">
                                          <p:stCondLst>
                                            <p:cond delay="0"/>
                                          </p:stCondLst>
                                        </p:cTn>
                                        <p:attrNameLst>
                                          <p:attrName>style.visibility</p:attrName>
                                        </p:attrNameLst>
                                      </p:cBhvr>
                                      <p:to>
                                        <p:strVal val="visible"/>
                                      </p:to>
                                    </p:set>
                                  </p:childTnLst>
                                </p:cTn>
                              </p:par>
                              <p:par>
                                <p:cTn id="155" nodeType="withEffect" fill="hold" presetClass="entr" presetID="1">
                                  <p:stCondLst>
                                    <p:cond delay="0"/>
                                  </p:stCondLst>
                                  <p:childTnLst>
                                    <p:set>
                                      <p:cBhvr>
                                        <p:cTn id="156" dur="1" fill="hold">
                                          <p:stCondLst>
                                            <p:cond delay="0"/>
                                          </p:stCondLst>
                                        </p:cTn>
                                        <p:attrNameLst>
                                          <p:attrName>style.visibility</p:attrName>
                                        </p:attrNameLst>
                                      </p:cBhvr>
                                      <p:to>
                                        <p:strVal val="visible"/>
                                      </p:to>
                                    </p:set>
                                  </p:childTnLst>
                                </p:cTn>
                              </p:par>
                              <p:par>
                                <p:cTn id="157" nodeType="withEffect" fill="hold" presetClass="entr" presetID="1">
                                  <p:stCondLst>
                                    <p:cond delay="0"/>
                                  </p:stCondLst>
                                  <p:childTnLst>
                                    <p:set>
                                      <p:cBhvr>
                                        <p:cTn id="158" dur="1" fill="hold">
                                          <p:stCondLst>
                                            <p:cond delay="0"/>
                                          </p:stCondLst>
                                        </p:cTn>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attrNameLst>
                                          <p:attrName>style.visibility</p:attrName>
                                        </p:attrNameLst>
                                      </p:cBhvr>
                                      <p:to>
                                        <p:strVal val="visible"/>
                                      </p:to>
                                    </p:set>
                                  </p:childTnLst>
                                </p:cTn>
                              </p:par>
                              <p:par>
                                <p:cTn id="173" nodeType="withEffect" fill="hold" presetClass="entr" presetID="1">
                                  <p:stCondLst>
                                    <p:cond delay="0"/>
                                  </p:stCondLst>
                                  <p:childTnLst>
                                    <p:set>
                                      <p:cBhvr>
                                        <p:cTn id="174" dur="1" fill="hold">
                                          <p:stCondLst>
                                            <p:cond delay="0"/>
                                          </p:stCondLst>
                                        </p:cTn>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attrNameLst>
                                          <p:attrName>style.visibility</p:attrName>
                                        </p:attrNameLst>
                                      </p:cBhvr>
                                      <p:to>
                                        <p:strVal val="visible"/>
                                      </p:to>
                                    </p:set>
                                  </p:childTnLst>
                                </p:cTn>
                              </p:par>
                              <p:par>
                                <p:cTn id="181" nodeType="withEffect" fill="hold" presetClass="entr" presetID="1">
                                  <p:stCondLst>
                                    <p:cond delay="0"/>
                                  </p:stCondLst>
                                  <p:childTnLst>
                                    <p:set>
                                      <p:cBhvr>
                                        <p:cTn id="182" dur="1" fill="hold">
                                          <p:stCondLst>
                                            <p:cond delay="0"/>
                                          </p:stCondLst>
                                        </p:cTn>
                                        <p:attrNameLst>
                                          <p:attrName>style.visibility</p:attrName>
                                        </p:attrNameLst>
                                      </p:cBhvr>
                                      <p:to>
                                        <p:strVal val="visible"/>
                                      </p:to>
                                    </p:set>
                                  </p:childTnLst>
                                </p:cTn>
                              </p:par>
                              <p:par>
                                <p:cTn id="183" nodeType="withEffect" fill="hold" presetClass="entr" presetID="1">
                                  <p:stCondLst>
                                    <p:cond delay="0"/>
                                  </p:stCondLst>
                                  <p:childTnLst>
                                    <p:set>
                                      <p:cBhvr>
                                        <p:cTn id="184" dur="1" fill="hold">
                                          <p:stCondLst>
                                            <p:cond delay="0"/>
                                          </p:stCondLst>
                                        </p:cTn>
                                        <p:attrNameLst>
                                          <p:attrName>style.visibility</p:attrName>
                                        </p:attrNameLst>
                                      </p:cBhvr>
                                      <p:to>
                                        <p:strVal val="visible"/>
                                      </p:to>
                                    </p:set>
                                  </p:childTnLst>
                                </p:cTn>
                              </p:par>
                              <p:par>
                                <p:cTn id="185" nodeType="withEffect" fill="hold" presetClass="entr" presetID="1">
                                  <p:stCondLst>
                                    <p:cond delay="0"/>
                                  </p:stCondLst>
                                  <p:childTnLst>
                                    <p:set>
                                      <p:cBhvr>
                                        <p:cTn id="186" dur="1" fill="hold">
                                          <p:stCondLst>
                                            <p:cond delay="0"/>
                                          </p:stCondLst>
                                        </p:cTn>
                                        <p:attrNameLst>
                                          <p:attrName>style.visibility</p:attrName>
                                        </p:attrNameLst>
                                      </p:cBhvr>
                                      <p:to>
                                        <p:strVal val="visible"/>
                                      </p:to>
                                    </p:set>
                                  </p:childTnLst>
                                </p:cTn>
                              </p:par>
                              <p:par>
                                <p:cTn id="187" nodeType="withEffect" fill="hold" presetClass="entr" presetID="1">
                                  <p:stCondLst>
                                    <p:cond delay="0"/>
                                  </p:stCondLst>
                                  <p:childTnLst>
                                    <p:set>
                                      <p:cBhvr>
                                        <p:cTn id="188" dur="1" fill="hold">
                                          <p:stCondLst>
                                            <p:cond delay="0"/>
                                          </p:stCondLst>
                                        </p:cTn>
                                        <p:attrNameLst>
                                          <p:attrName>style.visibility</p:attrName>
                                        </p:attrNameLst>
                                      </p:cBhvr>
                                      <p:to>
                                        <p:strVal val="visible"/>
                                      </p:to>
                                    </p:set>
                                  </p:childTnLst>
                                </p:cTn>
                              </p:par>
                              <p:par>
                                <p:cTn id="189" nodeType="withEffect" fill="hold" presetClass="entr" presetID="1">
                                  <p:stCondLst>
                                    <p:cond delay="0"/>
                                  </p:stCondLst>
                                  <p:childTnLst>
                                    <p:set>
                                      <p:cBhvr>
                                        <p:cTn id="190" dur="1" fill="hold">
                                          <p:stCondLst>
                                            <p:cond delay="0"/>
                                          </p:stCondLst>
                                        </p:cTn>
                                        <p:attrNameLst>
                                          <p:attrName>style.visibility</p:attrName>
                                        </p:attrNameLst>
                                      </p:cBhvr>
                                      <p:to>
                                        <p:strVal val="visible"/>
                                      </p:to>
                                    </p:set>
                                  </p:childTnLst>
                                </p:cTn>
                              </p:par>
                              <p:par>
                                <p:cTn id="191" nodeType="withEffect" fill="hold" presetClass="entr" presetID="1">
                                  <p:stCondLst>
                                    <p:cond delay="0"/>
                                  </p:stCondLst>
                                  <p:childTnLst>
                                    <p:set>
                                      <p:cBhvr>
                                        <p:cTn id="192" dur="1" fill="hold">
                                          <p:stCondLst>
                                            <p:cond delay="0"/>
                                          </p:stCondLst>
                                        </p:cTn>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attrNameLst>
                                          <p:attrName>style.visibility</p:attrName>
                                        </p:attrNameLst>
                                      </p:cBhvr>
                                      <p:to>
                                        <p:strVal val="visible"/>
                                      </p:to>
                                    </p:set>
                                  </p:childTnLst>
                                </p:cTn>
                              </p:par>
                              <p:par>
                                <p:cTn id="205" nodeType="withEffect" fill="hold" presetClass="entr" presetID="1">
                                  <p:stCondLst>
                                    <p:cond delay="0"/>
                                  </p:stCondLst>
                                  <p:childTnLst>
                                    <p:set>
                                      <p:cBhvr>
                                        <p:cTn id="206" dur="1" fill="hold">
                                          <p:stCondLst>
                                            <p:cond delay="0"/>
                                          </p:stCondLst>
                                        </p:cTn>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attrNameLst>
                                          <p:attrName>style.visibility</p:attrName>
                                        </p:attrNameLst>
                                      </p:cBhvr>
                                      <p:to>
                                        <p:strVal val="visible"/>
                                      </p:to>
                                    </p:set>
                                  </p:childTnLst>
                                </p:cTn>
                              </p:par>
                              <p:par>
                                <p:cTn id="213" nodeType="withEffect" fill="hold" presetClass="entr" presetID="1">
                                  <p:stCondLst>
                                    <p:cond delay="0"/>
                                  </p:stCondLst>
                                  <p:childTnLst>
                                    <p:set>
                                      <p:cBhvr>
                                        <p:cTn id="214" dur="1" fill="hold">
                                          <p:stCondLst>
                                            <p:cond delay="0"/>
                                          </p:stCondLst>
                                        </p:cTn>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attrNameLst>
                                          <p:attrName>style.visibility</p:attrName>
                                        </p:attrNameLst>
                                      </p:cBhvr>
                                      <p:to>
                                        <p:strVal val="visible"/>
                                      </p:to>
                                    </p:set>
                                  </p:childTnLst>
                                </p:cTn>
                              </p:par>
                              <p:par>
                                <p:cTn id="219" nodeType="withEffect" fill="hold" presetClass="entr" presetID="1">
                                  <p:stCondLst>
                                    <p:cond delay="0"/>
                                  </p:stCondLst>
                                  <p:childTnLst>
                                    <p:set>
                                      <p:cBhvr>
                                        <p:cTn id="220" dur="1" fill="hold">
                                          <p:stCondLst>
                                            <p:cond delay="0"/>
                                          </p:stCondLst>
                                        </p:cTn>
                                        <p:attrNameLst>
                                          <p:attrName>style.visibility</p:attrName>
                                        </p:attrNameLst>
                                      </p:cBhvr>
                                      <p:to>
                                        <p:strVal val="visible"/>
                                      </p:to>
                                    </p:set>
                                  </p:childTnLst>
                                </p:cTn>
                              </p:par>
                              <p:par>
                                <p:cTn id="221" nodeType="withEffect" fill="hold" presetClass="entr" presetID="1">
                                  <p:stCondLst>
                                    <p:cond delay="0"/>
                                  </p:stCondLst>
                                  <p:childTnLst>
                                    <p:set>
                                      <p:cBhvr>
                                        <p:cTn id="222" dur="1" fill="hold">
                                          <p:stCondLst>
                                            <p:cond delay="0"/>
                                          </p:stCondLst>
                                        </p:cTn>
                                        <p:attrNameLst>
                                          <p:attrName>style.visibility</p:attrName>
                                        </p:attrNameLst>
                                      </p:cBhvr>
                                      <p:to>
                                        <p:strVal val="visible"/>
                                      </p:to>
                                    </p:set>
                                  </p:childTnLst>
                                </p:cTn>
                              </p:par>
                              <p:par>
                                <p:cTn id="223" nodeType="withEffect" fill="hold" presetClass="entr" presetID="1">
                                  <p:stCondLst>
                                    <p:cond delay="0"/>
                                  </p:stCondLst>
                                  <p:childTnLst>
                                    <p:set>
                                      <p:cBhvr>
                                        <p:cTn id="224" dur="1" fill="hold">
                                          <p:stCondLst>
                                            <p:cond delay="0"/>
                                          </p:stCondLst>
                                        </p:cTn>
                                        <p:attrNameLst>
                                          <p:attrName>style.visibility</p:attrName>
                                        </p:attrNameLst>
                                      </p:cBhvr>
                                      <p:to>
                                        <p:strVal val="visible"/>
                                      </p:to>
                                    </p:set>
                                  </p:childTnLst>
                                </p:cTn>
                              </p:par>
                              <p:par>
                                <p:cTn id="225" nodeType="withEffect" fill="hold" presetClass="entr" presetID="1">
                                  <p:stCondLst>
                                    <p:cond delay="0"/>
                                  </p:stCondLst>
                                  <p:childTnLst>
                                    <p:set>
                                      <p:cBhvr>
                                        <p:cTn id="226" dur="1" fill="hold">
                                          <p:stCondLst>
                                            <p:cond delay="0"/>
                                          </p:stCondLst>
                                        </p:cTn>
                                        <p:attrNameLst>
                                          <p:attrName>style.visibility</p:attrName>
                                        </p:attrNameLst>
                                      </p:cBhvr>
                                      <p:to>
                                        <p:strVal val="visible"/>
                                      </p:to>
                                    </p:set>
                                  </p:childTnLst>
                                </p:cTn>
                              </p:par>
                              <p:par>
                                <p:cTn id="227" nodeType="withEffect" fill="hold" presetClass="entr" presetID="1">
                                  <p:stCondLst>
                                    <p:cond delay="0"/>
                                  </p:stCondLst>
                                  <p:childTnLst>
                                    <p:set>
                                      <p:cBhvr>
                                        <p:cTn id="228" dur="1" fill="hold">
                                          <p:stCondLst>
                                            <p:cond delay="0"/>
                                          </p:stCondLst>
                                        </p:cTn>
                                        <p:attrNameLst>
                                          <p:attrName>style.visibility</p:attrName>
                                        </p:attrNameLst>
                                      </p:cBhvr>
                                      <p:to>
                                        <p:strVal val="visible"/>
                                      </p:to>
                                    </p:set>
                                  </p:childTnLst>
                                </p:cTn>
                              </p:par>
                              <p:par>
                                <p:cTn id="229" nodeType="withEffect" fill="hold" presetClass="entr" presetID="1">
                                  <p:stCondLst>
                                    <p:cond delay="0"/>
                                  </p:stCondLst>
                                  <p:childTnLst>
                                    <p:set>
                                      <p:cBhvr>
                                        <p:cTn id="230" dur="1" fill="hold">
                                          <p:stCondLst>
                                            <p:cond delay="0"/>
                                          </p:stCondLst>
                                        </p:cTn>
                                        <p:attrNameLst>
                                          <p:attrName>style.visibility</p:attrName>
                                        </p:attrNameLst>
                                      </p:cBhvr>
                                      <p:to>
                                        <p:strVal val="visible"/>
                                      </p:to>
                                    </p:set>
                                  </p:childTnLst>
                                </p:cTn>
                              </p:par>
                              <p:par>
                                <p:cTn id="231" nodeType="withEffect" fill="hold" presetClass="entr" presetID="1">
                                  <p:stCondLst>
                                    <p:cond delay="0"/>
                                  </p:stCondLst>
                                  <p:childTnLst>
                                    <p:set>
                                      <p:cBhvr>
                                        <p:cTn id="232" dur="1" fill="hold">
                                          <p:stCondLst>
                                            <p:cond delay="0"/>
                                          </p:stCondLst>
                                        </p:cTn>
                                        <p:attrNameLst>
                                          <p:attrName>style.visibility</p:attrName>
                                        </p:attrNameLst>
                                      </p:cBhvr>
                                      <p:to>
                                        <p:strVal val="visible"/>
                                      </p:to>
                                    </p:set>
                                  </p:childTnLst>
                                </p:cTn>
                              </p:par>
                              <p:par>
                                <p:cTn id="233" nodeType="withEffect" fill="hold" presetClass="entr" presetID="1">
                                  <p:stCondLst>
                                    <p:cond delay="0"/>
                                  </p:stCondLst>
                                  <p:childTnLst>
                                    <p:set>
                                      <p:cBhvr>
                                        <p:cTn id="234" dur="1" fill="hold">
                                          <p:stCondLst>
                                            <p:cond delay="0"/>
                                          </p:stCondLst>
                                        </p:cTn>
                                        <p:attrNameLst>
                                          <p:attrName>style.visibility</p:attrName>
                                        </p:attrNameLst>
                                      </p:cBhvr>
                                      <p:to>
                                        <p:strVal val="visible"/>
                                      </p:to>
                                    </p:set>
                                  </p:childTnLst>
                                </p:cTn>
                              </p:par>
                              <p:par>
                                <p:cTn id="235" nodeType="withEffect" fill="hold" presetClass="entr" presetID="1">
                                  <p:stCondLst>
                                    <p:cond delay="0"/>
                                  </p:stCondLst>
                                  <p:childTnLst>
                                    <p:set>
                                      <p:cBhvr>
                                        <p:cTn id="236" dur="1" fill="hold">
                                          <p:stCondLst>
                                            <p:cond delay="0"/>
                                          </p:stCondLst>
                                        </p:cTn>
                                        <p:attrNameLst>
                                          <p:attrName>style.visibility</p:attrName>
                                        </p:attrNameLst>
                                      </p:cBhvr>
                                      <p:to>
                                        <p:strVal val="visible"/>
                                      </p:to>
                                    </p:set>
                                  </p:childTnLst>
                                </p:cTn>
                              </p:par>
                              <p:par>
                                <p:cTn id="237" nodeType="withEffect" fill="hold" presetClass="entr" presetID="1">
                                  <p:stCondLst>
                                    <p:cond delay="0"/>
                                  </p:stCondLst>
                                  <p:childTnLst>
                                    <p:set>
                                      <p:cBhvr>
                                        <p:cTn id="238" dur="1" fill="hold">
                                          <p:stCondLst>
                                            <p:cond delay="0"/>
                                          </p:stCondLst>
                                        </p:cTn>
                                        <p:attrNameLst>
                                          <p:attrName>style.visibility</p:attrName>
                                        </p:attrNameLst>
                                      </p:cBhvr>
                                      <p:to>
                                        <p:strVal val="visible"/>
                                      </p:to>
                                    </p:set>
                                  </p:childTnLst>
                                </p:cTn>
                              </p:par>
                              <p:par>
                                <p:cTn id="239" nodeType="withEffect" fill="hold" presetClass="entr" presetID="1">
                                  <p:stCondLst>
                                    <p:cond delay="0"/>
                                  </p:stCondLst>
                                  <p:childTnLst>
                                    <p:set>
                                      <p:cBhvr>
                                        <p:cTn id="240" dur="1" fill="hold">
                                          <p:stCondLst>
                                            <p:cond delay="0"/>
                                          </p:stCondLst>
                                        </p:cTn>
                                        <p:attrNameLst>
                                          <p:attrName>style.visibility</p:attrName>
                                        </p:attrNameLst>
                                      </p:cBhvr>
                                      <p:to>
                                        <p:strVal val="visible"/>
                                      </p:to>
                                    </p:set>
                                  </p:childTnLst>
                                </p:cTn>
                              </p:par>
                              <p:par>
                                <p:cTn id="241" nodeType="withEffect" fill="hold" presetClass="entr" presetID="1">
                                  <p:stCondLst>
                                    <p:cond delay="0"/>
                                  </p:stCondLst>
                                  <p:childTnLst>
                                    <p:set>
                                      <p:cBhvr>
                                        <p:cTn id="242" dur="1" fill="hold">
                                          <p:stCondLst>
                                            <p:cond delay="0"/>
                                          </p:stCondLst>
                                        </p:cTn>
                                        <p:attrNameLst>
                                          <p:attrName>style.visibility</p:attrName>
                                        </p:attrNameLst>
                                      </p:cBhvr>
                                      <p:to>
                                        <p:strVal val="visible"/>
                                      </p:to>
                                    </p:set>
                                  </p:childTnLst>
                                </p:cTn>
                              </p:par>
                              <p:par>
                                <p:cTn id="243" nodeType="withEffect" fill="hold" presetClass="entr" presetID="1">
                                  <p:stCondLst>
                                    <p:cond delay="0"/>
                                  </p:stCondLst>
                                  <p:childTnLst>
                                    <p:set>
                                      <p:cBhvr>
                                        <p:cTn id="244" dur="1" fill="hold">
                                          <p:stCondLst>
                                            <p:cond delay="0"/>
                                          </p:stCondLst>
                                        </p:cTn>
                                        <p:attrNameLst>
                                          <p:attrName>style.visibility</p:attrName>
                                        </p:attrNameLst>
                                      </p:cBhvr>
                                      <p:to>
                                        <p:strVal val="visible"/>
                                      </p:to>
                                    </p:set>
                                  </p:childTnLst>
                                </p:cTn>
                              </p:par>
                              <p:par>
                                <p:cTn id="245" nodeType="withEffect" fill="hold" presetClass="entr" presetID="1">
                                  <p:stCondLst>
                                    <p:cond delay="0"/>
                                  </p:stCondLst>
                                  <p:childTnLst>
                                    <p:set>
                                      <p:cBhvr>
                                        <p:cTn id="246" dur="1" fill="hold">
                                          <p:stCondLst>
                                            <p:cond delay="0"/>
                                          </p:stCondLst>
                                        </p:cTn>
                                        <p:attrNameLst>
                                          <p:attrName>style.visibility</p:attrName>
                                        </p:attrNameLst>
                                      </p:cBhvr>
                                      <p:to>
                                        <p:strVal val="visible"/>
                                      </p:to>
                                    </p:set>
                                  </p:childTnLst>
                                </p:cTn>
                              </p:par>
                              <p:par>
                                <p:cTn id="247" nodeType="withEffect" fill="hold" presetClass="entr" presetID="1">
                                  <p:stCondLst>
                                    <p:cond delay="0"/>
                                  </p:stCondLst>
                                  <p:childTnLst>
                                    <p:set>
                                      <p:cBhvr>
                                        <p:cTn id="248" dur="1" fill="hold">
                                          <p:stCondLst>
                                            <p:cond delay="0"/>
                                          </p:stCondLst>
                                        </p:cTn>
                                        <p:attrNameLst>
                                          <p:attrName>style.visibility</p:attrName>
                                        </p:attrNameLst>
                                      </p:cBhvr>
                                      <p:to>
                                        <p:strVal val="visible"/>
                                      </p:to>
                                    </p:set>
                                  </p:childTnLst>
                                </p:cTn>
                              </p:par>
                              <p:par>
                                <p:cTn id="249" nodeType="withEffect" fill="hold" presetClass="entr" presetID="1">
                                  <p:stCondLst>
                                    <p:cond delay="0"/>
                                  </p:stCondLst>
                                  <p:childTnLst>
                                    <p:set>
                                      <p:cBhvr>
                                        <p:cTn id="250" dur="1" fill="hold">
                                          <p:stCondLst>
                                            <p:cond delay="0"/>
                                          </p:stCondLst>
                                        </p:cTn>
                                        <p:attrNameLst>
                                          <p:attrName>style.visibility</p:attrName>
                                        </p:attrNameLst>
                                      </p:cBhvr>
                                      <p:to>
                                        <p:strVal val="visible"/>
                                      </p:to>
                                    </p:set>
                                  </p:childTnLst>
                                </p:cTn>
                              </p:par>
                              <p:par>
                                <p:cTn id="251" nodeType="withEffect" fill="hold" presetClass="entr" presetID="1">
                                  <p:stCondLst>
                                    <p:cond delay="0"/>
                                  </p:stCondLst>
                                  <p:childTnLst>
                                    <p:set>
                                      <p:cBhvr>
                                        <p:cTn id="252" dur="1" fill="hold">
                                          <p:stCondLst>
                                            <p:cond delay="0"/>
                                          </p:stCondLst>
                                        </p:cTn>
                                        <p:attrNameLst>
                                          <p:attrName>style.visibility</p:attrName>
                                        </p:attrNameLst>
                                      </p:cBhvr>
                                      <p:to>
                                        <p:strVal val="visible"/>
                                      </p:to>
                                    </p:set>
                                  </p:childTnLst>
                                </p:cTn>
                              </p:par>
                              <p:par>
                                <p:cTn id="253" nodeType="withEffect" fill="hold" presetClass="entr" presetID="1">
                                  <p:stCondLst>
                                    <p:cond delay="0"/>
                                  </p:stCondLst>
                                  <p:childTnLst>
                                    <p:set>
                                      <p:cBhvr>
                                        <p:cTn id="254" dur="1" fill="hold">
                                          <p:stCondLst>
                                            <p:cond delay="0"/>
                                          </p:stCondLst>
                                        </p:cTn>
                                        <p:attrNameLst>
                                          <p:attrName>style.visibility</p:attrName>
                                        </p:attrNameLst>
                                      </p:cBhvr>
                                      <p:to>
                                        <p:strVal val="visible"/>
                                      </p:to>
                                    </p:set>
                                  </p:childTnLst>
                                </p:cTn>
                              </p:par>
                              <p:par>
                                <p:cTn id="255" nodeType="withEffect" fill="hold" presetClass="entr" presetID="1">
                                  <p:stCondLst>
                                    <p:cond delay="0"/>
                                  </p:stCondLst>
                                  <p:childTnLst>
                                    <p:set>
                                      <p:cBhvr>
                                        <p:cTn id="256" dur="1" fill="hold">
                                          <p:stCondLst>
                                            <p:cond delay="0"/>
                                          </p:stCondLst>
                                        </p:cTn>
                                        <p:attrNameLst>
                                          <p:attrName>style.visibility</p:attrName>
                                        </p:attrNameLst>
                                      </p:cBhvr>
                                      <p:to>
                                        <p:strVal val="visible"/>
                                      </p:to>
                                    </p:set>
                                  </p:childTnLst>
                                </p:cTn>
                              </p:par>
                              <p:par>
                                <p:cTn id="257" nodeType="withEffect" fill="hold" presetClass="entr" presetID="1">
                                  <p:stCondLst>
                                    <p:cond delay="0"/>
                                  </p:stCondLst>
                                  <p:childTnLst>
                                    <p:set>
                                      <p:cBhvr>
                                        <p:cTn id="258" dur="1" fill="hold">
                                          <p:stCondLst>
                                            <p:cond delay="0"/>
                                          </p:stCondLst>
                                        </p:cTn>
                                        <p:attrNameLst>
                                          <p:attrName>style.visibility</p:attrName>
                                        </p:attrNameLst>
                                      </p:cBhvr>
                                      <p:to>
                                        <p:strVal val="visible"/>
                                      </p:to>
                                    </p:set>
                                  </p:childTnLst>
                                </p:cTn>
                              </p:par>
                              <p:par>
                                <p:cTn id="259" nodeType="withEffect" fill="hold" presetClass="entr" presetID="1">
                                  <p:stCondLst>
                                    <p:cond delay="0"/>
                                  </p:stCondLst>
                                  <p:childTnLst>
                                    <p:set>
                                      <p:cBhvr>
                                        <p:cTn id="260" dur="1" fill="hold">
                                          <p:stCondLst>
                                            <p:cond delay="0"/>
                                          </p:stCondLst>
                                        </p:cTn>
                                        <p:attrNameLst>
                                          <p:attrName>style.visibility</p:attrName>
                                        </p:attrNameLst>
                                      </p:cBhvr>
                                      <p:to>
                                        <p:strVal val="visible"/>
                                      </p:to>
                                    </p:set>
                                  </p:childTnLst>
                                </p:cTn>
                              </p:par>
                              <p:par>
                                <p:cTn id="261" nodeType="withEffect" fill="hold" presetClass="entr" presetID="1">
                                  <p:stCondLst>
                                    <p:cond delay="0"/>
                                  </p:stCondLst>
                                  <p:childTnLst>
                                    <p:set>
                                      <p:cBhvr>
                                        <p:cTn id="262" dur="1" fill="hold">
                                          <p:stCondLst>
                                            <p:cond delay="0"/>
                                          </p:stCondLst>
                                        </p:cTn>
                                        <p:attrNameLst>
                                          <p:attrName>style.visibility</p:attrName>
                                        </p:attrNameLst>
                                      </p:cBhvr>
                                      <p:to>
                                        <p:strVal val="visible"/>
                                      </p:to>
                                    </p:set>
                                  </p:childTnLst>
                                </p:cTn>
                              </p:par>
                              <p:par>
                                <p:cTn id="263" nodeType="withEffect" fill="hold" presetClass="entr" presetID="1">
                                  <p:stCondLst>
                                    <p:cond delay="0"/>
                                  </p:stCondLst>
                                  <p:childTnLst>
                                    <p:set>
                                      <p:cBhvr>
                                        <p:cTn id="264" dur="1" fill="hold">
                                          <p:stCondLst>
                                            <p:cond delay="0"/>
                                          </p:stCondLst>
                                        </p:cTn>
                                        <p:attrNameLst>
                                          <p:attrName>style.visibility</p:attrName>
                                        </p:attrNameLst>
                                      </p:cBhvr>
                                      <p:to>
                                        <p:strVal val="visible"/>
                                      </p:to>
                                    </p:set>
                                  </p:childTnLst>
                                </p:cTn>
                              </p:par>
                              <p:par>
                                <p:cTn id="265" nodeType="withEffect" fill="hold" presetClass="entr" presetID="1">
                                  <p:stCondLst>
                                    <p:cond delay="0"/>
                                  </p:stCondLst>
                                  <p:childTnLst>
                                    <p:set>
                                      <p:cBhvr>
                                        <p:cTn id="266" dur="1" fill="hold">
                                          <p:stCondLst>
                                            <p:cond delay="0"/>
                                          </p:stCondLst>
                                        </p:cTn>
                                        <p:attrNameLst>
                                          <p:attrName>style.visibility</p:attrName>
                                        </p:attrNameLst>
                                      </p:cBhvr>
                                      <p:to>
                                        <p:strVal val="visible"/>
                                      </p:to>
                                    </p:set>
                                  </p:childTnLst>
                                </p:cTn>
                              </p:par>
                              <p:par>
                                <p:cTn id="267" nodeType="withEffect" fill="hold" presetClass="entr" presetID="1">
                                  <p:stCondLst>
                                    <p:cond delay="0"/>
                                  </p:stCondLst>
                                  <p:childTnLst>
                                    <p:set>
                                      <p:cBhvr>
                                        <p:cTn id="268" dur="1" fill="hold">
                                          <p:stCondLst>
                                            <p:cond delay="0"/>
                                          </p:stCondLst>
                                        </p:cTn>
                                        <p:attrNameLst>
                                          <p:attrName>style.visibility</p:attrName>
                                        </p:attrNameLst>
                                      </p:cBhvr>
                                      <p:to>
                                        <p:strVal val="visible"/>
                                      </p:to>
                                    </p:set>
                                  </p:childTnLst>
                                </p:cTn>
                              </p:par>
                              <p:par>
                                <p:cTn id="269" nodeType="withEffect" fill="hold" presetClass="entr" presetID="1">
                                  <p:stCondLst>
                                    <p:cond delay="0"/>
                                  </p:stCondLst>
                                  <p:childTnLst>
                                    <p:set>
                                      <p:cBhvr>
                                        <p:cTn id="270" dur="1" fill="hold">
                                          <p:stCondLst>
                                            <p:cond delay="0"/>
                                          </p:stCondLst>
                                        </p:cTn>
                                        <p:attrNameLst>
                                          <p:attrName>style.visibility</p:attrName>
                                        </p:attrNameLst>
                                      </p:cBhvr>
                                      <p:to>
                                        <p:strVal val="visible"/>
                                      </p:to>
                                    </p:set>
                                  </p:childTnLst>
                                </p:cTn>
                              </p:par>
                              <p:par>
                                <p:cTn id="271" nodeType="withEffect" fill="hold" presetClass="entr" presetID="1">
                                  <p:stCondLst>
                                    <p:cond delay="0"/>
                                  </p:stCondLst>
                                  <p:childTnLst>
                                    <p:set>
                                      <p:cBhvr>
                                        <p:cTn id="272" dur="1" fill="hold">
                                          <p:stCondLst>
                                            <p:cond delay="0"/>
                                          </p:stCondLst>
                                        </p:cTn>
                                        <p:attrNameLst>
                                          <p:attrName>style.visibility</p:attrName>
                                        </p:attrNameLst>
                                      </p:cBhvr>
                                      <p:to>
                                        <p:strVal val="visible"/>
                                      </p:to>
                                    </p:set>
                                  </p:childTnLst>
                                </p:cTn>
                              </p:par>
                              <p:par>
                                <p:cTn id="273" nodeType="withEffect" fill="hold" presetClass="entr" presetID="1">
                                  <p:stCondLst>
                                    <p:cond delay="0"/>
                                  </p:stCondLst>
                                  <p:childTnLst>
                                    <p:set>
                                      <p:cBhvr>
                                        <p:cTn id="274" dur="1" fill="hold">
                                          <p:stCondLst>
                                            <p:cond delay="0"/>
                                          </p:stCondLst>
                                        </p:cTn>
                                        <p:attrNameLst>
                                          <p:attrName>style.visibility</p:attrName>
                                        </p:attrNameLst>
                                      </p:cBhvr>
                                      <p:to>
                                        <p:strVal val="visible"/>
                                      </p:to>
                                    </p:set>
                                  </p:childTnLst>
                                </p:cTn>
                              </p:par>
                              <p:par>
                                <p:cTn id="275" nodeType="withEffect" fill="hold" presetClass="entr" presetID="1">
                                  <p:stCondLst>
                                    <p:cond delay="0"/>
                                  </p:stCondLst>
                                  <p:childTnLst>
                                    <p:set>
                                      <p:cBhvr>
                                        <p:cTn id="276" dur="1" fill="hold">
                                          <p:stCondLst>
                                            <p:cond delay="0"/>
                                          </p:stCondLst>
                                        </p:cTn>
                                        <p:attrNameLst>
                                          <p:attrName>style.visibility</p:attrName>
                                        </p:attrNameLst>
                                      </p:cBhvr>
                                      <p:to>
                                        <p:strVal val="visible"/>
                                      </p:to>
                                    </p:set>
                                  </p:childTnLst>
                                </p:cTn>
                              </p:par>
                              <p:par>
                                <p:cTn id="277" nodeType="withEffect" fill="hold" presetClass="entr" presetID="1">
                                  <p:stCondLst>
                                    <p:cond delay="0"/>
                                  </p:stCondLst>
                                  <p:childTnLst>
                                    <p:set>
                                      <p:cBhvr>
                                        <p:cTn id="278" dur="1" fill="hold">
                                          <p:stCondLst>
                                            <p:cond delay="0"/>
                                          </p:stCondLst>
                                        </p:cTn>
                                        <p:attrNameLst>
                                          <p:attrName>style.visibility</p:attrName>
                                        </p:attrNameLst>
                                      </p:cBhvr>
                                      <p:to>
                                        <p:strVal val="visible"/>
                                      </p:to>
                                    </p:set>
                                  </p:childTnLst>
                                </p:cTn>
                              </p:par>
                              <p:par>
                                <p:cTn id="279" nodeType="withEffect" fill="hold" presetClass="entr" presetID="1">
                                  <p:stCondLst>
                                    <p:cond delay="0"/>
                                  </p:stCondLst>
                                  <p:childTnLst>
                                    <p:set>
                                      <p:cBhvr>
                                        <p:cTn id="280" dur="1" fill="hold">
                                          <p:stCondLst>
                                            <p:cond delay="0"/>
                                          </p:stCondLst>
                                        </p:cTn>
                                        <p:attrNameLst>
                                          <p:attrName>style.visibility</p:attrName>
                                        </p:attrNameLst>
                                      </p:cBhvr>
                                      <p:to>
                                        <p:strVal val="visible"/>
                                      </p:to>
                                    </p:set>
                                  </p:childTnLst>
                                </p:cTn>
                              </p:par>
                              <p:par>
                                <p:cTn id="281" nodeType="withEffect" fill="hold" presetClass="entr" presetID="1">
                                  <p:stCondLst>
                                    <p:cond delay="0"/>
                                  </p:stCondLst>
                                  <p:childTnLst>
                                    <p:set>
                                      <p:cBhvr>
                                        <p:cTn id="282" dur="1" fill="hold">
                                          <p:stCondLst>
                                            <p:cond delay="0"/>
                                          </p:stCondLst>
                                        </p:cTn>
                                        <p:attrNameLst>
                                          <p:attrName>style.visibility</p:attrName>
                                        </p:attrNameLst>
                                      </p:cBhvr>
                                      <p:to>
                                        <p:strVal val="visible"/>
                                      </p:to>
                                    </p:set>
                                  </p:childTnLst>
                                </p:cTn>
                              </p:par>
                              <p:par>
                                <p:cTn id="283" nodeType="withEffect" fill="hold" presetClass="entr" presetID="1">
                                  <p:stCondLst>
                                    <p:cond delay="0"/>
                                  </p:stCondLst>
                                  <p:childTnLst>
                                    <p:set>
                                      <p:cBhvr>
                                        <p:cTn id="284" dur="1" fill="hold">
                                          <p:stCondLst>
                                            <p:cond delay="0"/>
                                          </p:stCondLst>
                                        </p:cTn>
                                        <p:attrNameLst>
                                          <p:attrName>style.visibility</p:attrName>
                                        </p:attrNameLst>
                                      </p:cBhvr>
                                      <p:to>
                                        <p:strVal val="visible"/>
                                      </p:to>
                                    </p:set>
                                  </p:childTnLst>
                                </p:cTn>
                              </p:par>
                              <p:par>
                                <p:cTn id="285" nodeType="withEffect" fill="hold" presetClass="entr" presetID="1">
                                  <p:stCondLst>
                                    <p:cond delay="0"/>
                                  </p:stCondLst>
                                  <p:childTnLst>
                                    <p:set>
                                      <p:cBhvr>
                                        <p:cTn id="286" dur="1" fill="hold">
                                          <p:stCondLst>
                                            <p:cond delay="0"/>
                                          </p:stCondLst>
                                        </p:cTn>
                                        <p:attrNameLst>
                                          <p:attrName>style.visibility</p:attrName>
                                        </p:attrNameLst>
                                      </p:cBhvr>
                                      <p:to>
                                        <p:strVal val="visible"/>
                                      </p:to>
                                    </p:set>
                                  </p:childTnLst>
                                </p:cTn>
                              </p:par>
                              <p:par>
                                <p:cTn id="287" nodeType="withEffect" fill="hold" presetClass="entr" presetID="1">
                                  <p:stCondLst>
                                    <p:cond delay="0"/>
                                  </p:stCondLst>
                                  <p:childTnLst>
                                    <p:set>
                                      <p:cBhvr>
                                        <p:cTn id="288" dur="1" fill="hold">
                                          <p:stCondLst>
                                            <p:cond delay="0"/>
                                          </p:stCondLst>
                                        </p:cTn>
                                        <p:attrNameLst>
                                          <p:attrName>style.visibility</p:attrName>
                                        </p:attrNameLst>
                                      </p:cBhvr>
                                      <p:to>
                                        <p:strVal val="visible"/>
                                      </p:to>
                                    </p:set>
                                  </p:childTnLst>
                                </p:cTn>
                              </p:par>
                              <p:par>
                                <p:cTn id="289" nodeType="withEffect" fill="hold" presetClass="entr" presetID="1">
                                  <p:stCondLst>
                                    <p:cond delay="0"/>
                                  </p:stCondLst>
                                  <p:childTnLst>
                                    <p:set>
                                      <p:cBhvr>
                                        <p:cTn id="290" dur="1" fill="hold">
                                          <p:stCondLst>
                                            <p:cond delay="0"/>
                                          </p:stCondLst>
                                        </p:cTn>
                                        <p:attrNameLst>
                                          <p:attrName>style.visibility</p:attrName>
                                        </p:attrNameLst>
                                      </p:cBhvr>
                                      <p:to>
                                        <p:strVal val="visible"/>
                                      </p:to>
                                    </p:set>
                                  </p:childTnLst>
                                </p:cTn>
                              </p:par>
                              <p:par>
                                <p:cTn id="291" nodeType="withEffect" fill="hold" presetClass="entr" presetID="1">
                                  <p:stCondLst>
                                    <p:cond delay="0"/>
                                  </p:stCondLst>
                                  <p:childTnLst>
                                    <p:set>
                                      <p:cBhvr>
                                        <p:cTn id="292" dur="1" fill="hold">
                                          <p:stCondLst>
                                            <p:cond delay="0"/>
                                          </p:stCondLst>
                                        </p:cTn>
                                        <p:attrNameLst>
                                          <p:attrName>style.visibility</p:attrName>
                                        </p:attrNameLst>
                                      </p:cBhvr>
                                      <p:to>
                                        <p:strVal val="visible"/>
                                      </p:to>
                                    </p:set>
                                  </p:childTnLst>
                                </p:cTn>
                              </p:par>
                              <p:par>
                                <p:cTn id="293" nodeType="withEffect" fill="hold" presetClass="entr" presetID="1">
                                  <p:stCondLst>
                                    <p:cond delay="0"/>
                                  </p:stCondLst>
                                  <p:childTnLst>
                                    <p:set>
                                      <p:cBhvr>
                                        <p:cTn id="294" dur="1" fill="hold">
                                          <p:stCondLst>
                                            <p:cond delay="0"/>
                                          </p:stCondLst>
                                        </p:cTn>
                                        <p:attrNameLst>
                                          <p:attrName>style.visibility</p:attrName>
                                        </p:attrNameLst>
                                      </p:cBhvr>
                                      <p:to>
                                        <p:strVal val="visible"/>
                                      </p:to>
                                    </p:set>
                                  </p:childTnLst>
                                </p:cTn>
                              </p:par>
                              <p:par>
                                <p:cTn id="295" nodeType="withEffect" fill="hold" presetClass="entr" presetID="1">
                                  <p:stCondLst>
                                    <p:cond delay="0"/>
                                  </p:stCondLst>
                                  <p:childTnLst>
                                    <p:set>
                                      <p:cBhvr>
                                        <p:cTn id="296" dur="1" fill="hold">
                                          <p:stCondLst>
                                            <p:cond delay="0"/>
                                          </p:stCondLst>
                                        </p:cTn>
                                        <p:attrNameLst>
                                          <p:attrName>style.visibility</p:attrName>
                                        </p:attrNameLst>
                                      </p:cBhvr>
                                      <p:to>
                                        <p:strVal val="visible"/>
                                      </p:to>
                                    </p:set>
                                  </p:childTnLst>
                                </p:cTn>
                              </p:par>
                              <p:par>
                                <p:cTn id="297" nodeType="withEffect" fill="hold" presetClass="entr" presetID="1">
                                  <p:stCondLst>
                                    <p:cond delay="0"/>
                                  </p:stCondLst>
                                  <p:childTnLst>
                                    <p:set>
                                      <p:cBhvr>
                                        <p:cTn id="298" dur="1" fill="hold">
                                          <p:stCondLst>
                                            <p:cond delay="0"/>
                                          </p:stCondLst>
                                        </p:cTn>
                                        <p:attrNameLst>
                                          <p:attrName>style.visibility</p:attrName>
                                        </p:attrNameLst>
                                      </p:cBhvr>
                                      <p:to>
                                        <p:strVal val="visible"/>
                                      </p:to>
                                    </p:set>
                                  </p:childTnLst>
                                </p:cTn>
                              </p:par>
                              <p:par>
                                <p:cTn id="299" nodeType="withEffect" fill="hold" presetClass="entr" presetID="1">
                                  <p:stCondLst>
                                    <p:cond delay="0"/>
                                  </p:stCondLst>
                                  <p:childTnLst>
                                    <p:set>
                                      <p:cBhvr>
                                        <p:cTn id="300" dur="1" fill="hold">
                                          <p:stCondLst>
                                            <p:cond delay="0"/>
                                          </p:stCondLst>
                                        </p:cTn>
                                        <p:attrNameLst>
                                          <p:attrName>style.visibility</p:attrName>
                                        </p:attrNameLst>
                                      </p:cBhvr>
                                      <p:to>
                                        <p:strVal val="visible"/>
                                      </p:to>
                                    </p:set>
                                  </p:childTnLst>
                                </p:cTn>
                              </p:par>
                              <p:par>
                                <p:cTn id="301" nodeType="withEffect" fill="hold" presetClass="entr" presetID="1">
                                  <p:stCondLst>
                                    <p:cond delay="0"/>
                                  </p:stCondLst>
                                  <p:childTnLst>
                                    <p:set>
                                      <p:cBhvr>
                                        <p:cTn id="302" dur="1" fill="hold">
                                          <p:stCondLst>
                                            <p:cond delay="0"/>
                                          </p:stCondLst>
                                        </p:cTn>
                                        <p:attrNameLst>
                                          <p:attrName>style.visibility</p:attrName>
                                        </p:attrNameLst>
                                      </p:cBhvr>
                                      <p:to>
                                        <p:strVal val="visible"/>
                                      </p:to>
                                    </p:set>
                                  </p:childTnLst>
                                </p:cTn>
                              </p:par>
                              <p:par>
                                <p:cTn id="303" nodeType="withEffect" fill="hold" presetClass="entr" presetID="1">
                                  <p:stCondLst>
                                    <p:cond delay="0"/>
                                  </p:stCondLst>
                                  <p:childTnLst>
                                    <p:set>
                                      <p:cBhvr>
                                        <p:cTn id="304" dur="1" fill="hold">
                                          <p:stCondLst>
                                            <p:cond delay="0"/>
                                          </p:stCondLst>
                                        </p:cTn>
                                        <p:attrNameLst>
                                          <p:attrName>style.visibility</p:attrName>
                                        </p:attrNameLst>
                                      </p:cBhvr>
                                      <p:to>
                                        <p:strVal val="visible"/>
                                      </p:to>
                                    </p:set>
                                  </p:childTnLst>
                                </p:cTn>
                              </p:par>
                              <p:par>
                                <p:cTn id="305" nodeType="withEffect" fill="hold" presetClass="entr" presetID="1">
                                  <p:stCondLst>
                                    <p:cond delay="0"/>
                                  </p:stCondLst>
                                  <p:childTnLst>
                                    <p:set>
                                      <p:cBhvr>
                                        <p:cTn id="306" dur="1" fill="hold">
                                          <p:stCondLst>
                                            <p:cond delay="0"/>
                                          </p:stCondLst>
                                        </p:cTn>
                                        <p:attrNameLst>
                                          <p:attrName>style.visibility</p:attrName>
                                        </p:attrNameLst>
                                      </p:cBhvr>
                                      <p:to>
                                        <p:strVal val="visible"/>
                                      </p:to>
                                    </p:set>
                                  </p:childTnLst>
                                </p:cTn>
                              </p:par>
                              <p:par>
                                <p:cTn id="307" nodeType="withEffect" fill="hold" presetClass="entr" presetID="1">
                                  <p:stCondLst>
                                    <p:cond delay="0"/>
                                  </p:stCondLst>
                                  <p:childTnLst>
                                    <p:set>
                                      <p:cBhvr>
                                        <p:cTn id="308" dur="1" fill="hold">
                                          <p:stCondLst>
                                            <p:cond delay="0"/>
                                          </p:stCondLst>
                                        </p:cTn>
                                        <p:attrNameLst>
                                          <p:attrName>style.visibility</p:attrName>
                                        </p:attrNameLst>
                                      </p:cBhvr>
                                      <p:to>
                                        <p:strVal val="visible"/>
                                      </p:to>
                                    </p:set>
                                  </p:childTnLst>
                                </p:cTn>
                              </p:par>
                              <p:par>
                                <p:cTn id="309" nodeType="withEffect" fill="hold" presetClass="entr" presetID="1">
                                  <p:stCondLst>
                                    <p:cond delay="0"/>
                                  </p:stCondLst>
                                  <p:childTnLst>
                                    <p:set>
                                      <p:cBhvr>
                                        <p:cTn id="310" dur="1" fill="hold">
                                          <p:stCondLst>
                                            <p:cond delay="0"/>
                                          </p:stCondLst>
                                        </p:cTn>
                                        <p:attrNameLst>
                                          <p:attrName>style.visibility</p:attrName>
                                        </p:attrNameLst>
                                      </p:cBhvr>
                                      <p:to>
                                        <p:strVal val="visible"/>
                                      </p:to>
                                    </p:set>
                                  </p:childTnLst>
                                </p:cTn>
                              </p:par>
                              <p:par>
                                <p:cTn id="311" nodeType="withEffect" fill="hold" presetClass="entr" presetID="1">
                                  <p:stCondLst>
                                    <p:cond delay="0"/>
                                  </p:stCondLst>
                                  <p:childTnLst>
                                    <p:set>
                                      <p:cBhvr>
                                        <p:cTn id="312" dur="1" fill="hold">
                                          <p:stCondLst>
                                            <p:cond delay="0"/>
                                          </p:stCondLst>
                                        </p:cTn>
                                        <p:attrNameLst>
                                          <p:attrName>style.visibility</p:attrName>
                                        </p:attrNameLst>
                                      </p:cBhvr>
                                      <p:to>
                                        <p:strVal val="visible"/>
                                      </p:to>
                                    </p:set>
                                  </p:childTnLst>
                                </p:cTn>
                              </p:par>
                              <p:par>
                                <p:cTn id="313" nodeType="withEffect" fill="hold" presetClass="entr" presetID="1">
                                  <p:stCondLst>
                                    <p:cond delay="0"/>
                                  </p:stCondLst>
                                  <p:childTnLst>
                                    <p:set>
                                      <p:cBhvr>
                                        <p:cTn id="314" dur="1" fill="hold">
                                          <p:stCondLst>
                                            <p:cond delay="0"/>
                                          </p:stCondLst>
                                        </p:cTn>
                                        <p:attrNameLst>
                                          <p:attrName>style.visibility</p:attrName>
                                        </p:attrNameLst>
                                      </p:cBhvr>
                                      <p:to>
                                        <p:strVal val="visible"/>
                                      </p:to>
                                    </p:set>
                                  </p:childTnLst>
                                </p:cTn>
                              </p:par>
                              <p:par>
                                <p:cTn id="315" nodeType="withEffect" fill="hold" presetClass="entr" presetID="1">
                                  <p:stCondLst>
                                    <p:cond delay="0"/>
                                  </p:stCondLst>
                                  <p:childTnLst>
                                    <p:set>
                                      <p:cBhvr>
                                        <p:cTn id="316" dur="1" fill="hold">
                                          <p:stCondLst>
                                            <p:cond delay="0"/>
                                          </p:stCondLst>
                                        </p:cTn>
                                        <p:attrNameLst>
                                          <p:attrName>style.visibility</p:attrName>
                                        </p:attrNameLst>
                                      </p:cBhvr>
                                      <p:to>
                                        <p:strVal val="visible"/>
                                      </p:to>
                                    </p:set>
                                  </p:childTnLst>
                                </p:cTn>
                              </p:par>
                              <p:par>
                                <p:cTn id="317" nodeType="withEffect" fill="hold" presetClass="entr" presetID="1">
                                  <p:stCondLst>
                                    <p:cond delay="0"/>
                                  </p:stCondLst>
                                  <p:childTnLst>
                                    <p:set>
                                      <p:cBhvr>
                                        <p:cTn id="318" dur="1" fill="hold">
                                          <p:stCondLst>
                                            <p:cond delay="0"/>
                                          </p:stCondLst>
                                        </p:cTn>
                                        <p:attrNameLst>
                                          <p:attrName>style.visibility</p:attrName>
                                        </p:attrNameLst>
                                      </p:cBhvr>
                                      <p:to>
                                        <p:strVal val="visible"/>
                                      </p:to>
                                    </p:set>
                                  </p:childTnLst>
                                </p:cTn>
                              </p:par>
                              <p:par>
                                <p:cTn id="319" nodeType="withEffect" fill="hold" presetClass="entr" presetID="1">
                                  <p:stCondLst>
                                    <p:cond delay="0"/>
                                  </p:stCondLst>
                                  <p:childTnLst>
                                    <p:set>
                                      <p:cBhvr>
                                        <p:cTn id="320" dur="1" fill="hold">
                                          <p:stCondLst>
                                            <p:cond delay="0"/>
                                          </p:stCondLst>
                                        </p:cTn>
                                        <p:attrNameLst>
                                          <p:attrName>style.visibility</p:attrName>
                                        </p:attrNameLst>
                                      </p:cBhvr>
                                      <p:to>
                                        <p:strVal val="visible"/>
                                      </p:to>
                                    </p:set>
                                  </p:childTnLst>
                                </p:cTn>
                              </p:par>
                              <p:par>
                                <p:cTn id="321" nodeType="withEffect" fill="hold" presetClass="entr" presetID="1">
                                  <p:stCondLst>
                                    <p:cond delay="0"/>
                                  </p:stCondLst>
                                  <p:childTnLst>
                                    <p:set>
                                      <p:cBhvr>
                                        <p:cTn id="322" dur="1" fill="hold">
                                          <p:stCondLst>
                                            <p:cond delay="0"/>
                                          </p:stCondLst>
                                        </p:cTn>
                                        <p:attrNameLst>
                                          <p:attrName>style.visibility</p:attrName>
                                        </p:attrNameLst>
                                      </p:cBhvr>
                                      <p:to>
                                        <p:strVal val="visible"/>
                                      </p:to>
                                    </p:set>
                                  </p:childTnLst>
                                </p:cTn>
                              </p:par>
                              <p:par>
                                <p:cTn id="323" nodeType="withEffect" fill="hold" presetClass="entr" presetID="1">
                                  <p:stCondLst>
                                    <p:cond delay="0"/>
                                  </p:stCondLst>
                                  <p:childTnLst>
                                    <p:set>
                                      <p:cBhvr>
                                        <p:cTn id="324" dur="1" fill="hold">
                                          <p:stCondLst>
                                            <p:cond delay="0"/>
                                          </p:stCondLst>
                                        </p:cTn>
                                        <p:attrNameLst>
                                          <p:attrName>style.visibility</p:attrName>
                                        </p:attrNameLst>
                                      </p:cBhvr>
                                      <p:to>
                                        <p:strVal val="visible"/>
                                      </p:to>
                                    </p:set>
                                  </p:childTnLst>
                                </p:cTn>
                              </p:par>
                              <p:par>
                                <p:cTn id="325" nodeType="withEffect" fill="hold" presetClass="entr" presetID="1">
                                  <p:stCondLst>
                                    <p:cond delay="0"/>
                                  </p:stCondLst>
                                  <p:childTnLst>
                                    <p:set>
                                      <p:cBhvr>
                                        <p:cTn id="326" dur="1" fill="hold">
                                          <p:stCondLst>
                                            <p:cond delay="0"/>
                                          </p:stCondLst>
                                        </p:cTn>
                                        <p:attrNameLst>
                                          <p:attrName>style.visibility</p:attrName>
                                        </p:attrNameLst>
                                      </p:cBhvr>
                                      <p:to>
                                        <p:strVal val="visible"/>
                                      </p:to>
                                    </p:set>
                                  </p:childTnLst>
                                </p:cTn>
                              </p:par>
                              <p:par>
                                <p:cTn id="327" nodeType="withEffect" fill="hold" presetClass="entr" presetID="1">
                                  <p:stCondLst>
                                    <p:cond delay="0"/>
                                  </p:stCondLst>
                                  <p:childTnLst>
                                    <p:set>
                                      <p:cBhvr>
                                        <p:cTn id="328" dur="1" fill="hold">
                                          <p:stCondLst>
                                            <p:cond delay="0"/>
                                          </p:stCondLst>
                                        </p:cTn>
                                        <p:attrNameLst>
                                          <p:attrName>style.visibility</p:attrName>
                                        </p:attrNameLst>
                                      </p:cBhvr>
                                      <p:to>
                                        <p:strVal val="visible"/>
                                      </p:to>
                                    </p:set>
                                  </p:childTnLst>
                                </p:cTn>
                              </p:par>
                              <p:par>
                                <p:cTn id="329" nodeType="withEffect" fill="hold" presetClass="entr" presetID="1">
                                  <p:stCondLst>
                                    <p:cond delay="0"/>
                                  </p:stCondLst>
                                  <p:childTnLst>
                                    <p:set>
                                      <p:cBhvr>
                                        <p:cTn id="330" dur="1" fill="hold">
                                          <p:stCondLst>
                                            <p:cond delay="0"/>
                                          </p:stCondLst>
                                        </p:cTn>
                                        <p:attrNameLst>
                                          <p:attrName>style.visibility</p:attrName>
                                        </p:attrNameLst>
                                      </p:cBhvr>
                                      <p:to>
                                        <p:strVal val="visible"/>
                                      </p:to>
                                    </p:set>
                                  </p:childTnLst>
                                </p:cTn>
                              </p:par>
                              <p:par>
                                <p:cTn id="331" nodeType="withEffect" fill="hold" presetClass="entr" presetID="1">
                                  <p:stCondLst>
                                    <p:cond delay="0"/>
                                  </p:stCondLst>
                                  <p:childTnLst>
                                    <p:set>
                                      <p:cBhvr>
                                        <p:cTn id="332" dur="1" fill="hold">
                                          <p:stCondLst>
                                            <p:cond delay="0"/>
                                          </p:stCondLst>
                                        </p:cTn>
                                        <p:attrNameLst>
                                          <p:attrName>style.visibility</p:attrName>
                                        </p:attrNameLst>
                                      </p:cBhvr>
                                      <p:to>
                                        <p:strVal val="visible"/>
                                      </p:to>
                                    </p:set>
                                  </p:childTnLst>
                                </p:cTn>
                              </p:par>
                              <p:par>
                                <p:cTn id="333" nodeType="withEffect" fill="hold" presetClass="entr" presetID="1">
                                  <p:stCondLst>
                                    <p:cond delay="0"/>
                                  </p:stCondLst>
                                  <p:childTnLst>
                                    <p:set>
                                      <p:cBhvr>
                                        <p:cTn id="334" dur="1" fill="hold">
                                          <p:stCondLst>
                                            <p:cond delay="0"/>
                                          </p:stCondLst>
                                        </p:cTn>
                                        <p:attrNameLst>
                                          <p:attrName>style.visibility</p:attrName>
                                        </p:attrNameLst>
                                      </p:cBhvr>
                                      <p:to>
                                        <p:strVal val="visible"/>
                                      </p:to>
                                    </p:set>
                                  </p:childTnLst>
                                </p:cTn>
                              </p:par>
                              <p:par>
                                <p:cTn id="335" nodeType="withEffect" fill="hold" presetClass="entr" presetID="1">
                                  <p:stCondLst>
                                    <p:cond delay="0"/>
                                  </p:stCondLst>
                                  <p:childTnLst>
                                    <p:set>
                                      <p:cBhvr>
                                        <p:cTn id="336" dur="1" fill="hold">
                                          <p:stCondLst>
                                            <p:cond delay="0"/>
                                          </p:stCondLst>
                                        </p:cTn>
                                        <p:attrNameLst>
                                          <p:attrName>style.visibility</p:attrName>
                                        </p:attrNameLst>
                                      </p:cBhvr>
                                      <p:to>
                                        <p:strVal val="visible"/>
                                      </p:to>
                                    </p:set>
                                  </p:childTnLst>
                                </p:cTn>
                              </p:par>
                              <p:par>
                                <p:cTn id="337" nodeType="withEffect" fill="hold" presetClass="entr" presetID="1">
                                  <p:stCondLst>
                                    <p:cond delay="0"/>
                                  </p:stCondLst>
                                  <p:childTnLst>
                                    <p:set>
                                      <p:cBhvr>
                                        <p:cTn id="338" dur="1" fill="hold">
                                          <p:stCondLst>
                                            <p:cond delay="0"/>
                                          </p:stCondLst>
                                        </p:cTn>
                                        <p:attrNameLst>
                                          <p:attrName>style.visibility</p:attrName>
                                        </p:attrNameLst>
                                      </p:cBhvr>
                                      <p:to>
                                        <p:strVal val="visible"/>
                                      </p:to>
                                    </p:set>
                                  </p:childTnLst>
                                </p:cTn>
                              </p:par>
                              <p:par>
                                <p:cTn id="339" nodeType="withEffect" fill="hold" presetClass="entr" presetID="1">
                                  <p:stCondLst>
                                    <p:cond delay="0"/>
                                  </p:stCondLst>
                                  <p:childTnLst>
                                    <p:set>
                                      <p:cBhvr>
                                        <p:cTn id="340" dur="1" fill="hold">
                                          <p:stCondLst>
                                            <p:cond delay="0"/>
                                          </p:stCondLst>
                                        </p:cTn>
                                        <p:attrNameLst>
                                          <p:attrName>style.visibility</p:attrName>
                                        </p:attrNameLst>
                                      </p:cBhvr>
                                      <p:to>
                                        <p:strVal val="visible"/>
                                      </p:to>
                                    </p:set>
                                  </p:childTnLst>
                                </p:cTn>
                              </p:par>
                              <p:par>
                                <p:cTn id="341" nodeType="withEffect" fill="hold" presetClass="entr" presetID="1">
                                  <p:stCondLst>
                                    <p:cond delay="0"/>
                                  </p:stCondLst>
                                  <p:childTnLst>
                                    <p:set>
                                      <p:cBhvr>
                                        <p:cTn id="342" dur="1" fill="hold">
                                          <p:stCondLst>
                                            <p:cond delay="0"/>
                                          </p:stCondLst>
                                        </p:cTn>
                                        <p:attrNameLst>
                                          <p:attrName>style.visibility</p:attrName>
                                        </p:attrNameLst>
                                      </p:cBhvr>
                                      <p:to>
                                        <p:strVal val="visible"/>
                                      </p:to>
                                    </p:set>
                                  </p:childTnLst>
                                </p:cTn>
                              </p:par>
                              <p:par>
                                <p:cTn id="343" nodeType="withEffect" fill="hold" presetClass="entr" presetID="1">
                                  <p:stCondLst>
                                    <p:cond delay="0"/>
                                  </p:stCondLst>
                                  <p:childTnLst>
                                    <p:set>
                                      <p:cBhvr>
                                        <p:cTn id="344" dur="1" fill="hold">
                                          <p:stCondLst>
                                            <p:cond delay="0"/>
                                          </p:stCondLst>
                                        </p:cTn>
                                        <p:attrNameLst>
                                          <p:attrName>style.visibility</p:attrName>
                                        </p:attrNameLst>
                                      </p:cBhvr>
                                      <p:to>
                                        <p:strVal val="visible"/>
                                      </p:to>
                                    </p:set>
                                  </p:childTnLst>
                                </p:cTn>
                              </p:par>
                              <p:par>
                                <p:cTn id="345" nodeType="withEffect" fill="hold" presetClass="entr" presetID="1">
                                  <p:stCondLst>
                                    <p:cond delay="0"/>
                                  </p:stCondLst>
                                  <p:childTnLst>
                                    <p:set>
                                      <p:cBhvr>
                                        <p:cTn id="346" dur="1" fill="hold">
                                          <p:stCondLst>
                                            <p:cond delay="0"/>
                                          </p:stCondLst>
                                        </p:cTn>
                                        <p:attrNameLst>
                                          <p:attrName>style.visibility</p:attrName>
                                        </p:attrNameLst>
                                      </p:cBhvr>
                                      <p:to>
                                        <p:strVal val="visible"/>
                                      </p:to>
                                    </p:set>
                                  </p:childTnLst>
                                </p:cTn>
                              </p:par>
                              <p:par>
                                <p:cTn id="347" nodeType="withEffect" fill="hold" presetClass="entr" presetID="1">
                                  <p:stCondLst>
                                    <p:cond delay="0"/>
                                  </p:stCondLst>
                                  <p:childTnLst>
                                    <p:set>
                                      <p:cBhvr>
                                        <p:cTn id="348" dur="1" fill="hold">
                                          <p:stCondLst>
                                            <p:cond delay="0"/>
                                          </p:stCondLst>
                                        </p:cTn>
                                        <p:attrNameLst>
                                          <p:attrName>style.visibility</p:attrName>
                                        </p:attrNameLst>
                                      </p:cBhvr>
                                      <p:to>
                                        <p:strVal val="visible"/>
                                      </p:to>
                                    </p:set>
                                  </p:childTnLst>
                                </p:cTn>
                              </p:par>
                              <p:par>
                                <p:cTn id="349" nodeType="withEffect" fill="hold" presetClass="entr" presetID="1">
                                  <p:stCondLst>
                                    <p:cond delay="0"/>
                                  </p:stCondLst>
                                  <p:childTnLst>
                                    <p:set>
                                      <p:cBhvr>
                                        <p:cTn id="350" dur="1" fill="hold">
                                          <p:stCondLst>
                                            <p:cond delay="0"/>
                                          </p:stCondLst>
                                        </p:cTn>
                                        <p:attrNameLst>
                                          <p:attrName>style.visibility</p:attrName>
                                        </p:attrNameLst>
                                      </p:cBhvr>
                                      <p:to>
                                        <p:strVal val="visible"/>
                                      </p:to>
                                    </p:set>
                                  </p:childTnLst>
                                </p:cTn>
                              </p:par>
                              <p:par>
                                <p:cTn id="351" nodeType="withEffect" fill="hold" presetClass="entr" presetID="1">
                                  <p:stCondLst>
                                    <p:cond delay="0"/>
                                  </p:stCondLst>
                                  <p:childTnLst>
                                    <p:set>
                                      <p:cBhvr>
                                        <p:cTn id="352" dur="1" fill="hold">
                                          <p:stCondLst>
                                            <p:cond delay="0"/>
                                          </p:stCondLst>
                                        </p:cTn>
                                        <p:attrNameLst>
                                          <p:attrName>style.visibility</p:attrName>
                                        </p:attrNameLst>
                                      </p:cBhvr>
                                      <p:to>
                                        <p:strVal val="visible"/>
                                      </p:to>
                                    </p:set>
                                  </p:childTnLst>
                                </p:cTn>
                              </p:par>
                              <p:par>
                                <p:cTn id="353" nodeType="withEffect" fill="hold" presetClass="entr" presetID="1">
                                  <p:stCondLst>
                                    <p:cond delay="0"/>
                                  </p:stCondLst>
                                  <p:childTnLst>
                                    <p:set>
                                      <p:cBhvr>
                                        <p:cTn id="354" dur="1" fill="hold">
                                          <p:stCondLst>
                                            <p:cond delay="0"/>
                                          </p:stCondLst>
                                        </p:cTn>
                                        <p:attrNameLst>
                                          <p:attrName>style.visibility</p:attrName>
                                        </p:attrNameLst>
                                      </p:cBhvr>
                                      <p:to>
                                        <p:strVal val="visible"/>
                                      </p:to>
                                    </p:set>
                                  </p:childTnLst>
                                </p:cTn>
                              </p:par>
                              <p:par>
                                <p:cTn id="355" nodeType="withEffect" fill="hold" presetClass="entr" presetID="1">
                                  <p:stCondLst>
                                    <p:cond delay="0"/>
                                  </p:stCondLst>
                                  <p:childTnLst>
                                    <p:set>
                                      <p:cBhvr>
                                        <p:cTn id="356" dur="1" fill="hold">
                                          <p:stCondLst>
                                            <p:cond delay="0"/>
                                          </p:stCondLst>
                                        </p:cTn>
                                        <p:attrNameLst>
                                          <p:attrName>style.visibility</p:attrName>
                                        </p:attrNameLst>
                                      </p:cBhvr>
                                      <p:to>
                                        <p:strVal val="visible"/>
                                      </p:to>
                                    </p:set>
                                  </p:childTnLst>
                                </p:cTn>
                              </p:par>
                              <p:par>
                                <p:cTn id="357" nodeType="withEffect" fill="hold" presetClass="entr" presetID="1">
                                  <p:stCondLst>
                                    <p:cond delay="0"/>
                                  </p:stCondLst>
                                  <p:childTnLst>
                                    <p:set>
                                      <p:cBhvr>
                                        <p:cTn id="358" dur="1" fill="hold">
                                          <p:stCondLst>
                                            <p:cond delay="0"/>
                                          </p:stCondLst>
                                        </p:cTn>
                                        <p:attrNameLst>
                                          <p:attrName>style.visibility</p:attrName>
                                        </p:attrNameLst>
                                      </p:cBhvr>
                                      <p:to>
                                        <p:strVal val="visible"/>
                                      </p:to>
                                    </p:set>
                                  </p:childTnLst>
                                </p:cTn>
                              </p:par>
                              <p:par>
                                <p:cTn id="359" nodeType="withEffect" fill="hold" presetClass="entr" presetID="1">
                                  <p:stCondLst>
                                    <p:cond delay="0"/>
                                  </p:stCondLst>
                                  <p:childTnLst>
                                    <p:set>
                                      <p:cBhvr>
                                        <p:cTn id="360" dur="1" fill="hold">
                                          <p:stCondLst>
                                            <p:cond delay="0"/>
                                          </p:stCondLst>
                                        </p:cTn>
                                        <p:attrNameLst>
                                          <p:attrName>style.visibility</p:attrName>
                                        </p:attrNameLst>
                                      </p:cBhvr>
                                      <p:to>
                                        <p:strVal val="visible"/>
                                      </p:to>
                                    </p:set>
                                  </p:childTnLst>
                                </p:cTn>
                              </p:par>
                              <p:par>
                                <p:cTn id="361" nodeType="withEffect" fill="hold" presetClass="entr" presetID="1">
                                  <p:stCondLst>
                                    <p:cond delay="0"/>
                                  </p:stCondLst>
                                  <p:childTnLst>
                                    <p:set>
                                      <p:cBhvr>
                                        <p:cTn id="362" dur="1" fill="hold">
                                          <p:stCondLst>
                                            <p:cond delay="0"/>
                                          </p:stCondLst>
                                        </p:cTn>
                                        <p:attrNameLst>
                                          <p:attrName>style.visibility</p:attrName>
                                        </p:attrNameLst>
                                      </p:cBhvr>
                                      <p:to>
                                        <p:strVal val="visible"/>
                                      </p:to>
                                    </p:set>
                                  </p:childTnLst>
                                </p:cTn>
                              </p:par>
                            </p:childTnLst>
                          </p:cTn>
                        </p:par>
                      </p:childTnLst>
                    </p:cTn>
                  </p:par>
                  <p:par>
                    <p:cTn id="363" fill="freeze">
                      <p:stCondLst>
                        <p:cond delay="indefinite"/>
                      </p:stCondLst>
                      <p:childTnLst>
                        <p:par>
                          <p:cTn id="364" fill="freeze">
                            <p:stCondLst>
                              <p:cond delay="0"/>
                            </p:stCondLst>
                            <p:childTnLst>
                              <p:par>
                                <p:cTn id="365" nodeType="clickEffect" fill="hold" presetClass="entr" presetID="1">
                                  <p:stCondLst>
                                    <p:cond delay="0"/>
                                  </p:stCondLst>
                                  <p:childTnLst>
                                    <p:set>
                                      <p:cBhvr>
                                        <p:cTn id="366"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02" name="TextShape 1"/>
          <p:cNvSpPr txBox="1"/>
          <p:nvPr/>
        </p:nvSpPr>
        <p:spPr>
          <a:xfrm>
            <a:off x="1329840" y="177480"/>
            <a:ext cx="8245800" cy="1509480"/>
          </a:xfrm>
          <a:prstGeom prst="rect">
            <a:avLst/>
          </a:prstGeom>
        </p:spPr>
        <p:txBody>
          <a:bodyPr lIns="0" rIns="0" tIns="0" bIns="0" anchor="ctr"/>
          <a:p>
            <a:pPr algn="ctr"/>
            <a:r>
              <a:rPr b="1" lang="en-US" sz="4800">
                <a:latin typeface="Times New Roman"/>
              </a:rPr>
              <a:t>The Transition Matrix (Tau)</a:t>
            </a:r>
            <a:endParaRPr/>
          </a:p>
        </p:txBody>
      </p:sp>
      <p:sp>
        <p:nvSpPr>
          <p:cNvPr id="4103" name="TextShape 2"/>
          <p:cNvSpPr txBox="1"/>
          <p:nvPr/>
        </p:nvSpPr>
        <p:spPr>
          <a:xfrm>
            <a:off x="1707480" y="1769040"/>
            <a:ext cx="7868160" cy="4384440"/>
          </a:xfrm>
          <a:prstGeom prst="rect">
            <a:avLst/>
          </a:prstGeom>
        </p:spPr>
        <p:txBody>
          <a:bodyPr lIns="0" rIns="0" tIns="0" bIns="0"/>
          <a:p>
            <a:pPr>
              <a:buSzPct val="25000"/>
              <a:buFont typeface="StarSymbol"/>
              <a:buChar char=""/>
            </a:pPr>
            <a:r>
              <a:rPr lang="en-US" sz="2400">
                <a:latin typeface="Arial"/>
              </a:rPr>
              <a:t>Consider two adjacency matrices, </a:t>
            </a:r>
            <a:r>
              <a:rPr b="1" lang="en-US" sz="2400">
                <a:latin typeface="Arial"/>
              </a:rPr>
              <a:t>A</a:t>
            </a:r>
            <a:r>
              <a:rPr lang="en-US" sz="2400">
                <a:latin typeface="Arial"/>
              </a:rPr>
              <a:t> and </a:t>
            </a:r>
            <a:r>
              <a:rPr b="1" lang="en-US" sz="2400">
                <a:latin typeface="Arial"/>
              </a:rPr>
              <a:t>B</a:t>
            </a:r>
            <a:r>
              <a:rPr lang="en-US" sz="2400">
                <a:latin typeface="Arial"/>
              </a:rPr>
              <a:t> representing the adjacency matrices for two GRNs estimated from a case-control study. Each matrix has dimensions (</a:t>
            </a:r>
            <a:r>
              <a:rPr i="1" lang="en-US" sz="2400">
                <a:latin typeface="Arial"/>
              </a:rPr>
              <a:t>p</a:t>
            </a:r>
            <a:r>
              <a:rPr lang="en-US" sz="2400">
                <a:latin typeface="Arial"/>
              </a:rPr>
              <a:t> x </a:t>
            </a:r>
            <a:r>
              <a:rPr i="1" lang="en-US" sz="2400">
                <a:latin typeface="Arial"/>
              </a:rPr>
              <a:t>m</a:t>
            </a:r>
            <a:r>
              <a:rPr lang="en-US" sz="2400">
                <a:latin typeface="Arial"/>
              </a:rPr>
              <a:t>) representing the set of </a:t>
            </a:r>
            <a:r>
              <a:rPr i="1" lang="en-US" sz="2400">
                <a:latin typeface="Arial"/>
              </a:rPr>
              <a:t>p </a:t>
            </a:r>
            <a:r>
              <a:rPr lang="en-US" sz="2400">
                <a:latin typeface="Arial"/>
              </a:rPr>
              <a:t>genes targeted by </a:t>
            </a:r>
            <a:r>
              <a:rPr i="1" lang="en-US" sz="2400">
                <a:latin typeface="Arial"/>
              </a:rPr>
              <a:t>m</a:t>
            </a:r>
            <a:r>
              <a:rPr lang="en-US" sz="2400">
                <a:latin typeface="Arial"/>
              </a:rPr>
              <a:t> TFs. We seek a matrix, </a:t>
            </a:r>
            <a:r>
              <a:rPr b="1" lang="en-US" sz="2400">
                <a:latin typeface="Arial"/>
              </a:rPr>
              <a:t>T</a:t>
            </a:r>
            <a:r>
              <a:rPr lang="en-US" sz="2400">
                <a:latin typeface="Arial"/>
              </a:rPr>
              <a:t>, such that </a:t>
            </a:r>
            <a:endParaRPr/>
          </a:p>
          <a:p>
            <a:pPr algn="ctr">
              <a:buSzPct val="25000"/>
              <a:buFont typeface="StarSymbol"/>
              <a:buChar char=""/>
            </a:pPr>
            <a:r>
              <a:rPr b="1" lang="en-US" sz="2400">
                <a:latin typeface="Arial"/>
              </a:rPr>
              <a:t>B</a:t>
            </a:r>
            <a:r>
              <a:rPr lang="en-US" sz="2400">
                <a:latin typeface="Arial"/>
              </a:rPr>
              <a:t> = </a:t>
            </a:r>
            <a:r>
              <a:rPr b="1" lang="en-US" sz="2400">
                <a:latin typeface="Arial"/>
              </a:rPr>
              <a:t>AT</a:t>
            </a:r>
            <a:r>
              <a:rPr lang="en-US" sz="2400">
                <a:latin typeface="Arial"/>
              </a:rPr>
              <a:t> + </a:t>
            </a:r>
            <a:r>
              <a:rPr b="1" lang="en-US" sz="2400">
                <a:latin typeface="Arial"/>
              </a:rPr>
              <a:t>E</a:t>
            </a:r>
            <a:endParaRPr/>
          </a:p>
          <a:p>
            <a:pPr>
              <a:buSzPct val="25000"/>
              <a:buFont typeface="StarSymbol"/>
              <a:buChar char=""/>
            </a:pPr>
            <a:endParaRPr/>
          </a:p>
        </p:txBody>
      </p:sp>
      <p:pic>
        <p:nvPicPr>
          <p:cNvPr id="4104" name="" descr=""/>
          <p:cNvPicPr/>
          <p:nvPr/>
        </p:nvPicPr>
        <p:blipFill>
          <a:blip r:embed="rId1"/>
          <a:stretch>
            <a:fillRect/>
          </a:stretch>
        </p:blipFill>
        <p:spPr>
          <a:xfrm>
            <a:off x="2136600" y="4470480"/>
            <a:ext cx="7439040" cy="146052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05" name="TextShape 1"/>
          <p:cNvSpPr txBox="1"/>
          <p:nvPr/>
        </p:nvSpPr>
        <p:spPr>
          <a:xfrm>
            <a:off x="1188000" y="228960"/>
            <a:ext cx="9071640" cy="1262160"/>
          </a:xfrm>
          <a:prstGeom prst="rect">
            <a:avLst/>
          </a:prstGeom>
        </p:spPr>
        <p:txBody>
          <a:bodyPr lIns="0" rIns="0" tIns="0" bIns="0" anchor="ctr"/>
          <a:p>
            <a:pPr algn="ctr"/>
            <a:r>
              <a:rPr b="1" lang="en-US" sz="4800">
                <a:latin typeface="Times New Roman"/>
              </a:rPr>
              <a:t>The Transition Matrix (Tau)</a:t>
            </a:r>
            <a:endParaRPr/>
          </a:p>
        </p:txBody>
      </p:sp>
      <p:sp>
        <p:nvSpPr>
          <p:cNvPr id="4106" name="TextShape 2"/>
          <p:cNvSpPr txBox="1"/>
          <p:nvPr/>
        </p:nvSpPr>
        <p:spPr>
          <a:xfrm>
            <a:off x="1752120" y="1769040"/>
            <a:ext cx="7823520" cy="4384440"/>
          </a:xfrm>
          <a:prstGeom prst="rect">
            <a:avLst/>
          </a:prstGeom>
        </p:spPr>
        <p:txBody>
          <a:bodyPr lIns="0" rIns="0" tIns="0" bIns="0"/>
          <a:p>
            <a:pPr>
              <a:buSzPct val="25000"/>
              <a:buFont typeface="StarSymbol"/>
              <a:buChar char=""/>
            </a:pPr>
            <a:r>
              <a:rPr b="1" lang="en-US" sz="2000" u="sng">
                <a:latin typeface="Arial"/>
              </a:rPr>
              <a:t>Interpretation</a:t>
            </a:r>
            <a:r>
              <a:rPr lang="en-US" sz="2000">
                <a:latin typeface="Arial"/>
              </a:rPr>
              <a:t>: Each column in the TM can be thought of as being the best linear combination of columns in the control AM that “create” the columns in the COPD.</a:t>
            </a:r>
            <a:endParaRPr/>
          </a:p>
          <a:p>
            <a:pPr>
              <a:buSzPct val="25000"/>
              <a:buFont typeface="StarSymbol"/>
              <a:buChar char=""/>
            </a:pPr>
            <a:r>
              <a:rPr b="1" lang="en-US" sz="2000" u="sng">
                <a:latin typeface="Arial"/>
              </a:rPr>
              <a:t>Reasoning</a:t>
            </a:r>
            <a:r>
              <a:rPr lang="en-US" sz="2000">
                <a:latin typeface="Arial"/>
              </a:rPr>
              <a:t>: We want to focus on changes in targeting behavior of a TF in terms of biologically recognized alternative targets.</a:t>
            </a:r>
            <a:endParaRPr/>
          </a:p>
          <a:p>
            <a:pPr>
              <a:buSzPct val="25000"/>
              <a:buFont typeface="StarSymbol"/>
              <a:buChar char=""/>
            </a:pPr>
            <a:r>
              <a:rPr b="1" lang="en-US" sz="2000" u="sng">
                <a:latin typeface="Arial"/>
              </a:rPr>
              <a:t>Constraints</a:t>
            </a:r>
            <a:r>
              <a:rPr lang="en-US" sz="2000">
                <a:latin typeface="Arial"/>
              </a:rPr>
              <a:t>: </a:t>
            </a:r>
            <a:endParaRPr/>
          </a:p>
          <a:p>
            <a:pPr lvl="1">
              <a:buSzPct val="25000"/>
              <a:buFont typeface="StarSymbol"/>
              <a:buChar char=""/>
            </a:pPr>
            <a:r>
              <a:rPr lang="en-US" sz="2000">
                <a:latin typeface="Arial"/>
              </a:rPr>
              <a:t>In reconstructing case-targets for a TF, first account for targets in control for that TF.</a:t>
            </a:r>
            <a:endParaRPr/>
          </a:p>
          <a:p>
            <a:pPr lvl="1">
              <a:buSzPct val="25000"/>
              <a:buFont typeface="StarSymbol"/>
              <a:buChar char=""/>
            </a:pPr>
            <a:r>
              <a:rPr lang="en-US" sz="2000">
                <a:latin typeface="Arial"/>
              </a:rPr>
              <a:t>Assume target-transfer is sparse.</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1620000" y="288000"/>
            <a:ext cx="8460000" cy="1248120"/>
          </a:xfrm>
          <a:prstGeom prst="rect">
            <a:avLst/>
          </a:prstGeom>
        </p:spPr>
        <p:txBody>
          <a:bodyPr lIns="0" rIns="0" tIns="0" bIns="0" anchor="ctr"/>
          <a:p>
            <a:pPr algn="ctr"/>
            <a:r>
              <a:rPr b="1" lang="en-US" sz="3600">
                <a:latin typeface="Times New Roman"/>
              </a:rPr>
              <a:t>Why Gene Regulatory Network Inference?</a:t>
            </a:r>
            <a:endParaRPr/>
          </a:p>
        </p:txBody>
      </p:sp>
      <p:sp>
        <p:nvSpPr>
          <p:cNvPr id="128" name="TextShape 2"/>
          <p:cNvSpPr txBox="1"/>
          <p:nvPr/>
        </p:nvSpPr>
        <p:spPr>
          <a:xfrm>
            <a:off x="1620000" y="1823760"/>
            <a:ext cx="8100000" cy="4384440"/>
          </a:xfrm>
          <a:prstGeom prst="rect">
            <a:avLst/>
          </a:prstGeom>
        </p:spPr>
        <p:txBody>
          <a:bodyPr lIns="0" rIns="0" tIns="0" bIns="0"/>
          <a:p>
            <a:pPr>
              <a:buSzPct val="25000"/>
              <a:buFont typeface="StarSymbol"/>
              <a:buChar char=""/>
            </a:pPr>
            <a:r>
              <a:rPr lang="en-US" sz="2800">
                <a:latin typeface="Arial"/>
              </a:rPr>
              <a:t>Genes are not independent objects.</a:t>
            </a:r>
            <a:endParaRPr/>
          </a:p>
          <a:p>
            <a:pPr>
              <a:buSzPct val="25000"/>
              <a:buFont typeface="StarSymbol"/>
              <a:buChar char=""/>
            </a:pPr>
            <a:r>
              <a:rPr lang="en-US" sz="2800">
                <a:latin typeface="Arial"/>
              </a:rPr>
              <a:t>How are they related?</a:t>
            </a:r>
            <a:endParaRPr/>
          </a:p>
        </p:txBody>
      </p:sp>
      <p:pic>
        <p:nvPicPr>
          <p:cNvPr id="129" name="" descr=""/>
          <p:cNvPicPr/>
          <p:nvPr/>
        </p:nvPicPr>
        <p:blipFill>
          <a:blip r:embed="rId1"/>
          <a:stretch>
            <a:fillRect/>
          </a:stretch>
        </p:blipFill>
        <p:spPr>
          <a:xfrm>
            <a:off x="1852560" y="3352320"/>
            <a:ext cx="2641680" cy="3326400"/>
          </a:xfrm>
          <a:prstGeom prst="rect">
            <a:avLst/>
          </a:prstGeom>
          <a:ln>
            <a:noFill/>
          </a:ln>
        </p:spPr>
      </p:pic>
      <p:pic>
        <p:nvPicPr>
          <p:cNvPr id="130" name="" descr=""/>
          <p:cNvPicPr/>
          <p:nvPr/>
        </p:nvPicPr>
        <p:blipFill>
          <a:blip r:embed="rId2"/>
          <a:stretch>
            <a:fillRect/>
          </a:stretch>
        </p:blipFill>
        <p:spPr>
          <a:xfrm>
            <a:off x="5158080" y="3306960"/>
            <a:ext cx="4329360" cy="3044160"/>
          </a:xfrm>
          <a:prstGeom prst="rect">
            <a:avLst/>
          </a:prstGeom>
          <a:ln>
            <a:noFill/>
          </a:ln>
        </p:spPr>
      </p:pic>
      <p:sp>
        <p:nvSpPr>
          <p:cNvPr id="131" name="TextShape 3"/>
          <p:cNvSpPr txBox="1"/>
          <p:nvPr/>
        </p:nvSpPr>
        <p:spPr>
          <a:xfrm>
            <a:off x="5415840" y="6823440"/>
            <a:ext cx="3762000" cy="262800"/>
          </a:xfrm>
          <a:prstGeom prst="rect">
            <a:avLst/>
          </a:prstGeom>
        </p:spPr>
        <p:txBody>
          <a:bodyPr lIns="90000" rIns="90000" tIns="45000" bIns="45000"/>
          <a:p>
            <a:pPr>
              <a:lnSpc>
                <a:spcPct val="93000"/>
              </a:lnSpc>
            </a:pPr>
            <a:r>
              <a:rPr b="1" lang="en-GB" sz="1200">
                <a:solidFill>
                  <a:srgbClr val="000000"/>
                </a:solidFill>
                <a:latin typeface="Arial"/>
              </a:rPr>
              <a:t>Amir Abdollahi et al. PNAS 2007;104:12890-12895</a:t>
            </a:r>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07" name="TextShape 1"/>
          <p:cNvSpPr txBox="1"/>
          <p:nvPr/>
        </p:nvSpPr>
        <p:spPr>
          <a:xfrm>
            <a:off x="1752120" y="1877040"/>
            <a:ext cx="7823520" cy="4384440"/>
          </a:xfrm>
          <a:prstGeom prst="rect">
            <a:avLst/>
          </a:prstGeom>
        </p:spPr>
        <p:txBody>
          <a:bodyPr lIns="0" rIns="0" tIns="0" bIns="0"/>
          <a:p>
            <a:pPr>
              <a:buSzPct val="25000"/>
              <a:buFont typeface="StarSymbol"/>
              <a:buChar char=""/>
            </a:pPr>
            <a:r>
              <a:rPr lang="en-US" sz="5690">
                <a:latin typeface="Arial"/>
              </a:rPr>
              <a:t>We can satisfy these properties with an </a:t>
            </a:r>
            <a:r>
              <a:rPr i="1" lang="en-US" sz="5690">
                <a:latin typeface="Arial"/>
              </a:rPr>
              <a:t>L</a:t>
            </a:r>
            <a:r>
              <a:rPr lang="en-US" sz="5689" baseline="-33000">
                <a:latin typeface="Arial"/>
              </a:rPr>
              <a:t>1 </a:t>
            </a:r>
            <a:r>
              <a:rPr lang="en-US" sz="5690">
                <a:latin typeface="Arial"/>
              </a:rPr>
              <a:t>regularization</a:t>
            </a:r>
            <a:r>
              <a:rPr lang="en-US" sz="5690">
                <a:latin typeface="Arial"/>
              </a:rPr>
              <a:t>.</a:t>
            </a:r>
            <a:endParaRPr/>
          </a:p>
          <a:p>
            <a:pPr lvl="1">
              <a:buSzPct val="25000"/>
              <a:buFont typeface="StarSymbol"/>
              <a:buChar char=""/>
            </a:pPr>
            <a:r>
              <a:rPr lang="en-US" sz="4950">
                <a:latin typeface="Arial"/>
              </a:rPr>
              <a:t>For a column, </a:t>
            </a:r>
            <a:r>
              <a:rPr i="1" lang="en-US" sz="4950">
                <a:latin typeface="Arial"/>
              </a:rPr>
              <a:t>k</a:t>
            </a:r>
            <a:r>
              <a:rPr lang="en-US" sz="4950">
                <a:latin typeface="Arial"/>
              </a:rPr>
              <a:t>, we perform the following error minimization.</a:t>
            </a:r>
            <a:endParaRPr/>
          </a:p>
          <a:p>
            <a:pPr>
              <a:buSzPct val="25000"/>
              <a:buFont typeface="StarSymbol"/>
              <a:buChar char=""/>
            </a:pPr>
            <a:endParaRPr/>
          </a:p>
          <a:p>
            <a:pPr>
              <a:buSzPct val="25000"/>
              <a:buFont typeface="StarSymbol"/>
              <a:buChar char=""/>
            </a:pPr>
            <a:endParaRPr/>
          </a:p>
          <a:p>
            <a:pPr>
              <a:buSzPct val="25000"/>
              <a:buFont typeface="StarSymbol"/>
              <a:buChar char=""/>
            </a:pPr>
            <a:endParaRPr/>
          </a:p>
          <a:p>
            <a:pPr>
              <a:buSzPct val="25000"/>
              <a:buFont typeface="StarSymbol"/>
              <a:buChar char=""/>
            </a:pPr>
            <a:endParaRPr/>
          </a:p>
          <a:p>
            <a:pPr>
              <a:buSzPct val="25000"/>
              <a:buFont typeface="StarSymbol"/>
              <a:buChar char=""/>
            </a:pPr>
            <a:r>
              <a:rPr lang="en-US" sz="5690">
                <a:latin typeface="Arial"/>
              </a:rPr>
              <a:t>Penalty model matrix is a diagonal matrix with value 0 for it's own TF and 1 for all others.</a:t>
            </a:r>
            <a:endParaRPr/>
          </a:p>
        </p:txBody>
      </p:sp>
      <p:pic>
        <p:nvPicPr>
          <p:cNvPr id="4108" name="" descr=""/>
          <p:cNvPicPr/>
          <p:nvPr/>
        </p:nvPicPr>
        <p:blipFill>
          <a:blip r:embed="rId1"/>
          <a:stretch>
            <a:fillRect/>
          </a:stretch>
        </p:blipFill>
        <p:spPr>
          <a:xfrm>
            <a:off x="3082320" y="4398480"/>
            <a:ext cx="2697480" cy="769680"/>
          </a:xfrm>
          <a:prstGeom prst="rect">
            <a:avLst/>
          </a:prstGeom>
          <a:ln>
            <a:noFill/>
          </a:ln>
        </p:spPr>
      </p:pic>
      <p:sp>
        <p:nvSpPr>
          <p:cNvPr id="4109" name="TextShape 2"/>
          <p:cNvSpPr txBox="1"/>
          <p:nvPr/>
        </p:nvSpPr>
        <p:spPr>
          <a:xfrm>
            <a:off x="1188360" y="228960"/>
            <a:ext cx="9071640" cy="1262160"/>
          </a:xfrm>
          <a:prstGeom prst="rect">
            <a:avLst/>
          </a:prstGeom>
        </p:spPr>
        <p:txBody>
          <a:bodyPr lIns="0" rIns="0" tIns="0" bIns="0" anchor="ctr"/>
          <a:p>
            <a:pPr algn="ctr"/>
            <a:r>
              <a:rPr b="1" lang="en-US" sz="4800">
                <a:latin typeface="Times New Roman"/>
              </a:rPr>
              <a:t>The Transition Matrix (Tau)</a:t>
            </a:r>
            <a:endParaRPr/>
          </a:p>
        </p:txBody>
      </p:sp>
      <p:pic>
        <p:nvPicPr>
          <p:cNvPr id="4110" name="" descr=""/>
          <p:cNvPicPr/>
          <p:nvPr/>
        </p:nvPicPr>
        <p:blipFill>
          <a:blip r:embed="rId2"/>
          <a:stretch>
            <a:fillRect/>
          </a:stretch>
        </p:blipFill>
        <p:spPr>
          <a:xfrm>
            <a:off x="2785320" y="3271320"/>
            <a:ext cx="4289040" cy="1013760"/>
          </a:xfrm>
          <a:prstGeom prst="rect">
            <a:avLst/>
          </a:prstGeom>
          <a:ln>
            <a:noFill/>
          </a:ln>
        </p:spPr>
      </p:pic>
      <p:pic>
        <p:nvPicPr>
          <p:cNvPr id="4111" name="" descr=""/>
          <p:cNvPicPr/>
          <p:nvPr/>
        </p:nvPicPr>
        <p:blipFill>
          <a:blip r:embed="rId3"/>
          <a:stretch>
            <a:fillRect/>
          </a:stretch>
        </p:blipFill>
        <p:spPr>
          <a:xfrm>
            <a:off x="2785320" y="3342960"/>
            <a:ext cx="4214520" cy="94212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12" name="TextShape 1"/>
          <p:cNvSpPr txBox="1"/>
          <p:nvPr/>
        </p:nvSpPr>
        <p:spPr>
          <a:xfrm>
            <a:off x="1188360" y="228960"/>
            <a:ext cx="9071640" cy="1262160"/>
          </a:xfrm>
          <a:prstGeom prst="rect">
            <a:avLst/>
          </a:prstGeom>
        </p:spPr>
        <p:txBody>
          <a:bodyPr lIns="0" rIns="0" tIns="0" bIns="0" anchor="ctr"/>
          <a:p>
            <a:pPr algn="ctr"/>
            <a:r>
              <a:rPr b="1" lang="en-US" sz="4800">
                <a:latin typeface="Times New Roman"/>
              </a:rPr>
              <a:t>The Transition Matrix (Tau)</a:t>
            </a:r>
            <a:endParaRPr/>
          </a:p>
        </p:txBody>
      </p:sp>
      <p:pic>
        <p:nvPicPr>
          <p:cNvPr id="4113" name="" descr=""/>
          <p:cNvPicPr/>
          <p:nvPr/>
        </p:nvPicPr>
        <p:blipFill>
          <a:blip r:embed="rId1"/>
          <a:stretch>
            <a:fillRect/>
          </a:stretch>
        </p:blipFill>
        <p:spPr>
          <a:xfrm>
            <a:off x="2938320" y="1530720"/>
            <a:ext cx="5208480" cy="520848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14" name="TextShape 1"/>
          <p:cNvSpPr txBox="1"/>
          <p:nvPr/>
        </p:nvSpPr>
        <p:spPr>
          <a:xfrm>
            <a:off x="504360" y="0"/>
            <a:ext cx="9071640" cy="1360800"/>
          </a:xfrm>
          <a:prstGeom prst="rect">
            <a:avLst/>
          </a:prstGeom>
        </p:spPr>
        <p:txBody>
          <a:bodyPr lIns="0" rIns="0" tIns="0" bIns="0" anchor="ctr"/>
          <a:p>
            <a:pPr algn="ctr"/>
            <a:r>
              <a:rPr lang="en-US" sz="4000">
                <a:latin typeface="Times New Roman"/>
              </a:rPr>
              <a:t>An Example</a:t>
            </a:r>
            <a:endParaRPr/>
          </a:p>
        </p:txBody>
      </p:sp>
      <p:sp>
        <p:nvSpPr>
          <p:cNvPr id="4115" name="Rectangle 2"/>
          <p:cNvSpPr/>
          <p:nvPr/>
        </p:nvSpPr>
        <p:spPr>
          <a:xfrm>
            <a:off x="2620440" y="4071600"/>
            <a:ext cx="1008000" cy="705600"/>
          </a:xfrm>
          <a:prstGeom prst="rect">
            <a:avLst/>
          </a:prstGeom>
          <a:solidFill>
            <a:srgbClr val="ff3333"/>
          </a:solidFill>
          <a:ln w="29160">
            <a:solidFill>
              <a:srgbClr val="000000"/>
            </a:solidFill>
            <a:round/>
          </a:ln>
        </p:spPr>
      </p:sp>
      <p:sp>
        <p:nvSpPr>
          <p:cNvPr id="4116" name="Rectangle 3"/>
          <p:cNvSpPr/>
          <p:nvPr/>
        </p:nvSpPr>
        <p:spPr>
          <a:xfrm>
            <a:off x="3930840" y="4071600"/>
            <a:ext cx="1008000" cy="705600"/>
          </a:xfrm>
          <a:prstGeom prst="rect">
            <a:avLst/>
          </a:prstGeom>
          <a:solidFill>
            <a:srgbClr val="ff3333"/>
          </a:solidFill>
          <a:ln w="29160">
            <a:solidFill>
              <a:srgbClr val="000000"/>
            </a:solidFill>
            <a:round/>
          </a:ln>
        </p:spPr>
      </p:sp>
      <p:sp>
        <p:nvSpPr>
          <p:cNvPr id="4117" name="Rectangle 4"/>
          <p:cNvSpPr/>
          <p:nvPr/>
        </p:nvSpPr>
        <p:spPr>
          <a:xfrm>
            <a:off x="5241240" y="4071600"/>
            <a:ext cx="1008000" cy="705600"/>
          </a:xfrm>
          <a:prstGeom prst="rect">
            <a:avLst/>
          </a:prstGeom>
          <a:solidFill>
            <a:srgbClr val="ff3333"/>
          </a:solidFill>
          <a:ln w="29160">
            <a:solidFill>
              <a:srgbClr val="000000"/>
            </a:solidFill>
            <a:round/>
          </a:ln>
        </p:spPr>
      </p:sp>
      <p:sp>
        <p:nvSpPr>
          <p:cNvPr id="4118" name="Ellipse 5"/>
          <p:cNvSpPr/>
          <p:nvPr/>
        </p:nvSpPr>
        <p:spPr>
          <a:xfrm rot="21520800">
            <a:off x="3116160" y="1713240"/>
            <a:ext cx="1108800" cy="1108440"/>
          </a:xfrm>
          <a:prstGeom prst="ellipse">
            <a:avLst/>
          </a:prstGeom>
          <a:solidFill>
            <a:srgbClr val="729fcf"/>
          </a:solidFill>
          <a:ln w="36720">
            <a:solidFill>
              <a:srgbClr val="000000"/>
            </a:solidFill>
            <a:round/>
          </a:ln>
        </p:spPr>
      </p:sp>
      <p:sp>
        <p:nvSpPr>
          <p:cNvPr id="4119" name="Rectangle 6"/>
          <p:cNvSpPr/>
          <p:nvPr/>
        </p:nvSpPr>
        <p:spPr>
          <a:xfrm>
            <a:off x="6550920" y="4071600"/>
            <a:ext cx="1008000" cy="705600"/>
          </a:xfrm>
          <a:prstGeom prst="rect">
            <a:avLst/>
          </a:prstGeom>
          <a:solidFill>
            <a:srgbClr val="ff3333"/>
          </a:solidFill>
          <a:ln w="29160">
            <a:solidFill>
              <a:srgbClr val="000000"/>
            </a:solidFill>
            <a:round/>
          </a:ln>
        </p:spPr>
      </p:sp>
      <p:sp>
        <p:nvSpPr>
          <p:cNvPr id="4120" name="Ellipse 7"/>
          <p:cNvSpPr/>
          <p:nvPr/>
        </p:nvSpPr>
        <p:spPr>
          <a:xfrm rot="21520800">
            <a:off x="5859000" y="1752840"/>
            <a:ext cx="1108800" cy="1108440"/>
          </a:xfrm>
          <a:prstGeom prst="ellipse">
            <a:avLst/>
          </a:prstGeom>
          <a:solidFill>
            <a:srgbClr val="729fcf"/>
          </a:solidFill>
          <a:ln w="36720">
            <a:solidFill>
              <a:srgbClr val="000000"/>
            </a:solidFill>
            <a:round/>
          </a:ln>
        </p:spPr>
      </p:sp>
      <p:sp>
        <p:nvSpPr>
          <p:cNvPr id="4121" name="Line 8"/>
          <p:cNvSpPr/>
          <p:nvPr/>
        </p:nvSpPr>
        <p:spPr>
          <a:xfrm>
            <a:off x="3628440" y="2862000"/>
            <a:ext cx="806400" cy="1209600"/>
          </a:xfrm>
          <a:prstGeom prst="line">
            <a:avLst/>
          </a:prstGeom>
          <a:ln w="29160">
            <a:solidFill>
              <a:srgbClr val="000000"/>
            </a:solidFill>
            <a:round/>
            <a:tailEnd len="med" type="triangle" w="med"/>
          </a:ln>
        </p:spPr>
      </p:sp>
      <p:sp>
        <p:nvSpPr>
          <p:cNvPr id="4122" name="Line 9"/>
          <p:cNvSpPr/>
          <p:nvPr/>
        </p:nvSpPr>
        <p:spPr>
          <a:xfrm flipH="1">
            <a:off x="5644800" y="2862000"/>
            <a:ext cx="705600" cy="1209600"/>
          </a:xfrm>
          <a:prstGeom prst="line">
            <a:avLst/>
          </a:prstGeom>
          <a:ln w="29160">
            <a:solidFill>
              <a:srgbClr val="000000"/>
            </a:solidFill>
            <a:round/>
            <a:tailEnd len="med" type="triangle" w="med"/>
          </a:ln>
        </p:spPr>
      </p:sp>
      <p:sp>
        <p:nvSpPr>
          <p:cNvPr id="4123" name="Line 10"/>
          <p:cNvSpPr/>
          <p:nvPr/>
        </p:nvSpPr>
        <p:spPr>
          <a:xfrm>
            <a:off x="6358320" y="2853720"/>
            <a:ext cx="798120" cy="1217520"/>
          </a:xfrm>
          <a:prstGeom prst="line">
            <a:avLst/>
          </a:prstGeom>
          <a:ln w="29160">
            <a:solidFill>
              <a:srgbClr val="000000"/>
            </a:solidFill>
            <a:round/>
            <a:tailEnd len="med" type="triangle" w="med"/>
          </a:ln>
        </p:spPr>
      </p:sp>
      <p:sp>
        <p:nvSpPr>
          <p:cNvPr id="4124" name="Line 11"/>
          <p:cNvSpPr/>
          <p:nvPr/>
        </p:nvSpPr>
        <p:spPr>
          <a:xfrm flipH="1">
            <a:off x="3024000" y="2853720"/>
            <a:ext cx="596880" cy="1217520"/>
          </a:xfrm>
          <a:prstGeom prst="line">
            <a:avLst/>
          </a:prstGeom>
          <a:ln w="29160">
            <a:solidFill>
              <a:srgbClr val="000000"/>
            </a:solidFill>
            <a:round/>
            <a:tailEnd len="med" type="triangle" w="med"/>
          </a:ln>
        </p:spPr>
      </p:sp>
      <p:sp>
        <p:nvSpPr>
          <p:cNvPr id="4125" name="Rectangle 12"/>
          <p:cNvSpPr/>
          <p:nvPr/>
        </p:nvSpPr>
        <p:spPr>
          <a:xfrm>
            <a:off x="1350720" y="4071600"/>
            <a:ext cx="1008000" cy="705600"/>
          </a:xfrm>
          <a:prstGeom prst="rect">
            <a:avLst/>
          </a:prstGeom>
          <a:solidFill>
            <a:srgbClr val="ff3333"/>
          </a:solidFill>
          <a:ln w="29160">
            <a:solidFill>
              <a:srgbClr val="000000"/>
            </a:solidFill>
            <a:round/>
          </a:ln>
        </p:spPr>
      </p:sp>
      <p:sp>
        <p:nvSpPr>
          <p:cNvPr id="4126" name="Rectangle 13"/>
          <p:cNvSpPr/>
          <p:nvPr/>
        </p:nvSpPr>
        <p:spPr>
          <a:xfrm>
            <a:off x="7819200" y="4071600"/>
            <a:ext cx="1008000" cy="705600"/>
          </a:xfrm>
          <a:prstGeom prst="rect">
            <a:avLst/>
          </a:prstGeom>
          <a:solidFill>
            <a:srgbClr val="ff3333"/>
          </a:solidFill>
          <a:ln w="29160">
            <a:solidFill>
              <a:srgbClr val="000000"/>
            </a:solidFill>
            <a:round/>
          </a:ln>
        </p:spPr>
      </p:sp>
      <p:sp>
        <p:nvSpPr>
          <p:cNvPr id="4127" name="Rectangle 14"/>
          <p:cNvSpPr/>
          <p:nvPr/>
        </p:nvSpPr>
        <p:spPr>
          <a:xfrm>
            <a:off x="120240" y="4071600"/>
            <a:ext cx="1008000" cy="705600"/>
          </a:xfrm>
          <a:prstGeom prst="rect">
            <a:avLst/>
          </a:prstGeom>
          <a:solidFill>
            <a:srgbClr val="ff3333"/>
          </a:solidFill>
          <a:ln w="29160">
            <a:solidFill>
              <a:srgbClr val="000000"/>
            </a:solidFill>
            <a:round/>
          </a:ln>
        </p:spPr>
      </p:sp>
      <p:sp>
        <p:nvSpPr>
          <p:cNvPr id="4128" name="Rectangle 15"/>
          <p:cNvSpPr/>
          <p:nvPr/>
        </p:nvSpPr>
        <p:spPr>
          <a:xfrm>
            <a:off x="8970120" y="4071600"/>
            <a:ext cx="1008000" cy="705600"/>
          </a:xfrm>
          <a:prstGeom prst="rect">
            <a:avLst/>
          </a:prstGeom>
          <a:solidFill>
            <a:srgbClr val="ff3333"/>
          </a:solidFill>
          <a:ln w="29160">
            <a:solidFill>
              <a:srgbClr val="000000"/>
            </a:solidFill>
            <a:round/>
          </a:ln>
        </p:spPr>
      </p:sp>
      <p:sp>
        <p:nvSpPr>
          <p:cNvPr id="4129" name="Line 16"/>
          <p:cNvSpPr/>
          <p:nvPr/>
        </p:nvSpPr>
        <p:spPr>
          <a:xfrm flipH="1">
            <a:off x="1713600" y="2845800"/>
            <a:ext cx="1915560" cy="1225440"/>
          </a:xfrm>
          <a:prstGeom prst="line">
            <a:avLst/>
          </a:prstGeom>
          <a:ln w="29160">
            <a:solidFill>
              <a:srgbClr val="000000"/>
            </a:solidFill>
            <a:round/>
            <a:tailEnd len="med" type="triangle" w="med"/>
          </a:ln>
        </p:spPr>
      </p:sp>
      <p:sp>
        <p:nvSpPr>
          <p:cNvPr id="4130" name="TextShape 17"/>
          <p:cNvSpPr txBox="1"/>
          <p:nvPr/>
        </p:nvSpPr>
        <p:spPr>
          <a:xfrm>
            <a:off x="3427200" y="1959120"/>
            <a:ext cx="498600" cy="701280"/>
          </a:xfrm>
          <a:prstGeom prst="rect">
            <a:avLst/>
          </a:prstGeom>
        </p:spPr>
        <p:txBody>
          <a:bodyPr lIns="90000" rIns="90000" tIns="45000" bIns="45000"/>
          <a:p>
            <a:r>
              <a:rPr lang="en-US" sz="3200">
                <a:latin typeface="Arial"/>
              </a:rPr>
              <a:t>B</a:t>
            </a:r>
            <a:endParaRPr/>
          </a:p>
        </p:txBody>
      </p:sp>
      <p:sp>
        <p:nvSpPr>
          <p:cNvPr id="4131" name="TextShape 18"/>
          <p:cNvSpPr txBox="1"/>
          <p:nvPr/>
        </p:nvSpPr>
        <p:spPr>
          <a:xfrm>
            <a:off x="6156000" y="1959120"/>
            <a:ext cx="523440" cy="701280"/>
          </a:xfrm>
          <a:prstGeom prst="rect">
            <a:avLst/>
          </a:prstGeom>
        </p:spPr>
        <p:txBody>
          <a:bodyPr lIns="90000" rIns="90000" tIns="45000" bIns="45000"/>
          <a:p>
            <a:r>
              <a:rPr lang="en-US" sz="3200">
                <a:latin typeface="Arial"/>
              </a:rPr>
              <a:t>C</a:t>
            </a:r>
            <a:endParaRPr/>
          </a:p>
        </p:txBody>
      </p:sp>
      <p:sp>
        <p:nvSpPr>
          <p:cNvPr id="4132" name="Ellipse 19"/>
          <p:cNvSpPr/>
          <p:nvPr/>
        </p:nvSpPr>
        <p:spPr>
          <a:xfrm rot="21520800">
            <a:off x="775080" y="1713240"/>
            <a:ext cx="1108800" cy="1108440"/>
          </a:xfrm>
          <a:prstGeom prst="ellipse">
            <a:avLst/>
          </a:prstGeom>
          <a:solidFill>
            <a:srgbClr val="729fcf"/>
          </a:solidFill>
          <a:ln w="36720">
            <a:solidFill>
              <a:srgbClr val="000000"/>
            </a:solidFill>
            <a:round/>
          </a:ln>
        </p:spPr>
      </p:sp>
      <p:sp>
        <p:nvSpPr>
          <p:cNvPr id="4133" name="TextShape 20"/>
          <p:cNvSpPr txBox="1"/>
          <p:nvPr/>
        </p:nvSpPr>
        <p:spPr>
          <a:xfrm>
            <a:off x="1086120" y="1959120"/>
            <a:ext cx="498600" cy="701280"/>
          </a:xfrm>
          <a:prstGeom prst="rect">
            <a:avLst/>
          </a:prstGeom>
        </p:spPr>
        <p:txBody>
          <a:bodyPr lIns="90000" rIns="90000" tIns="45000" bIns="45000"/>
          <a:p>
            <a:r>
              <a:rPr lang="en-US" sz="3200">
                <a:latin typeface="Arial"/>
              </a:rPr>
              <a:t>A</a:t>
            </a:r>
            <a:endParaRPr/>
          </a:p>
        </p:txBody>
      </p:sp>
      <p:sp>
        <p:nvSpPr>
          <p:cNvPr id="4134" name="Ellipse 21"/>
          <p:cNvSpPr/>
          <p:nvPr/>
        </p:nvSpPr>
        <p:spPr>
          <a:xfrm rot="21520800">
            <a:off x="8116920" y="1713240"/>
            <a:ext cx="1108800" cy="1108440"/>
          </a:xfrm>
          <a:prstGeom prst="ellipse">
            <a:avLst/>
          </a:prstGeom>
          <a:solidFill>
            <a:srgbClr val="729fcf"/>
          </a:solidFill>
          <a:ln w="36720">
            <a:solidFill>
              <a:srgbClr val="000000"/>
            </a:solidFill>
            <a:round/>
          </a:ln>
        </p:spPr>
      </p:sp>
      <p:sp>
        <p:nvSpPr>
          <p:cNvPr id="4135" name="TextShape 22"/>
          <p:cNvSpPr txBox="1"/>
          <p:nvPr/>
        </p:nvSpPr>
        <p:spPr>
          <a:xfrm>
            <a:off x="8427600" y="1959120"/>
            <a:ext cx="523440" cy="701280"/>
          </a:xfrm>
          <a:prstGeom prst="rect">
            <a:avLst/>
          </a:prstGeom>
        </p:spPr>
        <p:txBody>
          <a:bodyPr lIns="90000" rIns="90000" tIns="45000" bIns="45000"/>
          <a:p>
            <a:r>
              <a:rPr lang="en-US" sz="3200">
                <a:latin typeface="Arial"/>
              </a:rPr>
              <a:t>D</a:t>
            </a:r>
            <a:endParaRPr/>
          </a:p>
        </p:txBody>
      </p:sp>
      <p:sp>
        <p:nvSpPr>
          <p:cNvPr id="4136" name="TextShape 23"/>
          <p:cNvSpPr txBox="1"/>
          <p:nvPr/>
        </p:nvSpPr>
        <p:spPr>
          <a:xfrm>
            <a:off x="467640" y="4233600"/>
            <a:ext cx="338400" cy="482400"/>
          </a:xfrm>
          <a:prstGeom prst="rect">
            <a:avLst/>
          </a:prstGeom>
        </p:spPr>
        <p:txBody>
          <a:bodyPr lIns="90000" rIns="90000" tIns="45000" bIns="45000"/>
          <a:p>
            <a:r>
              <a:rPr lang="en-US" sz="1990">
                <a:latin typeface="Arial"/>
              </a:rPr>
              <a:t>1</a:t>
            </a:r>
            <a:endParaRPr/>
          </a:p>
        </p:txBody>
      </p:sp>
      <p:sp>
        <p:nvSpPr>
          <p:cNvPr id="4137" name="TextShape 24"/>
          <p:cNvSpPr txBox="1"/>
          <p:nvPr/>
        </p:nvSpPr>
        <p:spPr>
          <a:xfrm>
            <a:off x="1677240" y="4233600"/>
            <a:ext cx="338400" cy="482400"/>
          </a:xfrm>
          <a:prstGeom prst="rect">
            <a:avLst/>
          </a:prstGeom>
        </p:spPr>
        <p:txBody>
          <a:bodyPr lIns="90000" rIns="90000" tIns="45000" bIns="45000"/>
          <a:p>
            <a:r>
              <a:rPr lang="en-US" sz="1990">
                <a:latin typeface="Arial"/>
              </a:rPr>
              <a:t>2</a:t>
            </a:r>
            <a:endParaRPr/>
          </a:p>
        </p:txBody>
      </p:sp>
      <p:sp>
        <p:nvSpPr>
          <p:cNvPr id="4138" name="TextShape 25"/>
          <p:cNvSpPr txBox="1"/>
          <p:nvPr/>
        </p:nvSpPr>
        <p:spPr>
          <a:xfrm>
            <a:off x="2923200" y="4233600"/>
            <a:ext cx="338400" cy="482400"/>
          </a:xfrm>
          <a:prstGeom prst="rect">
            <a:avLst/>
          </a:prstGeom>
        </p:spPr>
        <p:txBody>
          <a:bodyPr lIns="90000" rIns="90000" tIns="45000" bIns="45000"/>
          <a:p>
            <a:r>
              <a:rPr lang="en-US" sz="1990">
                <a:latin typeface="Arial"/>
              </a:rPr>
              <a:t>3</a:t>
            </a:r>
            <a:endParaRPr/>
          </a:p>
        </p:txBody>
      </p:sp>
      <p:sp>
        <p:nvSpPr>
          <p:cNvPr id="4139" name="TextShape 26"/>
          <p:cNvSpPr txBox="1"/>
          <p:nvPr/>
        </p:nvSpPr>
        <p:spPr>
          <a:xfrm>
            <a:off x="4298040" y="4233600"/>
            <a:ext cx="338400" cy="482400"/>
          </a:xfrm>
          <a:prstGeom prst="rect">
            <a:avLst/>
          </a:prstGeom>
        </p:spPr>
        <p:txBody>
          <a:bodyPr lIns="90000" rIns="90000" tIns="45000" bIns="45000"/>
          <a:p>
            <a:r>
              <a:rPr lang="en-US" sz="1990">
                <a:latin typeface="Arial"/>
              </a:rPr>
              <a:t>4</a:t>
            </a:r>
            <a:endParaRPr/>
          </a:p>
        </p:txBody>
      </p:sp>
      <p:sp>
        <p:nvSpPr>
          <p:cNvPr id="4140" name="TextShape 27"/>
          <p:cNvSpPr txBox="1"/>
          <p:nvPr/>
        </p:nvSpPr>
        <p:spPr>
          <a:xfrm>
            <a:off x="5544000" y="4233600"/>
            <a:ext cx="338400" cy="482400"/>
          </a:xfrm>
          <a:prstGeom prst="rect">
            <a:avLst/>
          </a:prstGeom>
        </p:spPr>
        <p:txBody>
          <a:bodyPr lIns="90000" rIns="90000" tIns="45000" bIns="45000"/>
          <a:p>
            <a:r>
              <a:rPr lang="en-US" sz="1990">
                <a:latin typeface="Arial"/>
              </a:rPr>
              <a:t>5</a:t>
            </a:r>
            <a:endParaRPr/>
          </a:p>
        </p:txBody>
      </p:sp>
      <p:sp>
        <p:nvSpPr>
          <p:cNvPr id="4141" name="TextShape 28"/>
          <p:cNvSpPr txBox="1"/>
          <p:nvPr/>
        </p:nvSpPr>
        <p:spPr>
          <a:xfrm>
            <a:off x="6918840" y="4233600"/>
            <a:ext cx="338400" cy="482400"/>
          </a:xfrm>
          <a:prstGeom prst="rect">
            <a:avLst/>
          </a:prstGeom>
        </p:spPr>
        <p:txBody>
          <a:bodyPr lIns="90000" rIns="90000" tIns="45000" bIns="45000"/>
          <a:p>
            <a:r>
              <a:rPr lang="en-US" sz="1990">
                <a:latin typeface="Arial"/>
              </a:rPr>
              <a:t>6</a:t>
            </a:r>
            <a:endParaRPr/>
          </a:p>
        </p:txBody>
      </p:sp>
      <p:sp>
        <p:nvSpPr>
          <p:cNvPr id="4142" name="TextShape 29"/>
          <p:cNvSpPr txBox="1"/>
          <p:nvPr/>
        </p:nvSpPr>
        <p:spPr>
          <a:xfrm>
            <a:off x="8164800" y="4233600"/>
            <a:ext cx="338400" cy="482400"/>
          </a:xfrm>
          <a:prstGeom prst="rect">
            <a:avLst/>
          </a:prstGeom>
        </p:spPr>
        <p:txBody>
          <a:bodyPr lIns="90000" rIns="90000" tIns="45000" bIns="45000"/>
          <a:p>
            <a:r>
              <a:rPr lang="en-US" sz="1990">
                <a:latin typeface="Arial"/>
              </a:rPr>
              <a:t>7</a:t>
            </a:r>
            <a:endParaRPr/>
          </a:p>
        </p:txBody>
      </p:sp>
      <p:sp>
        <p:nvSpPr>
          <p:cNvPr id="4143" name="TextShape 30"/>
          <p:cNvSpPr txBox="1"/>
          <p:nvPr/>
        </p:nvSpPr>
        <p:spPr>
          <a:xfrm>
            <a:off x="9273600" y="4233600"/>
            <a:ext cx="338400" cy="482400"/>
          </a:xfrm>
          <a:prstGeom prst="rect">
            <a:avLst/>
          </a:prstGeom>
        </p:spPr>
        <p:txBody>
          <a:bodyPr lIns="90000" rIns="90000" tIns="45000" bIns="45000"/>
          <a:p>
            <a:r>
              <a:rPr lang="en-US" sz="1990">
                <a:latin typeface="Arial"/>
              </a:rPr>
              <a:t>8</a:t>
            </a:r>
            <a:endParaRPr/>
          </a:p>
        </p:txBody>
      </p:sp>
      <p:sp>
        <p:nvSpPr>
          <p:cNvPr id="4144" name="Line 31"/>
          <p:cNvSpPr/>
          <p:nvPr/>
        </p:nvSpPr>
        <p:spPr>
          <a:xfrm flipH="1">
            <a:off x="-605160" y="2822040"/>
            <a:ext cx="1915560" cy="1225440"/>
          </a:xfrm>
          <a:prstGeom prst="line">
            <a:avLst/>
          </a:prstGeom>
          <a:ln w="29160">
            <a:solidFill>
              <a:srgbClr val="000000"/>
            </a:solidFill>
            <a:round/>
            <a:tailEnd len="med" type="triangle" w="med"/>
          </a:ln>
        </p:spPr>
      </p:sp>
      <p:sp>
        <p:nvSpPr>
          <p:cNvPr id="4145" name="Line 32"/>
          <p:cNvSpPr/>
          <p:nvPr/>
        </p:nvSpPr>
        <p:spPr>
          <a:xfrm flipH="1">
            <a:off x="604800" y="2814120"/>
            <a:ext cx="713880" cy="1233360"/>
          </a:xfrm>
          <a:prstGeom prst="line">
            <a:avLst/>
          </a:prstGeom>
          <a:ln w="29160">
            <a:solidFill>
              <a:srgbClr val="000000"/>
            </a:solidFill>
            <a:round/>
            <a:tailEnd len="med" type="triangle" w="med"/>
          </a:ln>
        </p:spPr>
      </p:sp>
      <p:sp>
        <p:nvSpPr>
          <p:cNvPr id="4146" name="Line 33"/>
          <p:cNvSpPr/>
          <p:nvPr/>
        </p:nvSpPr>
        <p:spPr>
          <a:xfrm flipH="1">
            <a:off x="8366400" y="2822040"/>
            <a:ext cx="302400" cy="1233360"/>
          </a:xfrm>
          <a:prstGeom prst="line">
            <a:avLst/>
          </a:prstGeom>
          <a:ln w="29160">
            <a:solidFill>
              <a:srgbClr val="000000"/>
            </a:solidFill>
            <a:round/>
            <a:tailEnd len="med" type="triangle" w="med"/>
          </a:ln>
        </p:spPr>
      </p:sp>
      <p:sp>
        <p:nvSpPr>
          <p:cNvPr id="4147" name="Line 34"/>
          <p:cNvSpPr/>
          <p:nvPr/>
        </p:nvSpPr>
        <p:spPr>
          <a:xfrm>
            <a:off x="8665920" y="2814120"/>
            <a:ext cx="910080" cy="1257120"/>
          </a:xfrm>
          <a:prstGeom prst="line">
            <a:avLst/>
          </a:prstGeom>
          <a:ln w="29160">
            <a:solidFill>
              <a:srgbClr val="000000"/>
            </a:solidFill>
            <a:round/>
            <a:tailEnd len="med" type="triangle" w="med"/>
          </a:ln>
        </p:spPr>
      </p:sp>
      <p:sp>
        <p:nvSpPr>
          <p:cNvPr id="4148" name="Line 35"/>
          <p:cNvSpPr/>
          <p:nvPr/>
        </p:nvSpPr>
        <p:spPr>
          <a:xfrm>
            <a:off x="8665920" y="2814120"/>
            <a:ext cx="1918080" cy="1217520"/>
          </a:xfrm>
          <a:prstGeom prst="line">
            <a:avLst/>
          </a:prstGeom>
          <a:ln w="29160">
            <a:solidFill>
              <a:srgbClr val="000000"/>
            </a:solidFill>
            <a:round/>
            <a:tailEnd len="med" type="triangle" w="med"/>
          </a:ln>
        </p:spPr>
      </p:sp>
      <p:sp>
        <p:nvSpPr>
          <p:cNvPr id="4149" name="Ellipse 36"/>
          <p:cNvSpPr/>
          <p:nvPr/>
        </p:nvSpPr>
        <p:spPr>
          <a:xfrm>
            <a:off x="3729600" y="1209600"/>
            <a:ext cx="2629080" cy="1814400"/>
          </a:xfrm>
          <a:prstGeom prst="ellipse">
            <a:avLst/>
          </a:prstGeom>
          <a:solidFill>
            <a:srgbClr val="729fcf"/>
          </a:solidFill>
          <a:ln w="12600">
            <a:solidFill>
              <a:srgbClr val="000000"/>
            </a:solidFill>
            <a:round/>
            <a:headEnd len="med" type="triangle" w="med"/>
            <a:tailEnd len="med" type="triangle" w="med"/>
          </a:ln>
        </p:spPr>
      </p:sp>
      <p:sp>
        <p:nvSpPr>
          <p:cNvPr id="4150" name="Rectangle 37"/>
          <p:cNvSpPr/>
          <p:nvPr/>
        </p:nvSpPr>
        <p:spPr>
          <a:xfrm>
            <a:off x="7178040" y="5241240"/>
            <a:ext cx="459360" cy="469080"/>
          </a:xfrm>
          <a:prstGeom prst="rect">
            <a:avLst/>
          </a:prstGeom>
          <a:solidFill>
            <a:srgbClr val="000000"/>
          </a:solidFill>
          <a:ln w="29160">
            <a:solidFill>
              <a:srgbClr val="000000"/>
            </a:solidFill>
            <a:round/>
            <a:headEnd len="med" type="triangle" w="med"/>
          </a:ln>
        </p:spPr>
      </p:sp>
      <p:sp>
        <p:nvSpPr>
          <p:cNvPr id="4151" name="Rectangle 38"/>
          <p:cNvSpPr/>
          <p:nvPr/>
        </p:nvSpPr>
        <p:spPr>
          <a:xfrm>
            <a:off x="7630200" y="5241240"/>
            <a:ext cx="459000" cy="469080"/>
          </a:xfrm>
          <a:prstGeom prst="rect">
            <a:avLst/>
          </a:prstGeom>
          <a:solidFill>
            <a:srgbClr val="ffffff"/>
          </a:solidFill>
          <a:ln w="29160">
            <a:solidFill>
              <a:srgbClr val="000000"/>
            </a:solidFill>
            <a:round/>
            <a:headEnd len="med" type="triangle" w="med"/>
          </a:ln>
        </p:spPr>
      </p:sp>
      <p:sp>
        <p:nvSpPr>
          <p:cNvPr id="4152" name="Rectangle 39"/>
          <p:cNvSpPr/>
          <p:nvPr/>
        </p:nvSpPr>
        <p:spPr>
          <a:xfrm>
            <a:off x="8081640" y="5241240"/>
            <a:ext cx="459360" cy="469080"/>
          </a:xfrm>
          <a:prstGeom prst="rect">
            <a:avLst/>
          </a:prstGeom>
          <a:solidFill>
            <a:srgbClr val="ffffff"/>
          </a:solidFill>
          <a:ln w="29160">
            <a:solidFill>
              <a:srgbClr val="000000"/>
            </a:solidFill>
            <a:round/>
            <a:headEnd len="med" type="triangle" w="med"/>
          </a:ln>
        </p:spPr>
      </p:sp>
      <p:sp>
        <p:nvSpPr>
          <p:cNvPr id="4153" name="Rectangle 40"/>
          <p:cNvSpPr/>
          <p:nvPr/>
        </p:nvSpPr>
        <p:spPr>
          <a:xfrm>
            <a:off x="8533800" y="5241240"/>
            <a:ext cx="459000" cy="469080"/>
          </a:xfrm>
          <a:prstGeom prst="rect">
            <a:avLst/>
          </a:prstGeom>
          <a:solidFill>
            <a:srgbClr val="ffffff"/>
          </a:solidFill>
          <a:ln w="29160">
            <a:solidFill>
              <a:srgbClr val="000000"/>
            </a:solidFill>
            <a:round/>
            <a:headEnd len="med" type="triangle" w="med"/>
          </a:ln>
        </p:spPr>
      </p:sp>
      <p:sp>
        <p:nvSpPr>
          <p:cNvPr id="4154" name="Rectangle 41"/>
          <p:cNvSpPr/>
          <p:nvPr/>
        </p:nvSpPr>
        <p:spPr>
          <a:xfrm>
            <a:off x="7178040" y="5684760"/>
            <a:ext cx="459360" cy="469080"/>
          </a:xfrm>
          <a:prstGeom prst="rect">
            <a:avLst/>
          </a:prstGeom>
          <a:solidFill>
            <a:srgbClr val="ffffff"/>
          </a:solidFill>
          <a:ln w="29160">
            <a:solidFill>
              <a:srgbClr val="000000"/>
            </a:solidFill>
            <a:round/>
            <a:headEnd len="med" type="triangle" w="med"/>
          </a:ln>
        </p:spPr>
      </p:sp>
      <p:sp>
        <p:nvSpPr>
          <p:cNvPr id="4155" name="Rectangle 42"/>
          <p:cNvSpPr/>
          <p:nvPr/>
        </p:nvSpPr>
        <p:spPr>
          <a:xfrm>
            <a:off x="7630200" y="5684760"/>
            <a:ext cx="459000" cy="469080"/>
          </a:xfrm>
          <a:prstGeom prst="rect">
            <a:avLst/>
          </a:prstGeom>
          <a:solidFill>
            <a:srgbClr val="666666"/>
          </a:solidFill>
          <a:ln w="29160">
            <a:solidFill>
              <a:srgbClr val="000000"/>
            </a:solidFill>
            <a:round/>
            <a:headEnd len="med" type="triangle" w="med"/>
          </a:ln>
        </p:spPr>
      </p:sp>
      <p:sp>
        <p:nvSpPr>
          <p:cNvPr id="4156" name="Rectangle 43"/>
          <p:cNvSpPr/>
          <p:nvPr/>
        </p:nvSpPr>
        <p:spPr>
          <a:xfrm>
            <a:off x="8081640" y="5684760"/>
            <a:ext cx="459360" cy="469080"/>
          </a:xfrm>
          <a:prstGeom prst="rect">
            <a:avLst/>
          </a:prstGeom>
          <a:solidFill>
            <a:srgbClr val="ffffff"/>
          </a:solidFill>
          <a:ln w="29160">
            <a:solidFill>
              <a:srgbClr val="000000"/>
            </a:solidFill>
            <a:round/>
            <a:headEnd len="med" type="triangle" w="med"/>
          </a:ln>
        </p:spPr>
      </p:sp>
      <p:sp>
        <p:nvSpPr>
          <p:cNvPr id="4157" name="Rectangle 44"/>
          <p:cNvSpPr/>
          <p:nvPr/>
        </p:nvSpPr>
        <p:spPr>
          <a:xfrm>
            <a:off x="8533800" y="5684760"/>
            <a:ext cx="459000" cy="469080"/>
          </a:xfrm>
          <a:prstGeom prst="rect">
            <a:avLst/>
          </a:prstGeom>
          <a:solidFill>
            <a:srgbClr val="ffffff"/>
          </a:solidFill>
          <a:ln w="29160">
            <a:solidFill>
              <a:srgbClr val="000000"/>
            </a:solidFill>
            <a:round/>
            <a:headEnd len="med" type="triangle" w="med"/>
          </a:ln>
        </p:spPr>
      </p:sp>
      <p:sp>
        <p:nvSpPr>
          <p:cNvPr id="4158" name="Rectangle 45"/>
          <p:cNvSpPr/>
          <p:nvPr/>
        </p:nvSpPr>
        <p:spPr>
          <a:xfrm>
            <a:off x="7178040" y="6127920"/>
            <a:ext cx="459360" cy="469080"/>
          </a:xfrm>
          <a:prstGeom prst="rect">
            <a:avLst/>
          </a:prstGeom>
          <a:solidFill>
            <a:srgbClr val="ffffff"/>
          </a:solidFill>
          <a:ln w="29160">
            <a:solidFill>
              <a:srgbClr val="000000"/>
            </a:solidFill>
            <a:round/>
            <a:headEnd len="med" type="triangle" w="med"/>
          </a:ln>
        </p:spPr>
      </p:sp>
      <p:sp>
        <p:nvSpPr>
          <p:cNvPr id="4159" name="Rectangle 46"/>
          <p:cNvSpPr/>
          <p:nvPr/>
        </p:nvSpPr>
        <p:spPr>
          <a:xfrm>
            <a:off x="7630200" y="6127920"/>
            <a:ext cx="459000" cy="469080"/>
          </a:xfrm>
          <a:prstGeom prst="rect">
            <a:avLst/>
          </a:prstGeom>
          <a:solidFill>
            <a:srgbClr val="999999"/>
          </a:solidFill>
          <a:ln w="29160">
            <a:solidFill>
              <a:srgbClr val="000000"/>
            </a:solidFill>
            <a:round/>
            <a:headEnd len="med" type="triangle" w="med"/>
          </a:ln>
        </p:spPr>
      </p:sp>
      <p:sp>
        <p:nvSpPr>
          <p:cNvPr id="4160" name="Rectangle 47"/>
          <p:cNvSpPr/>
          <p:nvPr/>
        </p:nvSpPr>
        <p:spPr>
          <a:xfrm>
            <a:off x="8081640" y="6127920"/>
            <a:ext cx="459360" cy="469080"/>
          </a:xfrm>
          <a:prstGeom prst="rect">
            <a:avLst/>
          </a:prstGeom>
          <a:solidFill>
            <a:srgbClr val="000000"/>
          </a:solidFill>
          <a:ln w="29160">
            <a:solidFill>
              <a:srgbClr val="000000"/>
            </a:solidFill>
            <a:round/>
            <a:headEnd len="med" type="triangle" w="med"/>
          </a:ln>
        </p:spPr>
      </p:sp>
      <p:sp>
        <p:nvSpPr>
          <p:cNvPr id="4161" name="Rectangle 48"/>
          <p:cNvSpPr/>
          <p:nvPr/>
        </p:nvSpPr>
        <p:spPr>
          <a:xfrm>
            <a:off x="8533800" y="6127920"/>
            <a:ext cx="459000" cy="469080"/>
          </a:xfrm>
          <a:prstGeom prst="rect">
            <a:avLst/>
          </a:prstGeom>
          <a:solidFill>
            <a:srgbClr val="ffffff"/>
          </a:solidFill>
          <a:ln w="29160">
            <a:solidFill>
              <a:srgbClr val="000000"/>
            </a:solidFill>
            <a:round/>
            <a:headEnd len="med" type="triangle" w="med"/>
          </a:ln>
        </p:spPr>
      </p:sp>
      <p:sp>
        <p:nvSpPr>
          <p:cNvPr id="4162" name="Rectangle 49"/>
          <p:cNvSpPr/>
          <p:nvPr/>
        </p:nvSpPr>
        <p:spPr>
          <a:xfrm>
            <a:off x="7178040" y="6564600"/>
            <a:ext cx="459360" cy="469080"/>
          </a:xfrm>
          <a:prstGeom prst="rect">
            <a:avLst/>
          </a:prstGeom>
          <a:solidFill>
            <a:srgbClr val="ffffff"/>
          </a:solidFill>
          <a:ln w="29160">
            <a:solidFill>
              <a:srgbClr val="000000"/>
            </a:solidFill>
            <a:round/>
            <a:headEnd len="med" type="triangle" w="med"/>
          </a:ln>
        </p:spPr>
      </p:sp>
      <p:sp>
        <p:nvSpPr>
          <p:cNvPr id="4163" name="Rectangle 50"/>
          <p:cNvSpPr/>
          <p:nvPr/>
        </p:nvSpPr>
        <p:spPr>
          <a:xfrm>
            <a:off x="7630200" y="6564600"/>
            <a:ext cx="459000" cy="469080"/>
          </a:xfrm>
          <a:prstGeom prst="rect">
            <a:avLst/>
          </a:prstGeom>
          <a:solidFill>
            <a:srgbClr val="ffffff"/>
          </a:solidFill>
          <a:ln w="29160">
            <a:solidFill>
              <a:srgbClr val="000000"/>
            </a:solidFill>
            <a:round/>
            <a:headEnd len="med" type="triangle" w="med"/>
          </a:ln>
        </p:spPr>
      </p:sp>
      <p:sp>
        <p:nvSpPr>
          <p:cNvPr id="4164" name="Rectangle 51"/>
          <p:cNvSpPr/>
          <p:nvPr/>
        </p:nvSpPr>
        <p:spPr>
          <a:xfrm>
            <a:off x="8081640" y="6564600"/>
            <a:ext cx="459360" cy="469080"/>
          </a:xfrm>
          <a:prstGeom prst="rect">
            <a:avLst/>
          </a:prstGeom>
          <a:solidFill>
            <a:srgbClr val="ffffff"/>
          </a:solidFill>
          <a:ln w="29160">
            <a:solidFill>
              <a:srgbClr val="000000"/>
            </a:solidFill>
            <a:round/>
            <a:headEnd len="med" type="triangle" w="med"/>
          </a:ln>
        </p:spPr>
      </p:sp>
      <p:sp>
        <p:nvSpPr>
          <p:cNvPr id="4165" name="Rectangle 52"/>
          <p:cNvSpPr/>
          <p:nvPr/>
        </p:nvSpPr>
        <p:spPr>
          <a:xfrm>
            <a:off x="8533800" y="6564600"/>
            <a:ext cx="459000" cy="469080"/>
          </a:xfrm>
          <a:prstGeom prst="rect">
            <a:avLst/>
          </a:prstGeom>
          <a:solidFill>
            <a:srgbClr val="000000"/>
          </a:solidFill>
          <a:ln w="29160">
            <a:solidFill>
              <a:srgbClr val="000000"/>
            </a:solidFill>
            <a:round/>
            <a:headEnd len="med" type="triangle" w="med"/>
          </a:ln>
        </p:spPr>
      </p:sp>
      <p:sp>
        <p:nvSpPr>
          <p:cNvPr id="4166" name="TextShape 53"/>
          <p:cNvSpPr txBox="1"/>
          <p:nvPr/>
        </p:nvSpPr>
        <p:spPr>
          <a:xfrm>
            <a:off x="6170400" y="5867640"/>
            <a:ext cx="782280" cy="381600"/>
          </a:xfrm>
          <a:prstGeom prst="rect">
            <a:avLst/>
          </a:prstGeom>
        </p:spPr>
        <p:txBody>
          <a:bodyPr lIns="90000" rIns="90000" tIns="45000" bIns="45000"/>
          <a:p>
            <a:r>
              <a:rPr lang="en-US" sz="1990">
                <a:latin typeface="Arial"/>
              </a:rPr>
              <a:t>TM =</a:t>
            </a:r>
            <a:endParaRPr/>
          </a:p>
        </p:txBody>
      </p:sp>
      <p:sp>
        <p:nvSpPr>
          <p:cNvPr id="4167" name="TextShape 54"/>
          <p:cNvSpPr txBox="1"/>
          <p:nvPr/>
        </p:nvSpPr>
        <p:spPr>
          <a:xfrm>
            <a:off x="7246080" y="4906440"/>
            <a:ext cx="333000" cy="346320"/>
          </a:xfrm>
          <a:prstGeom prst="rect">
            <a:avLst/>
          </a:prstGeom>
        </p:spPr>
        <p:txBody>
          <a:bodyPr lIns="90000" rIns="90000" tIns="45000" bIns="45000"/>
          <a:p>
            <a:r>
              <a:rPr lang="en-US">
                <a:latin typeface="Arial"/>
              </a:rPr>
              <a:t>A</a:t>
            </a:r>
            <a:endParaRPr/>
          </a:p>
        </p:txBody>
      </p:sp>
      <p:sp>
        <p:nvSpPr>
          <p:cNvPr id="4168" name="TextShape 55"/>
          <p:cNvSpPr txBox="1"/>
          <p:nvPr/>
        </p:nvSpPr>
        <p:spPr>
          <a:xfrm>
            <a:off x="7714440" y="4906440"/>
            <a:ext cx="333000" cy="346320"/>
          </a:xfrm>
          <a:prstGeom prst="rect">
            <a:avLst/>
          </a:prstGeom>
        </p:spPr>
        <p:txBody>
          <a:bodyPr lIns="90000" rIns="90000" tIns="45000" bIns="45000"/>
          <a:p>
            <a:r>
              <a:rPr lang="en-US">
                <a:latin typeface="Arial"/>
              </a:rPr>
              <a:t>B</a:t>
            </a:r>
            <a:endParaRPr/>
          </a:p>
        </p:txBody>
      </p:sp>
      <p:sp>
        <p:nvSpPr>
          <p:cNvPr id="4169" name="TextShape 56"/>
          <p:cNvSpPr txBox="1"/>
          <p:nvPr/>
        </p:nvSpPr>
        <p:spPr>
          <a:xfrm>
            <a:off x="8146800" y="4906440"/>
            <a:ext cx="345240" cy="346320"/>
          </a:xfrm>
          <a:prstGeom prst="rect">
            <a:avLst/>
          </a:prstGeom>
        </p:spPr>
        <p:txBody>
          <a:bodyPr lIns="90000" rIns="90000" tIns="45000" bIns="45000"/>
          <a:p>
            <a:r>
              <a:rPr lang="en-US">
                <a:latin typeface="Arial"/>
              </a:rPr>
              <a:t>C</a:t>
            </a:r>
            <a:endParaRPr/>
          </a:p>
        </p:txBody>
      </p:sp>
      <p:sp>
        <p:nvSpPr>
          <p:cNvPr id="4170" name="TextShape 57"/>
          <p:cNvSpPr txBox="1"/>
          <p:nvPr/>
        </p:nvSpPr>
        <p:spPr>
          <a:xfrm>
            <a:off x="6851160" y="6634440"/>
            <a:ext cx="345240" cy="346320"/>
          </a:xfrm>
          <a:prstGeom prst="rect">
            <a:avLst/>
          </a:prstGeom>
        </p:spPr>
        <p:txBody>
          <a:bodyPr lIns="90000" rIns="90000" tIns="45000" bIns="45000"/>
          <a:p>
            <a:r>
              <a:rPr lang="en-US">
                <a:latin typeface="Arial"/>
              </a:rPr>
              <a:t>D</a:t>
            </a:r>
            <a:endParaRPr/>
          </a:p>
        </p:txBody>
      </p:sp>
      <p:sp>
        <p:nvSpPr>
          <p:cNvPr id="4171" name="TextShape 58"/>
          <p:cNvSpPr txBox="1"/>
          <p:nvPr/>
        </p:nvSpPr>
        <p:spPr>
          <a:xfrm>
            <a:off x="6850440" y="5338440"/>
            <a:ext cx="333000" cy="346320"/>
          </a:xfrm>
          <a:prstGeom prst="rect">
            <a:avLst/>
          </a:prstGeom>
        </p:spPr>
        <p:txBody>
          <a:bodyPr lIns="90000" rIns="90000" tIns="45000" bIns="45000"/>
          <a:p>
            <a:r>
              <a:rPr lang="en-US">
                <a:latin typeface="Arial"/>
              </a:rPr>
              <a:t>A</a:t>
            </a:r>
            <a:endParaRPr/>
          </a:p>
        </p:txBody>
      </p:sp>
      <p:sp>
        <p:nvSpPr>
          <p:cNvPr id="4172" name="TextShape 59"/>
          <p:cNvSpPr txBox="1"/>
          <p:nvPr/>
        </p:nvSpPr>
        <p:spPr>
          <a:xfrm>
            <a:off x="6850800" y="5734440"/>
            <a:ext cx="333000" cy="346320"/>
          </a:xfrm>
          <a:prstGeom prst="rect">
            <a:avLst/>
          </a:prstGeom>
        </p:spPr>
        <p:txBody>
          <a:bodyPr lIns="90000" rIns="90000" tIns="45000" bIns="45000"/>
          <a:p>
            <a:r>
              <a:rPr lang="en-US">
                <a:latin typeface="Arial"/>
              </a:rPr>
              <a:t>B</a:t>
            </a:r>
            <a:endParaRPr/>
          </a:p>
        </p:txBody>
      </p:sp>
      <p:sp>
        <p:nvSpPr>
          <p:cNvPr id="4173" name="TextShape 60"/>
          <p:cNvSpPr txBox="1"/>
          <p:nvPr/>
        </p:nvSpPr>
        <p:spPr>
          <a:xfrm>
            <a:off x="6851160" y="6166440"/>
            <a:ext cx="345240" cy="346320"/>
          </a:xfrm>
          <a:prstGeom prst="rect">
            <a:avLst/>
          </a:prstGeom>
        </p:spPr>
        <p:txBody>
          <a:bodyPr lIns="90000" rIns="90000" tIns="45000" bIns="45000"/>
          <a:p>
            <a:r>
              <a:rPr lang="en-US">
                <a:latin typeface="Arial"/>
              </a:rPr>
              <a:t>C</a:t>
            </a:r>
            <a:endParaRPr/>
          </a:p>
        </p:txBody>
      </p:sp>
      <p:sp>
        <p:nvSpPr>
          <p:cNvPr id="4174" name="TextShape 61"/>
          <p:cNvSpPr txBox="1"/>
          <p:nvPr/>
        </p:nvSpPr>
        <p:spPr>
          <a:xfrm>
            <a:off x="8615160" y="4906440"/>
            <a:ext cx="345240" cy="346320"/>
          </a:xfrm>
          <a:prstGeom prst="rect">
            <a:avLst/>
          </a:prstGeom>
        </p:spPr>
        <p:txBody>
          <a:bodyPr lIns="90000" rIns="90000" tIns="45000" bIns="45000"/>
          <a:p>
            <a:r>
              <a:rPr lang="en-US">
                <a:latin typeface="Arial"/>
              </a:rPr>
              <a:t>D</a:t>
            </a:r>
            <a:endParaRPr/>
          </a:p>
        </p:txBody>
      </p:sp>
      <p:sp>
        <p:nvSpPr>
          <p:cNvPr id="4175" name="TextShape 62"/>
          <p:cNvSpPr txBox="1"/>
          <p:nvPr/>
        </p:nvSpPr>
        <p:spPr>
          <a:xfrm>
            <a:off x="3965040" y="5148720"/>
            <a:ext cx="1959120" cy="346320"/>
          </a:xfrm>
          <a:prstGeom prst="rect">
            <a:avLst/>
          </a:prstGeom>
        </p:spPr>
        <p:txBody>
          <a:bodyPr lIns="90000" rIns="90000" tIns="45000" bIns="45000"/>
          <a:p>
            <a:r>
              <a:rPr b="1" lang="en-US" u="sng">
                <a:latin typeface="Arial"/>
              </a:rPr>
              <a:t>Control Network</a:t>
            </a:r>
            <a:endParaRPr/>
          </a:p>
        </p:txBody>
      </p:sp>
      <p:sp>
        <p:nvSpPr>
          <p:cNvPr id="4176" name="TextShape 63"/>
          <p:cNvSpPr txBox="1"/>
          <p:nvPr/>
        </p:nvSpPr>
        <p:spPr>
          <a:xfrm>
            <a:off x="3965040" y="5148720"/>
            <a:ext cx="1815840" cy="346320"/>
          </a:xfrm>
          <a:prstGeom prst="rect">
            <a:avLst/>
          </a:prstGeom>
        </p:spPr>
        <p:txBody>
          <a:bodyPr lIns="90000" rIns="90000" tIns="45000" bIns="45000"/>
          <a:p>
            <a:r>
              <a:rPr b="1" lang="en-US" u="sng">
                <a:latin typeface="Arial"/>
              </a:rPr>
              <a:t>Cases Network</a:t>
            </a:r>
            <a:endParaRPr/>
          </a:p>
        </p:txBody>
      </p:sp>
    </p:spTree>
  </p:cSld>
  <p:timing>
    <p:tnLst>
      <p:par>
        <p:cTn id="367" dur="indefinite" restart="never" nodeType="tmRoot">
          <p:childTnLst>
            <p:seq>
              <p:cTn id="368" nodeType="mainSeq">
                <p:childTnLst>
                  <p:par>
                    <p:cTn id="369" fill="freeze">
                      <p:stCondLst>
                        <p:cond delay="indefinite"/>
                      </p:stCondLst>
                      <p:childTnLst>
                        <p:par>
                          <p:cTn id="370" fill="freeze">
                            <p:stCondLst>
                              <p:cond delay="0"/>
                            </p:stCondLst>
                            <p:childTnLst>
                              <p:par>
                                <p:cTn id="371" nodeType="clickEffect" fill="hold" presetClass="entr" presetID="9">
                                  <p:stCondLst>
                                    <p:cond delay="0"/>
                                  </p:stCondLst>
                                  <p:childTnLst>
                                    <p:set>
                                      <p:cBhvr>
                                        <p:cTn id="372" dur="1" fill="hold">
                                          <p:stCondLst>
                                            <p:cond delay="0"/>
                                          </p:stCondLst>
                                        </p:cTn>
                                        <p:tgtEl>
                                          <p:spTgt spid="-1"/>
                                        </p:tgtEl>
                                        <p:attrNameLst>
                                          <p:attrName>style.visibility</p:attrName>
                                        </p:attrNameLst>
                                      </p:cBhvr>
                                      <p:to>
                                        <p:strVal val="visible"/>
                                      </p:to>
                                    </p:set>
                                    <p:animEffect filter="dissolve" transition="in">
                                      <p:cBhvr additive="repl">
                                        <p:cTn id="373" dur="500"/>
                                        <p:tgtEl>
                                          <p:spTgt spid="-1"/>
                                        </p:tgtEl>
                                      </p:cBhvr>
                                    </p:animEffect>
                                  </p:childTnLst>
                                </p:cTn>
                              </p:par>
                              <p:par>
                                <p:cTn id="374" nodeType="withEffect" fill="hold" presetClass="entr" presetID="9">
                                  <p:stCondLst>
                                    <p:cond delay="0"/>
                                  </p:stCondLst>
                                  <p:childTnLst>
                                    <p:set>
                                      <p:cBhvr>
                                        <p:cTn id="375" dur="1" fill="hold">
                                          <p:stCondLst>
                                            <p:cond delay="0"/>
                                          </p:stCondLst>
                                        </p:cTn>
                                        <p:tgtEl>
                                          <p:spTgt spid="-1"/>
                                        </p:tgtEl>
                                        <p:attrNameLst>
                                          <p:attrName>style.visibility</p:attrName>
                                        </p:attrNameLst>
                                      </p:cBhvr>
                                      <p:to>
                                        <p:strVal val="visible"/>
                                      </p:to>
                                    </p:set>
                                    <p:animEffect filter="dissolve" transition="in">
                                      <p:cBhvr additive="repl">
                                        <p:cTn id="376" dur="500"/>
                                        <p:tgtEl>
                                          <p:spTgt spid="-1"/>
                                        </p:tgtEl>
                                      </p:cBhvr>
                                    </p:animEffect>
                                  </p:childTnLst>
                                </p:cTn>
                              </p:par>
                              <p:par>
                                <p:cTn id="377" nodeType="withEffect" fill="hold" presetClass="exit" presetID="9">
                                  <p:stCondLst>
                                    <p:cond delay="0"/>
                                  </p:stCondLst>
                                  <p:childTnLst>
                                    <p:animEffect filter="dissolve" transition="in">
                                      <p:cBhvr additive="repl">
                                        <p:cTn id="378" dur="500"/>
                                        <p:tgtEl>
                                          <p:spTgt spid="4175">
                                            <p:txEl>
                                              <p:pRg st="0" end="16"/>
                                            </p:txEl>
                                          </p:spTgt>
                                        </p:tgtEl>
                                      </p:cBhvr>
                                    </p:animEffect>
                                    <p:set>
                                      <p:cBhvr>
                                        <p:cTn id="379" dur="1" fill="hold">
                                          <p:stCondLst>
                                            <p:cond delay="499"/>
                                          </p:stCondLst>
                                        </p:cTn>
                                        <p:tgtEl>
                                          <p:spTgt spid="4175">
                                            <p:txEl>
                                              <p:pRg st="0" end="16"/>
                                            </p:txEl>
                                          </p:spTgt>
                                        </p:tgtEl>
                                        <p:attrNameLst>
                                          <p:attrName>style.visibility</p:attrName>
                                        </p:attrNameLst>
                                      </p:cBhvr>
                                      <p:to>
                                        <p:strVal val="hidden"/>
                                      </p:to>
                                    </p:set>
                                  </p:childTnLst>
                                </p:cTn>
                              </p:par>
                              <p:par>
                                <p:cTn id="380" nodeType="withEffect" fill="hold" presetClass="entr" presetID="9">
                                  <p:stCondLst>
                                    <p:cond delay="0"/>
                                  </p:stCondLst>
                                  <p:childTnLst>
                                    <p:set>
                                      <p:cBhvr>
                                        <p:cTn id="381" dur="1" fill="hold">
                                          <p:stCondLst>
                                            <p:cond delay="0"/>
                                          </p:stCondLst>
                                        </p:cTn>
                                        <p:tgtEl>
                                          <p:spTgt spid="4176">
                                            <p:txEl>
                                              <p:pRg st="0" end="14"/>
                                            </p:txEl>
                                          </p:spTgt>
                                        </p:tgtEl>
                                        <p:attrNameLst>
                                          <p:attrName>style.visibility</p:attrName>
                                        </p:attrNameLst>
                                      </p:cBhvr>
                                      <p:to>
                                        <p:strVal val="visible"/>
                                      </p:to>
                                    </p:set>
                                    <p:animEffect filter="dissolve" transition="in">
                                      <p:cBhvr additive="repl">
                                        <p:cTn id="382" dur="500"/>
                                        <p:tgtEl>
                                          <p:spTgt spid="4176">
                                            <p:txEl>
                                              <p:pRg st="0" end="14"/>
                                            </p:txEl>
                                          </p:spTgt>
                                        </p:tgtEl>
                                      </p:cBhvr>
                                    </p:animEffect>
                                  </p:childTnLst>
                                </p:cTn>
                              </p:par>
                            </p:childTnLst>
                          </p:cTn>
                        </p:par>
                      </p:childTnLst>
                    </p:cTn>
                  </p:par>
                  <p:par>
                    <p:cTn id="383" fill="freeze">
                      <p:stCondLst>
                        <p:cond delay="indefinite"/>
                      </p:stCondLst>
                      <p:childTnLst>
                        <p:par>
                          <p:cTn id="384" fill="freeze">
                            <p:stCondLst>
                              <p:cond delay="0"/>
                            </p:stCondLst>
                            <p:childTnLst>
                              <p:par>
                                <p:cTn id="385" nodeType="clickEffect" fill="hold" presetClass="entr" presetID="1">
                                  <p:stCondLst>
                                    <p:cond delay="0"/>
                                  </p:stCondLst>
                                  <p:childTnLst>
                                    <p:set>
                                      <p:cBhvr>
                                        <p:cTn id="386" dur="1" fill="hold">
                                          <p:stCondLst>
                                            <p:cond delay="0"/>
                                          </p:stCondLst>
                                        </p:cTn>
                                        <p:tgtEl>
                                          <p:spTgt spid="-1"/>
                                        </p:tgtEl>
                                        <p:attrNameLst>
                                          <p:attrName>style.visibility</p:attrName>
                                        </p:attrNameLst>
                                      </p:cBhvr>
                                      <p:to>
                                        <p:strVal val="visible"/>
                                      </p:to>
                                    </p:set>
                                  </p:childTnLst>
                                </p:cTn>
                              </p:par>
                            </p:childTnLst>
                          </p:cTn>
                        </p:par>
                      </p:childTnLst>
                    </p:cTn>
                  </p:par>
                  <p:par>
                    <p:cTn id="387" fill="freeze">
                      <p:stCondLst>
                        <p:cond delay="indefinite"/>
                      </p:stCondLst>
                      <p:childTnLst>
                        <p:par>
                          <p:cTn id="388" fill="freeze">
                            <p:stCondLst>
                              <p:cond delay="0"/>
                            </p:stCondLst>
                            <p:childTnLst>
                              <p:par>
                                <p:cTn id="389" nodeType="clickEffect" fill="hold" presetClass="entr" presetID="1">
                                  <p:stCondLst>
                                    <p:cond delay="0"/>
                                  </p:stCondLst>
                                  <p:childTnLst>
                                    <p:set>
                                      <p:cBhvr>
                                        <p:cTn id="390" dur="1" fill="hold">
                                          <p:stCondLst>
                                            <p:cond delay="0"/>
                                          </p:stCondLst>
                                        </p:cTn>
                                        <p:tgtEl>
                                          <p:spTgt spid="414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77" name="TextShape 1"/>
          <p:cNvSpPr txBox="1"/>
          <p:nvPr/>
        </p:nvSpPr>
        <p:spPr>
          <a:xfrm>
            <a:off x="504360" y="0"/>
            <a:ext cx="9071640" cy="1360800"/>
          </a:xfrm>
          <a:prstGeom prst="rect">
            <a:avLst/>
          </a:prstGeom>
        </p:spPr>
        <p:txBody>
          <a:bodyPr lIns="0" rIns="0" tIns="0" bIns="0" anchor="ctr"/>
          <a:p>
            <a:pPr algn="ctr"/>
            <a:r>
              <a:rPr lang="en-US" sz="4000">
                <a:latin typeface="Times New Roman"/>
              </a:rPr>
              <a:t>Biological Mechanism</a:t>
            </a:r>
            <a:endParaRPr/>
          </a:p>
        </p:txBody>
      </p:sp>
      <p:sp>
        <p:nvSpPr>
          <p:cNvPr id="4178" name="Rectangle 2"/>
          <p:cNvSpPr/>
          <p:nvPr/>
        </p:nvSpPr>
        <p:spPr>
          <a:xfrm>
            <a:off x="2620440" y="6188400"/>
            <a:ext cx="1008000" cy="705600"/>
          </a:xfrm>
          <a:prstGeom prst="rect">
            <a:avLst/>
          </a:prstGeom>
          <a:solidFill>
            <a:srgbClr val="ff3333"/>
          </a:solidFill>
          <a:ln w="29160">
            <a:solidFill>
              <a:srgbClr val="000000"/>
            </a:solidFill>
            <a:round/>
          </a:ln>
        </p:spPr>
      </p:sp>
      <p:sp>
        <p:nvSpPr>
          <p:cNvPr id="4179" name="Rectangle 3"/>
          <p:cNvSpPr/>
          <p:nvPr/>
        </p:nvSpPr>
        <p:spPr>
          <a:xfrm>
            <a:off x="3930840" y="6188400"/>
            <a:ext cx="1008000" cy="705600"/>
          </a:xfrm>
          <a:prstGeom prst="rect">
            <a:avLst/>
          </a:prstGeom>
          <a:solidFill>
            <a:srgbClr val="ff3333"/>
          </a:solidFill>
          <a:ln w="29160">
            <a:solidFill>
              <a:srgbClr val="000000"/>
            </a:solidFill>
            <a:round/>
          </a:ln>
        </p:spPr>
      </p:sp>
      <p:sp>
        <p:nvSpPr>
          <p:cNvPr id="4180" name="Rectangle 4"/>
          <p:cNvSpPr/>
          <p:nvPr/>
        </p:nvSpPr>
        <p:spPr>
          <a:xfrm>
            <a:off x="5241240" y="6188400"/>
            <a:ext cx="1008000" cy="705600"/>
          </a:xfrm>
          <a:prstGeom prst="rect">
            <a:avLst/>
          </a:prstGeom>
          <a:solidFill>
            <a:srgbClr val="ff3333"/>
          </a:solidFill>
          <a:ln w="29160">
            <a:solidFill>
              <a:srgbClr val="000000"/>
            </a:solidFill>
            <a:round/>
          </a:ln>
        </p:spPr>
      </p:sp>
      <p:sp>
        <p:nvSpPr>
          <p:cNvPr id="4181" name="Ellipse 5"/>
          <p:cNvSpPr/>
          <p:nvPr/>
        </p:nvSpPr>
        <p:spPr>
          <a:xfrm rot="21520800">
            <a:off x="3116160" y="3830040"/>
            <a:ext cx="1108800" cy="1108440"/>
          </a:xfrm>
          <a:prstGeom prst="ellipse">
            <a:avLst/>
          </a:prstGeom>
          <a:solidFill>
            <a:srgbClr val="729fcf"/>
          </a:solidFill>
          <a:ln w="36720">
            <a:solidFill>
              <a:srgbClr val="000000"/>
            </a:solidFill>
            <a:round/>
          </a:ln>
        </p:spPr>
      </p:sp>
      <p:sp>
        <p:nvSpPr>
          <p:cNvPr id="4182" name="Rectangle 6"/>
          <p:cNvSpPr/>
          <p:nvPr/>
        </p:nvSpPr>
        <p:spPr>
          <a:xfrm>
            <a:off x="6550920" y="6188400"/>
            <a:ext cx="1008000" cy="705600"/>
          </a:xfrm>
          <a:prstGeom prst="rect">
            <a:avLst/>
          </a:prstGeom>
          <a:solidFill>
            <a:srgbClr val="ff3333"/>
          </a:solidFill>
          <a:ln w="29160">
            <a:solidFill>
              <a:srgbClr val="000000"/>
            </a:solidFill>
            <a:round/>
          </a:ln>
        </p:spPr>
      </p:sp>
      <p:sp>
        <p:nvSpPr>
          <p:cNvPr id="4183" name="Ellipse 7"/>
          <p:cNvSpPr/>
          <p:nvPr/>
        </p:nvSpPr>
        <p:spPr>
          <a:xfrm rot="21520800">
            <a:off x="5859000" y="3869640"/>
            <a:ext cx="1108800" cy="1108440"/>
          </a:xfrm>
          <a:prstGeom prst="ellipse">
            <a:avLst/>
          </a:prstGeom>
          <a:solidFill>
            <a:srgbClr val="729fcf"/>
          </a:solidFill>
          <a:ln w="36720">
            <a:solidFill>
              <a:srgbClr val="000000"/>
            </a:solidFill>
            <a:round/>
          </a:ln>
        </p:spPr>
      </p:sp>
      <p:sp>
        <p:nvSpPr>
          <p:cNvPr id="4184" name="Line 8"/>
          <p:cNvSpPr/>
          <p:nvPr/>
        </p:nvSpPr>
        <p:spPr>
          <a:xfrm>
            <a:off x="3628440" y="4978800"/>
            <a:ext cx="806400" cy="1209600"/>
          </a:xfrm>
          <a:prstGeom prst="line">
            <a:avLst/>
          </a:prstGeom>
          <a:ln w="29160">
            <a:solidFill>
              <a:srgbClr val="000000"/>
            </a:solidFill>
            <a:round/>
            <a:tailEnd len="med" type="triangle" w="med"/>
          </a:ln>
        </p:spPr>
      </p:sp>
      <p:sp>
        <p:nvSpPr>
          <p:cNvPr id="4185" name="Line 9"/>
          <p:cNvSpPr/>
          <p:nvPr/>
        </p:nvSpPr>
        <p:spPr>
          <a:xfrm flipH="1">
            <a:off x="5644800" y="4978800"/>
            <a:ext cx="705600" cy="1209600"/>
          </a:xfrm>
          <a:prstGeom prst="line">
            <a:avLst/>
          </a:prstGeom>
          <a:ln w="29160">
            <a:solidFill>
              <a:srgbClr val="000000"/>
            </a:solidFill>
            <a:round/>
            <a:tailEnd len="med" type="triangle" w="med"/>
          </a:ln>
        </p:spPr>
      </p:sp>
      <p:sp>
        <p:nvSpPr>
          <p:cNvPr id="4186" name="Line 10"/>
          <p:cNvSpPr/>
          <p:nvPr/>
        </p:nvSpPr>
        <p:spPr>
          <a:xfrm>
            <a:off x="6358320" y="4970520"/>
            <a:ext cx="798120" cy="1217520"/>
          </a:xfrm>
          <a:prstGeom prst="line">
            <a:avLst/>
          </a:prstGeom>
          <a:ln w="29160">
            <a:solidFill>
              <a:srgbClr val="000000"/>
            </a:solidFill>
            <a:round/>
            <a:tailEnd len="med" type="triangle" w="med"/>
          </a:ln>
        </p:spPr>
      </p:sp>
      <p:sp>
        <p:nvSpPr>
          <p:cNvPr id="4187" name="Line 11"/>
          <p:cNvSpPr/>
          <p:nvPr/>
        </p:nvSpPr>
        <p:spPr>
          <a:xfrm flipH="1">
            <a:off x="3024000" y="4970520"/>
            <a:ext cx="596880" cy="1217520"/>
          </a:xfrm>
          <a:prstGeom prst="line">
            <a:avLst/>
          </a:prstGeom>
          <a:ln w="29160">
            <a:solidFill>
              <a:srgbClr val="000000"/>
            </a:solidFill>
            <a:round/>
            <a:tailEnd len="med" type="triangle" w="med"/>
          </a:ln>
        </p:spPr>
      </p:sp>
      <p:sp>
        <p:nvSpPr>
          <p:cNvPr id="4188" name="Rectangle 12"/>
          <p:cNvSpPr/>
          <p:nvPr/>
        </p:nvSpPr>
        <p:spPr>
          <a:xfrm>
            <a:off x="1350720" y="6188400"/>
            <a:ext cx="1008000" cy="705600"/>
          </a:xfrm>
          <a:prstGeom prst="rect">
            <a:avLst/>
          </a:prstGeom>
          <a:solidFill>
            <a:srgbClr val="ff3333"/>
          </a:solidFill>
          <a:ln w="29160">
            <a:solidFill>
              <a:srgbClr val="000000"/>
            </a:solidFill>
            <a:round/>
          </a:ln>
        </p:spPr>
      </p:sp>
      <p:sp>
        <p:nvSpPr>
          <p:cNvPr id="4189" name="Rectangle 13"/>
          <p:cNvSpPr/>
          <p:nvPr/>
        </p:nvSpPr>
        <p:spPr>
          <a:xfrm>
            <a:off x="7819200" y="6188400"/>
            <a:ext cx="1008000" cy="705600"/>
          </a:xfrm>
          <a:prstGeom prst="rect">
            <a:avLst/>
          </a:prstGeom>
          <a:solidFill>
            <a:srgbClr val="ff3333"/>
          </a:solidFill>
          <a:ln w="29160">
            <a:solidFill>
              <a:srgbClr val="000000"/>
            </a:solidFill>
            <a:round/>
          </a:ln>
        </p:spPr>
      </p:sp>
      <p:sp>
        <p:nvSpPr>
          <p:cNvPr id="4190" name="Rectangle 14"/>
          <p:cNvSpPr/>
          <p:nvPr/>
        </p:nvSpPr>
        <p:spPr>
          <a:xfrm>
            <a:off x="120240" y="6188400"/>
            <a:ext cx="1008000" cy="705600"/>
          </a:xfrm>
          <a:prstGeom prst="rect">
            <a:avLst/>
          </a:prstGeom>
          <a:solidFill>
            <a:srgbClr val="ff3333"/>
          </a:solidFill>
          <a:ln w="29160">
            <a:solidFill>
              <a:srgbClr val="000000"/>
            </a:solidFill>
            <a:round/>
          </a:ln>
        </p:spPr>
      </p:sp>
      <p:sp>
        <p:nvSpPr>
          <p:cNvPr id="4191" name="Rectangle 15"/>
          <p:cNvSpPr/>
          <p:nvPr/>
        </p:nvSpPr>
        <p:spPr>
          <a:xfrm>
            <a:off x="8970120" y="6188400"/>
            <a:ext cx="1008000" cy="705600"/>
          </a:xfrm>
          <a:prstGeom prst="rect">
            <a:avLst/>
          </a:prstGeom>
          <a:solidFill>
            <a:srgbClr val="ff3333"/>
          </a:solidFill>
          <a:ln w="29160">
            <a:solidFill>
              <a:srgbClr val="000000"/>
            </a:solidFill>
            <a:round/>
          </a:ln>
        </p:spPr>
      </p:sp>
      <p:sp>
        <p:nvSpPr>
          <p:cNvPr id="4192" name="Line 16"/>
          <p:cNvSpPr/>
          <p:nvPr/>
        </p:nvSpPr>
        <p:spPr>
          <a:xfrm flipH="1">
            <a:off x="1713600" y="4962600"/>
            <a:ext cx="1915560" cy="1225440"/>
          </a:xfrm>
          <a:prstGeom prst="line">
            <a:avLst/>
          </a:prstGeom>
          <a:ln w="29160">
            <a:solidFill>
              <a:srgbClr val="000000"/>
            </a:solidFill>
            <a:round/>
            <a:tailEnd len="med" type="triangle" w="med"/>
          </a:ln>
        </p:spPr>
      </p:sp>
      <p:sp>
        <p:nvSpPr>
          <p:cNvPr id="4193" name="TextShape 17"/>
          <p:cNvSpPr txBox="1"/>
          <p:nvPr/>
        </p:nvSpPr>
        <p:spPr>
          <a:xfrm>
            <a:off x="3427200" y="4075920"/>
            <a:ext cx="498600" cy="701280"/>
          </a:xfrm>
          <a:prstGeom prst="rect">
            <a:avLst/>
          </a:prstGeom>
        </p:spPr>
        <p:txBody>
          <a:bodyPr lIns="90000" rIns="90000" tIns="45000" bIns="45000"/>
          <a:p>
            <a:r>
              <a:rPr lang="en-US" sz="3200">
                <a:latin typeface="Arial"/>
              </a:rPr>
              <a:t>B</a:t>
            </a:r>
            <a:endParaRPr/>
          </a:p>
        </p:txBody>
      </p:sp>
      <p:sp>
        <p:nvSpPr>
          <p:cNvPr id="4194" name="TextShape 18"/>
          <p:cNvSpPr txBox="1"/>
          <p:nvPr/>
        </p:nvSpPr>
        <p:spPr>
          <a:xfrm>
            <a:off x="6156000" y="4075920"/>
            <a:ext cx="523440" cy="701280"/>
          </a:xfrm>
          <a:prstGeom prst="rect">
            <a:avLst/>
          </a:prstGeom>
        </p:spPr>
        <p:txBody>
          <a:bodyPr lIns="90000" rIns="90000" tIns="45000" bIns="45000"/>
          <a:p>
            <a:r>
              <a:rPr lang="en-US" sz="3200">
                <a:latin typeface="Arial"/>
              </a:rPr>
              <a:t>C</a:t>
            </a:r>
            <a:endParaRPr/>
          </a:p>
        </p:txBody>
      </p:sp>
      <p:sp>
        <p:nvSpPr>
          <p:cNvPr id="4195" name="Ellipse 19"/>
          <p:cNvSpPr/>
          <p:nvPr/>
        </p:nvSpPr>
        <p:spPr>
          <a:xfrm rot="21520800">
            <a:off x="775080" y="3830040"/>
            <a:ext cx="1108800" cy="1108440"/>
          </a:xfrm>
          <a:prstGeom prst="ellipse">
            <a:avLst/>
          </a:prstGeom>
          <a:solidFill>
            <a:srgbClr val="729fcf"/>
          </a:solidFill>
          <a:ln w="36720">
            <a:solidFill>
              <a:srgbClr val="000000"/>
            </a:solidFill>
            <a:round/>
          </a:ln>
        </p:spPr>
      </p:sp>
      <p:sp>
        <p:nvSpPr>
          <p:cNvPr id="4196" name="TextShape 20"/>
          <p:cNvSpPr txBox="1"/>
          <p:nvPr/>
        </p:nvSpPr>
        <p:spPr>
          <a:xfrm>
            <a:off x="1086120" y="4075920"/>
            <a:ext cx="498600" cy="701280"/>
          </a:xfrm>
          <a:prstGeom prst="rect">
            <a:avLst/>
          </a:prstGeom>
        </p:spPr>
        <p:txBody>
          <a:bodyPr lIns="90000" rIns="90000" tIns="45000" bIns="45000"/>
          <a:p>
            <a:r>
              <a:rPr lang="en-US" sz="3200">
                <a:latin typeface="Arial"/>
              </a:rPr>
              <a:t>A</a:t>
            </a:r>
            <a:endParaRPr/>
          </a:p>
        </p:txBody>
      </p:sp>
      <p:sp>
        <p:nvSpPr>
          <p:cNvPr id="4197" name="Ellipse 21"/>
          <p:cNvSpPr/>
          <p:nvPr/>
        </p:nvSpPr>
        <p:spPr>
          <a:xfrm rot="21520800">
            <a:off x="8116920" y="3830040"/>
            <a:ext cx="1108800" cy="1108440"/>
          </a:xfrm>
          <a:prstGeom prst="ellipse">
            <a:avLst/>
          </a:prstGeom>
          <a:solidFill>
            <a:srgbClr val="729fcf"/>
          </a:solidFill>
          <a:ln w="36720">
            <a:solidFill>
              <a:srgbClr val="000000"/>
            </a:solidFill>
            <a:round/>
          </a:ln>
        </p:spPr>
      </p:sp>
      <p:sp>
        <p:nvSpPr>
          <p:cNvPr id="4198" name="TextShape 22"/>
          <p:cNvSpPr txBox="1"/>
          <p:nvPr/>
        </p:nvSpPr>
        <p:spPr>
          <a:xfrm>
            <a:off x="8427600" y="4075920"/>
            <a:ext cx="523440" cy="701280"/>
          </a:xfrm>
          <a:prstGeom prst="rect">
            <a:avLst/>
          </a:prstGeom>
        </p:spPr>
        <p:txBody>
          <a:bodyPr lIns="90000" rIns="90000" tIns="45000" bIns="45000"/>
          <a:p>
            <a:r>
              <a:rPr lang="en-US" sz="3200">
                <a:latin typeface="Arial"/>
              </a:rPr>
              <a:t>D</a:t>
            </a:r>
            <a:endParaRPr/>
          </a:p>
        </p:txBody>
      </p:sp>
      <p:sp>
        <p:nvSpPr>
          <p:cNvPr id="4199" name="Rectangle 23"/>
          <p:cNvSpPr/>
          <p:nvPr/>
        </p:nvSpPr>
        <p:spPr>
          <a:xfrm>
            <a:off x="806040" y="1511640"/>
            <a:ext cx="306000" cy="290160"/>
          </a:xfrm>
          <a:prstGeom prst="rect">
            <a:avLst/>
          </a:prstGeom>
          <a:solidFill>
            <a:srgbClr val="000000"/>
          </a:solidFill>
          <a:ln w="29160">
            <a:solidFill>
              <a:srgbClr val="000000"/>
            </a:solidFill>
            <a:round/>
            <a:headEnd len="med" type="triangle" w="med"/>
          </a:ln>
        </p:spPr>
      </p:sp>
      <p:sp>
        <p:nvSpPr>
          <p:cNvPr id="4200" name="Rectangle 24"/>
          <p:cNvSpPr/>
          <p:nvPr/>
        </p:nvSpPr>
        <p:spPr>
          <a:xfrm>
            <a:off x="1107360" y="1511640"/>
            <a:ext cx="306000" cy="290160"/>
          </a:xfrm>
          <a:prstGeom prst="rect">
            <a:avLst/>
          </a:prstGeom>
          <a:solidFill>
            <a:srgbClr val="ffffff"/>
          </a:solidFill>
          <a:ln w="29160">
            <a:solidFill>
              <a:srgbClr val="000000"/>
            </a:solidFill>
            <a:round/>
            <a:headEnd len="med" type="triangle" w="med"/>
          </a:ln>
        </p:spPr>
      </p:sp>
      <p:sp>
        <p:nvSpPr>
          <p:cNvPr id="4201" name="Rectangle 25"/>
          <p:cNvSpPr/>
          <p:nvPr/>
        </p:nvSpPr>
        <p:spPr>
          <a:xfrm>
            <a:off x="1408680" y="1511640"/>
            <a:ext cx="306000" cy="290160"/>
          </a:xfrm>
          <a:prstGeom prst="rect">
            <a:avLst/>
          </a:prstGeom>
          <a:solidFill>
            <a:srgbClr val="ffffff"/>
          </a:solidFill>
          <a:ln w="29160">
            <a:solidFill>
              <a:srgbClr val="000000"/>
            </a:solidFill>
            <a:round/>
            <a:headEnd len="med" type="triangle" w="med"/>
          </a:ln>
        </p:spPr>
      </p:sp>
      <p:sp>
        <p:nvSpPr>
          <p:cNvPr id="4202" name="Rectangle 26"/>
          <p:cNvSpPr/>
          <p:nvPr/>
        </p:nvSpPr>
        <p:spPr>
          <a:xfrm>
            <a:off x="1709640" y="1511640"/>
            <a:ext cx="306000" cy="290160"/>
          </a:xfrm>
          <a:prstGeom prst="rect">
            <a:avLst/>
          </a:prstGeom>
          <a:solidFill>
            <a:srgbClr val="ffffff"/>
          </a:solidFill>
          <a:ln w="29160">
            <a:solidFill>
              <a:srgbClr val="000000"/>
            </a:solidFill>
            <a:round/>
            <a:headEnd len="med" type="triangle" w="med"/>
          </a:ln>
        </p:spPr>
      </p:sp>
      <p:sp>
        <p:nvSpPr>
          <p:cNvPr id="4203" name="Rectangle 27"/>
          <p:cNvSpPr/>
          <p:nvPr/>
        </p:nvSpPr>
        <p:spPr>
          <a:xfrm>
            <a:off x="806040" y="1785960"/>
            <a:ext cx="306000" cy="290160"/>
          </a:xfrm>
          <a:prstGeom prst="rect">
            <a:avLst/>
          </a:prstGeom>
          <a:solidFill>
            <a:srgbClr val="ffffff"/>
          </a:solidFill>
          <a:ln w="29160">
            <a:solidFill>
              <a:srgbClr val="000000"/>
            </a:solidFill>
            <a:round/>
            <a:headEnd len="med" type="triangle" w="med"/>
          </a:ln>
        </p:spPr>
      </p:sp>
      <p:sp>
        <p:nvSpPr>
          <p:cNvPr id="4204" name="Rectangle 28"/>
          <p:cNvSpPr/>
          <p:nvPr/>
        </p:nvSpPr>
        <p:spPr>
          <a:xfrm>
            <a:off x="1107360" y="1785960"/>
            <a:ext cx="306000" cy="290160"/>
          </a:xfrm>
          <a:prstGeom prst="rect">
            <a:avLst/>
          </a:prstGeom>
          <a:solidFill>
            <a:srgbClr val="666666"/>
          </a:solidFill>
          <a:ln w="29160">
            <a:solidFill>
              <a:srgbClr val="000000"/>
            </a:solidFill>
            <a:round/>
            <a:headEnd len="med" type="triangle" w="med"/>
          </a:ln>
        </p:spPr>
      </p:sp>
      <p:sp>
        <p:nvSpPr>
          <p:cNvPr id="4205" name="Rectangle 29"/>
          <p:cNvSpPr/>
          <p:nvPr/>
        </p:nvSpPr>
        <p:spPr>
          <a:xfrm>
            <a:off x="1408680" y="1785960"/>
            <a:ext cx="306000" cy="290160"/>
          </a:xfrm>
          <a:prstGeom prst="rect">
            <a:avLst/>
          </a:prstGeom>
          <a:solidFill>
            <a:srgbClr val="ffffff"/>
          </a:solidFill>
          <a:ln w="29160">
            <a:solidFill>
              <a:srgbClr val="000000"/>
            </a:solidFill>
            <a:round/>
            <a:headEnd len="med" type="triangle" w="med"/>
          </a:ln>
        </p:spPr>
      </p:sp>
      <p:sp>
        <p:nvSpPr>
          <p:cNvPr id="4206" name="Rectangle 30"/>
          <p:cNvSpPr/>
          <p:nvPr/>
        </p:nvSpPr>
        <p:spPr>
          <a:xfrm>
            <a:off x="1709640" y="1785960"/>
            <a:ext cx="306000" cy="290160"/>
          </a:xfrm>
          <a:prstGeom prst="rect">
            <a:avLst/>
          </a:prstGeom>
          <a:solidFill>
            <a:srgbClr val="ffffff"/>
          </a:solidFill>
          <a:ln w="29160">
            <a:solidFill>
              <a:srgbClr val="000000"/>
            </a:solidFill>
            <a:round/>
            <a:headEnd len="med" type="triangle" w="med"/>
          </a:ln>
        </p:spPr>
      </p:sp>
      <p:sp>
        <p:nvSpPr>
          <p:cNvPr id="4207" name="Rectangle 31"/>
          <p:cNvSpPr/>
          <p:nvPr/>
        </p:nvSpPr>
        <p:spPr>
          <a:xfrm>
            <a:off x="806040" y="2060280"/>
            <a:ext cx="306000" cy="289800"/>
          </a:xfrm>
          <a:prstGeom prst="rect">
            <a:avLst/>
          </a:prstGeom>
          <a:solidFill>
            <a:srgbClr val="ffffff"/>
          </a:solidFill>
          <a:ln w="29160">
            <a:solidFill>
              <a:srgbClr val="000000"/>
            </a:solidFill>
            <a:round/>
            <a:headEnd len="med" type="triangle" w="med"/>
          </a:ln>
        </p:spPr>
      </p:sp>
      <p:sp>
        <p:nvSpPr>
          <p:cNvPr id="4208" name="Rectangle 32"/>
          <p:cNvSpPr/>
          <p:nvPr/>
        </p:nvSpPr>
        <p:spPr>
          <a:xfrm>
            <a:off x="1107360" y="2060280"/>
            <a:ext cx="306000" cy="289800"/>
          </a:xfrm>
          <a:prstGeom prst="rect">
            <a:avLst/>
          </a:prstGeom>
          <a:solidFill>
            <a:srgbClr val="999999"/>
          </a:solidFill>
          <a:ln w="29160">
            <a:solidFill>
              <a:srgbClr val="000000"/>
            </a:solidFill>
            <a:round/>
            <a:headEnd len="med" type="triangle" w="med"/>
          </a:ln>
        </p:spPr>
      </p:sp>
      <p:sp>
        <p:nvSpPr>
          <p:cNvPr id="4209" name="Rectangle 33"/>
          <p:cNvSpPr/>
          <p:nvPr/>
        </p:nvSpPr>
        <p:spPr>
          <a:xfrm>
            <a:off x="1408680" y="2060280"/>
            <a:ext cx="306000" cy="289800"/>
          </a:xfrm>
          <a:prstGeom prst="rect">
            <a:avLst/>
          </a:prstGeom>
          <a:solidFill>
            <a:srgbClr val="000000"/>
          </a:solidFill>
          <a:ln w="29160">
            <a:solidFill>
              <a:srgbClr val="000000"/>
            </a:solidFill>
            <a:round/>
            <a:headEnd len="med" type="triangle" w="med"/>
          </a:ln>
        </p:spPr>
      </p:sp>
      <p:sp>
        <p:nvSpPr>
          <p:cNvPr id="4210" name="Rectangle 34"/>
          <p:cNvSpPr/>
          <p:nvPr/>
        </p:nvSpPr>
        <p:spPr>
          <a:xfrm>
            <a:off x="1709640" y="2060280"/>
            <a:ext cx="306000" cy="289800"/>
          </a:xfrm>
          <a:prstGeom prst="rect">
            <a:avLst/>
          </a:prstGeom>
          <a:solidFill>
            <a:srgbClr val="ffffff"/>
          </a:solidFill>
          <a:ln w="29160">
            <a:solidFill>
              <a:srgbClr val="000000"/>
            </a:solidFill>
            <a:round/>
            <a:headEnd len="med" type="triangle" w="med"/>
          </a:ln>
        </p:spPr>
      </p:sp>
      <p:sp>
        <p:nvSpPr>
          <p:cNvPr id="4211" name="Rectangle 35"/>
          <p:cNvSpPr/>
          <p:nvPr/>
        </p:nvSpPr>
        <p:spPr>
          <a:xfrm>
            <a:off x="806040" y="2330280"/>
            <a:ext cx="306000" cy="290160"/>
          </a:xfrm>
          <a:prstGeom prst="rect">
            <a:avLst/>
          </a:prstGeom>
          <a:solidFill>
            <a:srgbClr val="ffffff"/>
          </a:solidFill>
          <a:ln w="29160">
            <a:solidFill>
              <a:srgbClr val="000000"/>
            </a:solidFill>
            <a:round/>
            <a:headEnd len="med" type="triangle" w="med"/>
          </a:ln>
        </p:spPr>
      </p:sp>
      <p:sp>
        <p:nvSpPr>
          <p:cNvPr id="4212" name="Rectangle 36"/>
          <p:cNvSpPr/>
          <p:nvPr/>
        </p:nvSpPr>
        <p:spPr>
          <a:xfrm>
            <a:off x="1107360" y="2330280"/>
            <a:ext cx="306000" cy="290160"/>
          </a:xfrm>
          <a:prstGeom prst="rect">
            <a:avLst/>
          </a:prstGeom>
          <a:solidFill>
            <a:srgbClr val="ffffff"/>
          </a:solidFill>
          <a:ln w="29160">
            <a:solidFill>
              <a:srgbClr val="000000"/>
            </a:solidFill>
            <a:round/>
            <a:headEnd len="med" type="triangle" w="med"/>
          </a:ln>
        </p:spPr>
      </p:sp>
      <p:sp>
        <p:nvSpPr>
          <p:cNvPr id="4213" name="Rectangle 37"/>
          <p:cNvSpPr/>
          <p:nvPr/>
        </p:nvSpPr>
        <p:spPr>
          <a:xfrm>
            <a:off x="1408680" y="2330280"/>
            <a:ext cx="306000" cy="290160"/>
          </a:xfrm>
          <a:prstGeom prst="rect">
            <a:avLst/>
          </a:prstGeom>
          <a:solidFill>
            <a:srgbClr val="ffffff"/>
          </a:solidFill>
          <a:ln w="29160">
            <a:solidFill>
              <a:srgbClr val="000000"/>
            </a:solidFill>
            <a:round/>
            <a:headEnd len="med" type="triangle" w="med"/>
          </a:ln>
        </p:spPr>
      </p:sp>
      <p:sp>
        <p:nvSpPr>
          <p:cNvPr id="4214" name="Rectangle 38"/>
          <p:cNvSpPr/>
          <p:nvPr/>
        </p:nvSpPr>
        <p:spPr>
          <a:xfrm>
            <a:off x="1709640" y="2330280"/>
            <a:ext cx="306000" cy="290160"/>
          </a:xfrm>
          <a:prstGeom prst="rect">
            <a:avLst/>
          </a:prstGeom>
          <a:solidFill>
            <a:srgbClr val="000000"/>
          </a:solidFill>
          <a:ln w="29160">
            <a:solidFill>
              <a:srgbClr val="000000"/>
            </a:solidFill>
            <a:round/>
            <a:headEnd len="med" type="triangle" w="med"/>
          </a:ln>
        </p:spPr>
      </p:sp>
      <p:sp>
        <p:nvSpPr>
          <p:cNvPr id="4215" name="TextShape 39"/>
          <p:cNvSpPr txBox="1"/>
          <p:nvPr/>
        </p:nvSpPr>
        <p:spPr>
          <a:xfrm>
            <a:off x="467640" y="6350400"/>
            <a:ext cx="338400" cy="482400"/>
          </a:xfrm>
          <a:prstGeom prst="rect">
            <a:avLst/>
          </a:prstGeom>
        </p:spPr>
        <p:txBody>
          <a:bodyPr lIns="90000" rIns="90000" tIns="45000" bIns="45000"/>
          <a:p>
            <a:r>
              <a:rPr lang="en-US" sz="1990">
                <a:latin typeface="Arial"/>
              </a:rPr>
              <a:t>1</a:t>
            </a:r>
            <a:endParaRPr/>
          </a:p>
        </p:txBody>
      </p:sp>
      <p:sp>
        <p:nvSpPr>
          <p:cNvPr id="4216" name="TextShape 40"/>
          <p:cNvSpPr txBox="1"/>
          <p:nvPr/>
        </p:nvSpPr>
        <p:spPr>
          <a:xfrm>
            <a:off x="1677240" y="6350400"/>
            <a:ext cx="338400" cy="482400"/>
          </a:xfrm>
          <a:prstGeom prst="rect">
            <a:avLst/>
          </a:prstGeom>
        </p:spPr>
        <p:txBody>
          <a:bodyPr lIns="90000" rIns="90000" tIns="45000" bIns="45000"/>
          <a:p>
            <a:r>
              <a:rPr lang="en-US" sz="1990">
                <a:latin typeface="Arial"/>
              </a:rPr>
              <a:t>2</a:t>
            </a:r>
            <a:endParaRPr/>
          </a:p>
        </p:txBody>
      </p:sp>
      <p:sp>
        <p:nvSpPr>
          <p:cNvPr id="4217" name="TextShape 41"/>
          <p:cNvSpPr txBox="1"/>
          <p:nvPr/>
        </p:nvSpPr>
        <p:spPr>
          <a:xfrm>
            <a:off x="2923200" y="6350400"/>
            <a:ext cx="338400" cy="482400"/>
          </a:xfrm>
          <a:prstGeom prst="rect">
            <a:avLst/>
          </a:prstGeom>
        </p:spPr>
        <p:txBody>
          <a:bodyPr lIns="90000" rIns="90000" tIns="45000" bIns="45000"/>
          <a:p>
            <a:r>
              <a:rPr lang="en-US" sz="1990">
                <a:latin typeface="Arial"/>
              </a:rPr>
              <a:t>3</a:t>
            </a:r>
            <a:endParaRPr/>
          </a:p>
        </p:txBody>
      </p:sp>
      <p:sp>
        <p:nvSpPr>
          <p:cNvPr id="4218" name="TextShape 42"/>
          <p:cNvSpPr txBox="1"/>
          <p:nvPr/>
        </p:nvSpPr>
        <p:spPr>
          <a:xfrm>
            <a:off x="4298040" y="6350400"/>
            <a:ext cx="338400" cy="482400"/>
          </a:xfrm>
          <a:prstGeom prst="rect">
            <a:avLst/>
          </a:prstGeom>
        </p:spPr>
        <p:txBody>
          <a:bodyPr lIns="90000" rIns="90000" tIns="45000" bIns="45000"/>
          <a:p>
            <a:r>
              <a:rPr lang="en-US" sz="1990">
                <a:latin typeface="Arial"/>
              </a:rPr>
              <a:t>4</a:t>
            </a:r>
            <a:endParaRPr/>
          </a:p>
        </p:txBody>
      </p:sp>
      <p:sp>
        <p:nvSpPr>
          <p:cNvPr id="4219" name="TextShape 43"/>
          <p:cNvSpPr txBox="1"/>
          <p:nvPr/>
        </p:nvSpPr>
        <p:spPr>
          <a:xfrm>
            <a:off x="5544000" y="6350400"/>
            <a:ext cx="338400" cy="482400"/>
          </a:xfrm>
          <a:prstGeom prst="rect">
            <a:avLst/>
          </a:prstGeom>
        </p:spPr>
        <p:txBody>
          <a:bodyPr lIns="90000" rIns="90000" tIns="45000" bIns="45000"/>
          <a:p>
            <a:r>
              <a:rPr lang="en-US" sz="1990">
                <a:latin typeface="Arial"/>
              </a:rPr>
              <a:t>5</a:t>
            </a:r>
            <a:endParaRPr/>
          </a:p>
        </p:txBody>
      </p:sp>
      <p:sp>
        <p:nvSpPr>
          <p:cNvPr id="4220" name="TextShape 44"/>
          <p:cNvSpPr txBox="1"/>
          <p:nvPr/>
        </p:nvSpPr>
        <p:spPr>
          <a:xfrm>
            <a:off x="6918840" y="6350400"/>
            <a:ext cx="338400" cy="482400"/>
          </a:xfrm>
          <a:prstGeom prst="rect">
            <a:avLst/>
          </a:prstGeom>
        </p:spPr>
        <p:txBody>
          <a:bodyPr lIns="90000" rIns="90000" tIns="45000" bIns="45000"/>
          <a:p>
            <a:r>
              <a:rPr lang="en-US" sz="1990">
                <a:latin typeface="Arial"/>
              </a:rPr>
              <a:t>6</a:t>
            </a:r>
            <a:endParaRPr/>
          </a:p>
        </p:txBody>
      </p:sp>
      <p:sp>
        <p:nvSpPr>
          <p:cNvPr id="4221" name="TextShape 45"/>
          <p:cNvSpPr txBox="1"/>
          <p:nvPr/>
        </p:nvSpPr>
        <p:spPr>
          <a:xfrm>
            <a:off x="8164800" y="6350400"/>
            <a:ext cx="338400" cy="482400"/>
          </a:xfrm>
          <a:prstGeom prst="rect">
            <a:avLst/>
          </a:prstGeom>
        </p:spPr>
        <p:txBody>
          <a:bodyPr lIns="90000" rIns="90000" tIns="45000" bIns="45000"/>
          <a:p>
            <a:r>
              <a:rPr lang="en-US" sz="1990">
                <a:latin typeface="Arial"/>
              </a:rPr>
              <a:t>7</a:t>
            </a:r>
            <a:endParaRPr/>
          </a:p>
        </p:txBody>
      </p:sp>
      <p:sp>
        <p:nvSpPr>
          <p:cNvPr id="4222" name="TextShape 46"/>
          <p:cNvSpPr txBox="1"/>
          <p:nvPr/>
        </p:nvSpPr>
        <p:spPr>
          <a:xfrm>
            <a:off x="9273600" y="6350400"/>
            <a:ext cx="338400" cy="482400"/>
          </a:xfrm>
          <a:prstGeom prst="rect">
            <a:avLst/>
          </a:prstGeom>
        </p:spPr>
        <p:txBody>
          <a:bodyPr lIns="90000" rIns="90000" tIns="45000" bIns="45000"/>
          <a:p>
            <a:r>
              <a:rPr lang="en-US" sz="1990">
                <a:latin typeface="Arial"/>
              </a:rPr>
              <a:t>8</a:t>
            </a:r>
            <a:endParaRPr/>
          </a:p>
        </p:txBody>
      </p:sp>
      <p:sp>
        <p:nvSpPr>
          <p:cNvPr id="4223" name="Line 47"/>
          <p:cNvSpPr/>
          <p:nvPr/>
        </p:nvSpPr>
        <p:spPr>
          <a:xfrm flipH="1">
            <a:off x="-605160" y="4938840"/>
            <a:ext cx="1915560" cy="1225440"/>
          </a:xfrm>
          <a:prstGeom prst="line">
            <a:avLst/>
          </a:prstGeom>
          <a:ln w="29160">
            <a:solidFill>
              <a:srgbClr val="000000"/>
            </a:solidFill>
            <a:round/>
            <a:tailEnd len="med" type="triangle" w="med"/>
          </a:ln>
        </p:spPr>
      </p:sp>
      <p:sp>
        <p:nvSpPr>
          <p:cNvPr id="4224" name="Line 48"/>
          <p:cNvSpPr/>
          <p:nvPr/>
        </p:nvSpPr>
        <p:spPr>
          <a:xfrm flipH="1">
            <a:off x="604800" y="4930920"/>
            <a:ext cx="713880" cy="1233360"/>
          </a:xfrm>
          <a:prstGeom prst="line">
            <a:avLst/>
          </a:prstGeom>
          <a:ln w="29160">
            <a:solidFill>
              <a:srgbClr val="000000"/>
            </a:solidFill>
            <a:round/>
            <a:tailEnd len="med" type="triangle" w="med"/>
          </a:ln>
        </p:spPr>
      </p:sp>
      <p:sp>
        <p:nvSpPr>
          <p:cNvPr id="4225" name="Line 49"/>
          <p:cNvSpPr/>
          <p:nvPr/>
        </p:nvSpPr>
        <p:spPr>
          <a:xfrm flipH="1">
            <a:off x="8366400" y="4938840"/>
            <a:ext cx="302400" cy="1233360"/>
          </a:xfrm>
          <a:prstGeom prst="line">
            <a:avLst/>
          </a:prstGeom>
          <a:ln w="29160">
            <a:solidFill>
              <a:srgbClr val="000000"/>
            </a:solidFill>
            <a:round/>
            <a:tailEnd len="med" type="triangle" w="med"/>
          </a:ln>
        </p:spPr>
      </p:sp>
      <p:sp>
        <p:nvSpPr>
          <p:cNvPr id="4226" name="Line 50"/>
          <p:cNvSpPr/>
          <p:nvPr/>
        </p:nvSpPr>
        <p:spPr>
          <a:xfrm>
            <a:off x="8665920" y="4930920"/>
            <a:ext cx="910080" cy="1257120"/>
          </a:xfrm>
          <a:prstGeom prst="line">
            <a:avLst/>
          </a:prstGeom>
          <a:ln w="29160">
            <a:solidFill>
              <a:srgbClr val="000000"/>
            </a:solidFill>
            <a:round/>
            <a:tailEnd len="med" type="triangle" w="med"/>
          </a:ln>
        </p:spPr>
      </p:sp>
      <p:sp>
        <p:nvSpPr>
          <p:cNvPr id="4227" name="Line 51"/>
          <p:cNvSpPr/>
          <p:nvPr/>
        </p:nvSpPr>
        <p:spPr>
          <a:xfrm>
            <a:off x="8665920" y="4930920"/>
            <a:ext cx="1918080" cy="1217520"/>
          </a:xfrm>
          <a:prstGeom prst="line">
            <a:avLst/>
          </a:prstGeom>
          <a:ln w="29160">
            <a:solidFill>
              <a:srgbClr val="000000"/>
            </a:solidFill>
            <a:round/>
            <a:tailEnd len="med" type="triangle" w="med"/>
          </a:ln>
        </p:spPr>
      </p:sp>
      <p:sp>
        <p:nvSpPr>
          <p:cNvPr id="4228" name="Ellipse 52"/>
          <p:cNvSpPr/>
          <p:nvPr/>
        </p:nvSpPr>
        <p:spPr>
          <a:xfrm>
            <a:off x="3830400" y="3023640"/>
            <a:ext cx="2217600" cy="1512000"/>
          </a:xfrm>
          <a:prstGeom prst="ellipse">
            <a:avLst/>
          </a:prstGeom>
          <a:solidFill>
            <a:srgbClr val="729fcf"/>
          </a:solidFill>
          <a:ln w="29160">
            <a:solidFill>
              <a:srgbClr val="000000"/>
            </a:solidFill>
            <a:round/>
            <a:tailEnd len="med" type="triangle" w="med"/>
          </a:ln>
        </p:spPr>
      </p:sp>
      <p:sp>
        <p:nvSpPr>
          <p:cNvPr id="4229" name="TextShape 53"/>
          <p:cNvSpPr txBox="1"/>
          <p:nvPr/>
        </p:nvSpPr>
        <p:spPr>
          <a:xfrm rot="19441800">
            <a:off x="5573880" y="3404520"/>
            <a:ext cx="1108800" cy="462600"/>
          </a:xfrm>
          <a:prstGeom prst="rect">
            <a:avLst/>
          </a:prstGeom>
        </p:spPr>
        <p:txBody>
          <a:bodyPr lIns="99360" rIns="99360" tIns="54360" bIns="54360"/>
          <a:p>
            <a:r>
              <a:rPr lang="en-US" sz="1990">
                <a:latin typeface="Arial"/>
              </a:rPr>
              <a:t>   </a:t>
            </a:r>
            <a:r>
              <a:rPr lang="en-US" sz="1990">
                <a:latin typeface="Arial"/>
              </a:rPr>
              <a:t>-CH</a:t>
            </a:r>
            <a:r>
              <a:rPr lang="en-US" baseline="-33000">
                <a:latin typeface="Arial"/>
              </a:rPr>
              <a:t>3</a:t>
            </a:r>
            <a:endParaRPr/>
          </a:p>
        </p:txBody>
      </p:sp>
      <p:sp>
        <p:nvSpPr>
          <p:cNvPr id="4230" name="TextShape 54"/>
          <p:cNvSpPr txBox="1"/>
          <p:nvPr/>
        </p:nvSpPr>
        <p:spPr>
          <a:xfrm>
            <a:off x="2260800" y="1188000"/>
            <a:ext cx="5544000" cy="705600"/>
          </a:xfrm>
          <a:prstGeom prst="rect">
            <a:avLst/>
          </a:prstGeom>
        </p:spPr>
        <p:txBody>
          <a:bodyPr lIns="90000" rIns="90000" tIns="45000" bIns="45000"/>
          <a:p>
            <a:r>
              <a:rPr lang="en-US" sz="1990">
                <a:latin typeface="Arial"/>
              </a:rPr>
              <a:t>Suggested mechanism #1: </a:t>
            </a:r>
            <a:endParaRPr/>
          </a:p>
          <a:p>
            <a:r>
              <a:rPr lang="en-US" sz="1990">
                <a:latin typeface="Arial"/>
              </a:rPr>
              <a:t>Differential methylation of the gene for TF C?</a:t>
            </a:r>
            <a:endParaRPr/>
          </a:p>
        </p:txBody>
      </p:sp>
    </p:spTree>
  </p:cSld>
  <p:timing>
    <p:tnLst>
      <p:par>
        <p:cTn id="391" dur="indefinite" restart="never" nodeType="tmRoot">
          <p:childTnLst>
            <p:seq>
              <p:cTn id="392" nodeType="mainSeq">
                <p:childTnLst>
                  <p:par>
                    <p:cTn id="393" fill="freeze">
                      <p:stCondLst>
                        <p:cond delay="indefinite"/>
                      </p:stCondLst>
                      <p:childTnLst>
                        <p:par>
                          <p:cTn id="394" fill="freeze">
                            <p:stCondLst>
                              <p:cond delay="0"/>
                            </p:stCondLst>
                            <p:childTnLst>
                              <p:par>
                                <p:cTn id="395" nodeType="clickEffect" fill="hold" presetClass="entr" presetID="9">
                                  <p:stCondLst>
                                    <p:cond delay="0"/>
                                  </p:stCondLst>
                                  <p:childTnLst>
                                    <p:set>
                                      <p:cBhvr>
                                        <p:cTn id="396" dur="1" fill="hold">
                                          <p:stCondLst>
                                            <p:cond delay="0"/>
                                          </p:stCondLst>
                                        </p:cTn>
                                        <p:tgtEl>
                                          <p:spTgt spid="4229"/>
                                        </p:tgtEl>
                                        <p:attrNameLst>
                                          <p:attrName>style.visibility</p:attrName>
                                        </p:attrNameLst>
                                      </p:cBhvr>
                                      <p:to>
                                        <p:strVal val="visible"/>
                                      </p:to>
                                    </p:set>
                                    <p:animEffect filter="dissolve" transition="in">
                                      <p:cBhvr additive="repl">
                                        <p:cTn id="397" dur="500"/>
                                        <p:tgtEl>
                                          <p:spTgt spid="4229"/>
                                        </p:tgtEl>
                                      </p:cBhvr>
                                    </p:animEffect>
                                  </p:childTnLst>
                                </p:cTn>
                              </p:par>
                              <p:par>
                                <p:cTn id="398" nodeType="withEffect" fill="hold" presetClass="exit" presetID="9">
                                  <p:stCondLst>
                                    <p:cond delay="0"/>
                                  </p:stCondLst>
                                  <p:childTnLst>
                                    <p:animEffect filter="dissolve" transition="in">
                                      <p:cBhvr additive="repl">
                                        <p:cTn id="399" dur="500"/>
                                        <p:tgtEl>
                                          <p:spTgt spid="-1"/>
                                        </p:tgtEl>
                                      </p:cBhvr>
                                    </p:animEffect>
                                    <p:set>
                                      <p:cBhvr>
                                        <p:cTn id="400" dur="1" fill="hold">
                                          <p:stCondLst>
                                            <p:cond delay="499"/>
                                          </p:stCondLst>
                                        </p:cTn>
                                        <p:tgtEl>
                                          <p:spTgt spid="-1"/>
                                        </p:tgtEl>
                                        <p:attrNameLst>
                                          <p:attrName>style.visibility</p:attrName>
                                        </p:attrNameLst>
                                      </p:cBhvr>
                                      <p:to>
                                        <p:strVal val="hidden"/>
                                      </p:to>
                                    </p:set>
                                  </p:childTnLst>
                                </p:cTn>
                              </p:par>
                              <p:par>
                                <p:cTn id="401" nodeType="withEffect" fill="hold" presetClass="exit" presetID="9">
                                  <p:stCondLst>
                                    <p:cond delay="0"/>
                                  </p:stCondLst>
                                  <p:childTnLst>
                                    <p:animEffect filter="dissolve" transition="in">
                                      <p:cBhvr additive="repl">
                                        <p:cTn id="402" dur="500"/>
                                        <p:tgtEl>
                                          <p:spTgt spid="-1"/>
                                        </p:tgtEl>
                                      </p:cBhvr>
                                    </p:animEffect>
                                    <p:set>
                                      <p:cBhvr>
                                        <p:cTn id="403" dur="1" fill="hold">
                                          <p:stCondLst>
                                            <p:cond delay="499"/>
                                          </p:stCondLst>
                                        </p:cTn>
                                        <p:tgtEl>
                                          <p:spTgt spid="-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31" name="TextShape 1"/>
          <p:cNvSpPr txBox="1"/>
          <p:nvPr/>
        </p:nvSpPr>
        <p:spPr>
          <a:xfrm>
            <a:off x="504360" y="0"/>
            <a:ext cx="9071640" cy="1360800"/>
          </a:xfrm>
          <a:prstGeom prst="rect">
            <a:avLst/>
          </a:prstGeom>
        </p:spPr>
        <p:txBody>
          <a:bodyPr lIns="0" rIns="0" tIns="0" bIns="0" anchor="ctr"/>
          <a:p>
            <a:pPr algn="ctr"/>
            <a:r>
              <a:rPr lang="en-US" sz="4000">
                <a:latin typeface="Times New Roman"/>
              </a:rPr>
              <a:t>Biological Mechanism</a:t>
            </a:r>
            <a:endParaRPr/>
          </a:p>
        </p:txBody>
      </p:sp>
      <p:sp>
        <p:nvSpPr>
          <p:cNvPr id="4232" name="Rectangle 2"/>
          <p:cNvSpPr/>
          <p:nvPr/>
        </p:nvSpPr>
        <p:spPr>
          <a:xfrm>
            <a:off x="2620440" y="6188400"/>
            <a:ext cx="1008000" cy="705600"/>
          </a:xfrm>
          <a:prstGeom prst="rect">
            <a:avLst/>
          </a:prstGeom>
          <a:solidFill>
            <a:srgbClr val="ff3333"/>
          </a:solidFill>
          <a:ln w="29160">
            <a:solidFill>
              <a:srgbClr val="000000"/>
            </a:solidFill>
            <a:round/>
          </a:ln>
        </p:spPr>
      </p:sp>
      <p:sp>
        <p:nvSpPr>
          <p:cNvPr id="4233" name="Rectangle 3"/>
          <p:cNvSpPr/>
          <p:nvPr/>
        </p:nvSpPr>
        <p:spPr>
          <a:xfrm>
            <a:off x="3930840" y="6188400"/>
            <a:ext cx="1008000" cy="705600"/>
          </a:xfrm>
          <a:prstGeom prst="rect">
            <a:avLst/>
          </a:prstGeom>
          <a:solidFill>
            <a:srgbClr val="ff3333"/>
          </a:solidFill>
          <a:ln w="29160">
            <a:solidFill>
              <a:srgbClr val="000000"/>
            </a:solidFill>
            <a:round/>
          </a:ln>
        </p:spPr>
      </p:sp>
      <p:sp>
        <p:nvSpPr>
          <p:cNvPr id="4234" name="Rectangle 4"/>
          <p:cNvSpPr/>
          <p:nvPr/>
        </p:nvSpPr>
        <p:spPr>
          <a:xfrm>
            <a:off x="5241240" y="6188400"/>
            <a:ext cx="1008000" cy="705600"/>
          </a:xfrm>
          <a:prstGeom prst="rect">
            <a:avLst/>
          </a:prstGeom>
          <a:solidFill>
            <a:srgbClr val="ff3333"/>
          </a:solidFill>
          <a:ln w="29160">
            <a:solidFill>
              <a:srgbClr val="000000"/>
            </a:solidFill>
            <a:round/>
          </a:ln>
        </p:spPr>
      </p:sp>
      <p:sp>
        <p:nvSpPr>
          <p:cNvPr id="4235" name="Ellipse 5"/>
          <p:cNvSpPr/>
          <p:nvPr/>
        </p:nvSpPr>
        <p:spPr>
          <a:xfrm rot="21520800">
            <a:off x="3116160" y="3830040"/>
            <a:ext cx="1108800" cy="1108440"/>
          </a:xfrm>
          <a:prstGeom prst="ellipse">
            <a:avLst/>
          </a:prstGeom>
          <a:solidFill>
            <a:srgbClr val="729fcf"/>
          </a:solidFill>
          <a:ln w="36720">
            <a:solidFill>
              <a:srgbClr val="000000"/>
            </a:solidFill>
            <a:round/>
          </a:ln>
        </p:spPr>
      </p:sp>
      <p:sp>
        <p:nvSpPr>
          <p:cNvPr id="4236" name="Rectangle 6"/>
          <p:cNvSpPr/>
          <p:nvPr/>
        </p:nvSpPr>
        <p:spPr>
          <a:xfrm>
            <a:off x="6550920" y="6188400"/>
            <a:ext cx="1008000" cy="705600"/>
          </a:xfrm>
          <a:prstGeom prst="rect">
            <a:avLst/>
          </a:prstGeom>
          <a:solidFill>
            <a:srgbClr val="ff3333"/>
          </a:solidFill>
          <a:ln w="29160">
            <a:solidFill>
              <a:srgbClr val="000000"/>
            </a:solidFill>
            <a:round/>
          </a:ln>
        </p:spPr>
      </p:sp>
      <p:sp>
        <p:nvSpPr>
          <p:cNvPr id="4237" name="Ellipse 7"/>
          <p:cNvSpPr/>
          <p:nvPr/>
        </p:nvSpPr>
        <p:spPr>
          <a:xfrm rot="21520800">
            <a:off x="5859000" y="3869640"/>
            <a:ext cx="1108800" cy="1108440"/>
          </a:xfrm>
          <a:prstGeom prst="ellipse">
            <a:avLst/>
          </a:prstGeom>
          <a:solidFill>
            <a:srgbClr val="729fcf"/>
          </a:solidFill>
          <a:ln w="36720">
            <a:solidFill>
              <a:srgbClr val="000000"/>
            </a:solidFill>
            <a:round/>
          </a:ln>
        </p:spPr>
      </p:sp>
      <p:sp>
        <p:nvSpPr>
          <p:cNvPr id="4238" name="Line 8"/>
          <p:cNvSpPr/>
          <p:nvPr/>
        </p:nvSpPr>
        <p:spPr>
          <a:xfrm>
            <a:off x="3628440" y="4978800"/>
            <a:ext cx="806400" cy="1209600"/>
          </a:xfrm>
          <a:prstGeom prst="line">
            <a:avLst/>
          </a:prstGeom>
          <a:ln w="29160">
            <a:solidFill>
              <a:srgbClr val="000000"/>
            </a:solidFill>
            <a:round/>
            <a:tailEnd len="med" type="triangle" w="med"/>
          </a:ln>
        </p:spPr>
      </p:sp>
      <p:sp>
        <p:nvSpPr>
          <p:cNvPr id="4239" name="Line 9"/>
          <p:cNvSpPr/>
          <p:nvPr/>
        </p:nvSpPr>
        <p:spPr>
          <a:xfrm flipH="1">
            <a:off x="5644800" y="4978800"/>
            <a:ext cx="705600" cy="1209600"/>
          </a:xfrm>
          <a:prstGeom prst="line">
            <a:avLst/>
          </a:prstGeom>
          <a:ln w="29160">
            <a:solidFill>
              <a:srgbClr val="000000"/>
            </a:solidFill>
            <a:round/>
            <a:tailEnd len="med" type="triangle" w="med"/>
          </a:ln>
        </p:spPr>
      </p:sp>
      <p:sp>
        <p:nvSpPr>
          <p:cNvPr id="4240" name="Line 10"/>
          <p:cNvSpPr/>
          <p:nvPr/>
        </p:nvSpPr>
        <p:spPr>
          <a:xfrm>
            <a:off x="6358320" y="4970520"/>
            <a:ext cx="798120" cy="1217520"/>
          </a:xfrm>
          <a:prstGeom prst="line">
            <a:avLst/>
          </a:prstGeom>
          <a:ln w="29160">
            <a:solidFill>
              <a:srgbClr val="000000"/>
            </a:solidFill>
            <a:round/>
            <a:tailEnd len="med" type="triangle" w="med"/>
          </a:ln>
        </p:spPr>
      </p:sp>
      <p:sp>
        <p:nvSpPr>
          <p:cNvPr id="4241" name="Line 11"/>
          <p:cNvSpPr/>
          <p:nvPr/>
        </p:nvSpPr>
        <p:spPr>
          <a:xfrm flipH="1">
            <a:off x="3024000" y="4970520"/>
            <a:ext cx="596880" cy="1217520"/>
          </a:xfrm>
          <a:prstGeom prst="line">
            <a:avLst/>
          </a:prstGeom>
          <a:ln w="29160">
            <a:solidFill>
              <a:srgbClr val="000000"/>
            </a:solidFill>
            <a:round/>
            <a:tailEnd len="med" type="triangle" w="med"/>
          </a:ln>
        </p:spPr>
      </p:sp>
      <p:sp>
        <p:nvSpPr>
          <p:cNvPr id="4242" name="Rectangle 12"/>
          <p:cNvSpPr/>
          <p:nvPr/>
        </p:nvSpPr>
        <p:spPr>
          <a:xfrm>
            <a:off x="1350720" y="6188400"/>
            <a:ext cx="1008000" cy="705600"/>
          </a:xfrm>
          <a:prstGeom prst="rect">
            <a:avLst/>
          </a:prstGeom>
          <a:solidFill>
            <a:srgbClr val="ff3333"/>
          </a:solidFill>
          <a:ln w="29160">
            <a:solidFill>
              <a:srgbClr val="000000"/>
            </a:solidFill>
            <a:round/>
          </a:ln>
        </p:spPr>
      </p:sp>
      <p:sp>
        <p:nvSpPr>
          <p:cNvPr id="4243" name="Rectangle 13"/>
          <p:cNvSpPr/>
          <p:nvPr/>
        </p:nvSpPr>
        <p:spPr>
          <a:xfrm>
            <a:off x="7819200" y="6188400"/>
            <a:ext cx="1008000" cy="705600"/>
          </a:xfrm>
          <a:prstGeom prst="rect">
            <a:avLst/>
          </a:prstGeom>
          <a:solidFill>
            <a:srgbClr val="ff3333"/>
          </a:solidFill>
          <a:ln w="29160">
            <a:solidFill>
              <a:srgbClr val="000000"/>
            </a:solidFill>
            <a:round/>
          </a:ln>
        </p:spPr>
      </p:sp>
      <p:sp>
        <p:nvSpPr>
          <p:cNvPr id="4244" name="Rectangle 14"/>
          <p:cNvSpPr/>
          <p:nvPr/>
        </p:nvSpPr>
        <p:spPr>
          <a:xfrm>
            <a:off x="120240" y="6188400"/>
            <a:ext cx="1008000" cy="705600"/>
          </a:xfrm>
          <a:prstGeom prst="rect">
            <a:avLst/>
          </a:prstGeom>
          <a:solidFill>
            <a:srgbClr val="ff3333"/>
          </a:solidFill>
          <a:ln w="29160">
            <a:solidFill>
              <a:srgbClr val="000000"/>
            </a:solidFill>
            <a:round/>
          </a:ln>
        </p:spPr>
      </p:sp>
      <p:sp>
        <p:nvSpPr>
          <p:cNvPr id="4245" name="Rectangle 15"/>
          <p:cNvSpPr/>
          <p:nvPr/>
        </p:nvSpPr>
        <p:spPr>
          <a:xfrm>
            <a:off x="8970120" y="6188400"/>
            <a:ext cx="1008000" cy="705600"/>
          </a:xfrm>
          <a:prstGeom prst="rect">
            <a:avLst/>
          </a:prstGeom>
          <a:solidFill>
            <a:srgbClr val="ff3333"/>
          </a:solidFill>
          <a:ln w="29160">
            <a:solidFill>
              <a:srgbClr val="000000"/>
            </a:solidFill>
            <a:round/>
          </a:ln>
        </p:spPr>
      </p:sp>
      <p:sp>
        <p:nvSpPr>
          <p:cNvPr id="4246" name="Line 16"/>
          <p:cNvSpPr/>
          <p:nvPr/>
        </p:nvSpPr>
        <p:spPr>
          <a:xfrm flipH="1">
            <a:off x="1713600" y="4962600"/>
            <a:ext cx="1915560" cy="1225440"/>
          </a:xfrm>
          <a:prstGeom prst="line">
            <a:avLst/>
          </a:prstGeom>
          <a:ln w="29160">
            <a:solidFill>
              <a:srgbClr val="000000"/>
            </a:solidFill>
            <a:round/>
            <a:tailEnd len="med" type="triangle" w="med"/>
          </a:ln>
        </p:spPr>
      </p:sp>
      <p:sp>
        <p:nvSpPr>
          <p:cNvPr id="4247" name="TextShape 17"/>
          <p:cNvSpPr txBox="1"/>
          <p:nvPr/>
        </p:nvSpPr>
        <p:spPr>
          <a:xfrm>
            <a:off x="3427200" y="4075920"/>
            <a:ext cx="498600" cy="701280"/>
          </a:xfrm>
          <a:prstGeom prst="rect">
            <a:avLst/>
          </a:prstGeom>
        </p:spPr>
        <p:txBody>
          <a:bodyPr lIns="90000" rIns="90000" tIns="45000" bIns="45000"/>
          <a:p>
            <a:r>
              <a:rPr lang="en-US" sz="3200">
                <a:latin typeface="Arial"/>
              </a:rPr>
              <a:t>B</a:t>
            </a:r>
            <a:endParaRPr/>
          </a:p>
        </p:txBody>
      </p:sp>
      <p:sp>
        <p:nvSpPr>
          <p:cNvPr id="4248" name="TextShape 18"/>
          <p:cNvSpPr txBox="1"/>
          <p:nvPr/>
        </p:nvSpPr>
        <p:spPr>
          <a:xfrm>
            <a:off x="6156000" y="4075920"/>
            <a:ext cx="523440" cy="701280"/>
          </a:xfrm>
          <a:prstGeom prst="rect">
            <a:avLst/>
          </a:prstGeom>
        </p:spPr>
        <p:txBody>
          <a:bodyPr lIns="90000" rIns="90000" tIns="45000" bIns="45000"/>
          <a:p>
            <a:r>
              <a:rPr lang="en-US" sz="3200">
                <a:latin typeface="Arial"/>
              </a:rPr>
              <a:t>C</a:t>
            </a:r>
            <a:endParaRPr/>
          </a:p>
        </p:txBody>
      </p:sp>
      <p:sp>
        <p:nvSpPr>
          <p:cNvPr id="4249" name="Ellipse 19"/>
          <p:cNvSpPr/>
          <p:nvPr/>
        </p:nvSpPr>
        <p:spPr>
          <a:xfrm rot="21520800">
            <a:off x="775080" y="3830040"/>
            <a:ext cx="1108800" cy="1108440"/>
          </a:xfrm>
          <a:prstGeom prst="ellipse">
            <a:avLst/>
          </a:prstGeom>
          <a:solidFill>
            <a:srgbClr val="729fcf"/>
          </a:solidFill>
          <a:ln w="36720">
            <a:solidFill>
              <a:srgbClr val="000000"/>
            </a:solidFill>
            <a:round/>
          </a:ln>
        </p:spPr>
      </p:sp>
      <p:sp>
        <p:nvSpPr>
          <p:cNvPr id="4250" name="TextShape 20"/>
          <p:cNvSpPr txBox="1"/>
          <p:nvPr/>
        </p:nvSpPr>
        <p:spPr>
          <a:xfrm>
            <a:off x="1086120" y="4075920"/>
            <a:ext cx="498600" cy="701280"/>
          </a:xfrm>
          <a:prstGeom prst="rect">
            <a:avLst/>
          </a:prstGeom>
        </p:spPr>
        <p:txBody>
          <a:bodyPr lIns="90000" rIns="90000" tIns="45000" bIns="45000"/>
          <a:p>
            <a:r>
              <a:rPr lang="en-US" sz="3200">
                <a:latin typeface="Arial"/>
              </a:rPr>
              <a:t>A</a:t>
            </a:r>
            <a:endParaRPr/>
          </a:p>
        </p:txBody>
      </p:sp>
      <p:sp>
        <p:nvSpPr>
          <p:cNvPr id="4251" name="Ellipse 21"/>
          <p:cNvSpPr/>
          <p:nvPr/>
        </p:nvSpPr>
        <p:spPr>
          <a:xfrm rot="21520800">
            <a:off x="8116920" y="3830040"/>
            <a:ext cx="1108800" cy="1108440"/>
          </a:xfrm>
          <a:prstGeom prst="ellipse">
            <a:avLst/>
          </a:prstGeom>
          <a:solidFill>
            <a:srgbClr val="729fcf"/>
          </a:solidFill>
          <a:ln w="36720">
            <a:solidFill>
              <a:srgbClr val="000000"/>
            </a:solidFill>
            <a:round/>
          </a:ln>
        </p:spPr>
      </p:sp>
      <p:sp>
        <p:nvSpPr>
          <p:cNvPr id="4252" name="TextShape 22"/>
          <p:cNvSpPr txBox="1"/>
          <p:nvPr/>
        </p:nvSpPr>
        <p:spPr>
          <a:xfrm>
            <a:off x="8427600" y="4075920"/>
            <a:ext cx="523440" cy="701280"/>
          </a:xfrm>
          <a:prstGeom prst="rect">
            <a:avLst/>
          </a:prstGeom>
        </p:spPr>
        <p:txBody>
          <a:bodyPr lIns="90000" rIns="90000" tIns="45000" bIns="45000"/>
          <a:p>
            <a:r>
              <a:rPr lang="en-US" sz="3200">
                <a:latin typeface="Arial"/>
              </a:rPr>
              <a:t>D</a:t>
            </a:r>
            <a:endParaRPr/>
          </a:p>
        </p:txBody>
      </p:sp>
      <p:sp>
        <p:nvSpPr>
          <p:cNvPr id="4253" name="Rectangle 23"/>
          <p:cNvSpPr/>
          <p:nvPr/>
        </p:nvSpPr>
        <p:spPr>
          <a:xfrm>
            <a:off x="806040" y="1511640"/>
            <a:ext cx="306000" cy="290160"/>
          </a:xfrm>
          <a:prstGeom prst="rect">
            <a:avLst/>
          </a:prstGeom>
          <a:solidFill>
            <a:srgbClr val="000000"/>
          </a:solidFill>
          <a:ln w="29160">
            <a:solidFill>
              <a:srgbClr val="000000"/>
            </a:solidFill>
            <a:round/>
            <a:headEnd len="med" type="triangle" w="med"/>
          </a:ln>
        </p:spPr>
      </p:sp>
      <p:sp>
        <p:nvSpPr>
          <p:cNvPr id="4254" name="Rectangle 24"/>
          <p:cNvSpPr/>
          <p:nvPr/>
        </p:nvSpPr>
        <p:spPr>
          <a:xfrm>
            <a:off x="1107360" y="1511640"/>
            <a:ext cx="306000" cy="290160"/>
          </a:xfrm>
          <a:prstGeom prst="rect">
            <a:avLst/>
          </a:prstGeom>
          <a:solidFill>
            <a:srgbClr val="ffffff"/>
          </a:solidFill>
          <a:ln w="29160">
            <a:solidFill>
              <a:srgbClr val="000000"/>
            </a:solidFill>
            <a:round/>
            <a:headEnd len="med" type="triangle" w="med"/>
          </a:ln>
        </p:spPr>
      </p:sp>
      <p:sp>
        <p:nvSpPr>
          <p:cNvPr id="4255" name="Rectangle 25"/>
          <p:cNvSpPr/>
          <p:nvPr/>
        </p:nvSpPr>
        <p:spPr>
          <a:xfrm>
            <a:off x="1408680" y="1511640"/>
            <a:ext cx="306000" cy="290160"/>
          </a:xfrm>
          <a:prstGeom prst="rect">
            <a:avLst/>
          </a:prstGeom>
          <a:solidFill>
            <a:srgbClr val="ffffff"/>
          </a:solidFill>
          <a:ln w="29160">
            <a:solidFill>
              <a:srgbClr val="000000"/>
            </a:solidFill>
            <a:round/>
            <a:headEnd len="med" type="triangle" w="med"/>
          </a:ln>
        </p:spPr>
      </p:sp>
      <p:sp>
        <p:nvSpPr>
          <p:cNvPr id="4256" name="Rectangle 26"/>
          <p:cNvSpPr/>
          <p:nvPr/>
        </p:nvSpPr>
        <p:spPr>
          <a:xfrm>
            <a:off x="1709640" y="1511640"/>
            <a:ext cx="306000" cy="290160"/>
          </a:xfrm>
          <a:prstGeom prst="rect">
            <a:avLst/>
          </a:prstGeom>
          <a:solidFill>
            <a:srgbClr val="ffffff"/>
          </a:solidFill>
          <a:ln w="29160">
            <a:solidFill>
              <a:srgbClr val="000000"/>
            </a:solidFill>
            <a:round/>
            <a:headEnd len="med" type="triangle" w="med"/>
          </a:ln>
        </p:spPr>
      </p:sp>
      <p:sp>
        <p:nvSpPr>
          <p:cNvPr id="4257" name="Rectangle 27"/>
          <p:cNvSpPr/>
          <p:nvPr/>
        </p:nvSpPr>
        <p:spPr>
          <a:xfrm>
            <a:off x="806040" y="1785960"/>
            <a:ext cx="306000" cy="290160"/>
          </a:xfrm>
          <a:prstGeom prst="rect">
            <a:avLst/>
          </a:prstGeom>
          <a:solidFill>
            <a:srgbClr val="ffffff"/>
          </a:solidFill>
          <a:ln w="29160">
            <a:solidFill>
              <a:srgbClr val="000000"/>
            </a:solidFill>
            <a:round/>
            <a:headEnd len="med" type="triangle" w="med"/>
          </a:ln>
        </p:spPr>
      </p:sp>
      <p:sp>
        <p:nvSpPr>
          <p:cNvPr id="4258" name="Rectangle 28"/>
          <p:cNvSpPr/>
          <p:nvPr/>
        </p:nvSpPr>
        <p:spPr>
          <a:xfrm>
            <a:off x="1107360" y="1785960"/>
            <a:ext cx="306000" cy="290160"/>
          </a:xfrm>
          <a:prstGeom prst="rect">
            <a:avLst/>
          </a:prstGeom>
          <a:solidFill>
            <a:srgbClr val="666666"/>
          </a:solidFill>
          <a:ln w="29160">
            <a:solidFill>
              <a:srgbClr val="000000"/>
            </a:solidFill>
            <a:round/>
            <a:headEnd len="med" type="triangle" w="med"/>
          </a:ln>
        </p:spPr>
      </p:sp>
      <p:sp>
        <p:nvSpPr>
          <p:cNvPr id="4259" name="Rectangle 29"/>
          <p:cNvSpPr/>
          <p:nvPr/>
        </p:nvSpPr>
        <p:spPr>
          <a:xfrm>
            <a:off x="1408680" y="1785960"/>
            <a:ext cx="306000" cy="290160"/>
          </a:xfrm>
          <a:prstGeom prst="rect">
            <a:avLst/>
          </a:prstGeom>
          <a:solidFill>
            <a:srgbClr val="ffffff"/>
          </a:solidFill>
          <a:ln w="29160">
            <a:solidFill>
              <a:srgbClr val="000000"/>
            </a:solidFill>
            <a:round/>
            <a:headEnd len="med" type="triangle" w="med"/>
          </a:ln>
        </p:spPr>
      </p:sp>
      <p:sp>
        <p:nvSpPr>
          <p:cNvPr id="4260" name="Rectangle 30"/>
          <p:cNvSpPr/>
          <p:nvPr/>
        </p:nvSpPr>
        <p:spPr>
          <a:xfrm>
            <a:off x="1709640" y="1785960"/>
            <a:ext cx="306000" cy="290160"/>
          </a:xfrm>
          <a:prstGeom prst="rect">
            <a:avLst/>
          </a:prstGeom>
          <a:solidFill>
            <a:srgbClr val="ffffff"/>
          </a:solidFill>
          <a:ln w="29160">
            <a:solidFill>
              <a:srgbClr val="000000"/>
            </a:solidFill>
            <a:round/>
            <a:headEnd len="med" type="triangle" w="med"/>
          </a:ln>
        </p:spPr>
      </p:sp>
      <p:sp>
        <p:nvSpPr>
          <p:cNvPr id="4261" name="Rectangle 31"/>
          <p:cNvSpPr/>
          <p:nvPr/>
        </p:nvSpPr>
        <p:spPr>
          <a:xfrm>
            <a:off x="806040" y="2060280"/>
            <a:ext cx="306000" cy="289800"/>
          </a:xfrm>
          <a:prstGeom prst="rect">
            <a:avLst/>
          </a:prstGeom>
          <a:solidFill>
            <a:srgbClr val="ffffff"/>
          </a:solidFill>
          <a:ln w="29160">
            <a:solidFill>
              <a:srgbClr val="000000"/>
            </a:solidFill>
            <a:round/>
            <a:headEnd len="med" type="triangle" w="med"/>
          </a:ln>
        </p:spPr>
      </p:sp>
      <p:sp>
        <p:nvSpPr>
          <p:cNvPr id="4262" name="Rectangle 32"/>
          <p:cNvSpPr/>
          <p:nvPr/>
        </p:nvSpPr>
        <p:spPr>
          <a:xfrm>
            <a:off x="1107360" y="2060280"/>
            <a:ext cx="306000" cy="289800"/>
          </a:xfrm>
          <a:prstGeom prst="rect">
            <a:avLst/>
          </a:prstGeom>
          <a:solidFill>
            <a:srgbClr val="999999"/>
          </a:solidFill>
          <a:ln w="29160">
            <a:solidFill>
              <a:srgbClr val="000000"/>
            </a:solidFill>
            <a:round/>
            <a:headEnd len="med" type="triangle" w="med"/>
          </a:ln>
        </p:spPr>
      </p:sp>
      <p:sp>
        <p:nvSpPr>
          <p:cNvPr id="4263" name="Rectangle 33"/>
          <p:cNvSpPr/>
          <p:nvPr/>
        </p:nvSpPr>
        <p:spPr>
          <a:xfrm>
            <a:off x="1408680" y="2060280"/>
            <a:ext cx="306000" cy="289800"/>
          </a:xfrm>
          <a:prstGeom prst="rect">
            <a:avLst/>
          </a:prstGeom>
          <a:solidFill>
            <a:srgbClr val="000000"/>
          </a:solidFill>
          <a:ln w="29160">
            <a:solidFill>
              <a:srgbClr val="000000"/>
            </a:solidFill>
            <a:round/>
            <a:headEnd len="med" type="triangle" w="med"/>
          </a:ln>
        </p:spPr>
      </p:sp>
      <p:sp>
        <p:nvSpPr>
          <p:cNvPr id="4264" name="Rectangle 34"/>
          <p:cNvSpPr/>
          <p:nvPr/>
        </p:nvSpPr>
        <p:spPr>
          <a:xfrm>
            <a:off x="1709640" y="2060280"/>
            <a:ext cx="306000" cy="289800"/>
          </a:xfrm>
          <a:prstGeom prst="rect">
            <a:avLst/>
          </a:prstGeom>
          <a:solidFill>
            <a:srgbClr val="ffffff"/>
          </a:solidFill>
          <a:ln w="29160">
            <a:solidFill>
              <a:srgbClr val="000000"/>
            </a:solidFill>
            <a:round/>
            <a:headEnd len="med" type="triangle" w="med"/>
          </a:ln>
        </p:spPr>
      </p:sp>
      <p:sp>
        <p:nvSpPr>
          <p:cNvPr id="4265" name="Rectangle 35"/>
          <p:cNvSpPr/>
          <p:nvPr/>
        </p:nvSpPr>
        <p:spPr>
          <a:xfrm>
            <a:off x="806040" y="2330280"/>
            <a:ext cx="306000" cy="290160"/>
          </a:xfrm>
          <a:prstGeom prst="rect">
            <a:avLst/>
          </a:prstGeom>
          <a:solidFill>
            <a:srgbClr val="ffffff"/>
          </a:solidFill>
          <a:ln w="29160">
            <a:solidFill>
              <a:srgbClr val="000000"/>
            </a:solidFill>
            <a:round/>
            <a:headEnd len="med" type="triangle" w="med"/>
          </a:ln>
        </p:spPr>
      </p:sp>
      <p:sp>
        <p:nvSpPr>
          <p:cNvPr id="4266" name="Rectangle 36"/>
          <p:cNvSpPr/>
          <p:nvPr/>
        </p:nvSpPr>
        <p:spPr>
          <a:xfrm>
            <a:off x="1107360" y="2330280"/>
            <a:ext cx="306000" cy="290160"/>
          </a:xfrm>
          <a:prstGeom prst="rect">
            <a:avLst/>
          </a:prstGeom>
          <a:solidFill>
            <a:srgbClr val="ffffff"/>
          </a:solidFill>
          <a:ln w="29160">
            <a:solidFill>
              <a:srgbClr val="000000"/>
            </a:solidFill>
            <a:round/>
            <a:headEnd len="med" type="triangle" w="med"/>
          </a:ln>
        </p:spPr>
      </p:sp>
      <p:sp>
        <p:nvSpPr>
          <p:cNvPr id="4267" name="Rectangle 37"/>
          <p:cNvSpPr/>
          <p:nvPr/>
        </p:nvSpPr>
        <p:spPr>
          <a:xfrm>
            <a:off x="1408680" y="2330280"/>
            <a:ext cx="306000" cy="290160"/>
          </a:xfrm>
          <a:prstGeom prst="rect">
            <a:avLst/>
          </a:prstGeom>
          <a:solidFill>
            <a:srgbClr val="ffffff"/>
          </a:solidFill>
          <a:ln w="29160">
            <a:solidFill>
              <a:srgbClr val="000000"/>
            </a:solidFill>
            <a:round/>
            <a:headEnd len="med" type="triangle" w="med"/>
          </a:ln>
        </p:spPr>
      </p:sp>
      <p:sp>
        <p:nvSpPr>
          <p:cNvPr id="4268" name="Rectangle 38"/>
          <p:cNvSpPr/>
          <p:nvPr/>
        </p:nvSpPr>
        <p:spPr>
          <a:xfrm>
            <a:off x="1709640" y="2330280"/>
            <a:ext cx="306000" cy="290160"/>
          </a:xfrm>
          <a:prstGeom prst="rect">
            <a:avLst/>
          </a:prstGeom>
          <a:solidFill>
            <a:srgbClr val="000000"/>
          </a:solidFill>
          <a:ln w="29160">
            <a:solidFill>
              <a:srgbClr val="000000"/>
            </a:solidFill>
            <a:round/>
            <a:headEnd len="med" type="triangle" w="med"/>
          </a:ln>
        </p:spPr>
      </p:sp>
      <p:sp>
        <p:nvSpPr>
          <p:cNvPr id="4269" name="TextShape 39"/>
          <p:cNvSpPr txBox="1"/>
          <p:nvPr/>
        </p:nvSpPr>
        <p:spPr>
          <a:xfrm>
            <a:off x="467640" y="6350400"/>
            <a:ext cx="338400" cy="482400"/>
          </a:xfrm>
          <a:prstGeom prst="rect">
            <a:avLst/>
          </a:prstGeom>
        </p:spPr>
        <p:txBody>
          <a:bodyPr lIns="90000" rIns="90000" tIns="45000" bIns="45000"/>
          <a:p>
            <a:r>
              <a:rPr lang="en-US" sz="1990">
                <a:latin typeface="Arial"/>
              </a:rPr>
              <a:t>1</a:t>
            </a:r>
            <a:endParaRPr/>
          </a:p>
        </p:txBody>
      </p:sp>
      <p:sp>
        <p:nvSpPr>
          <p:cNvPr id="4270" name="TextShape 40"/>
          <p:cNvSpPr txBox="1"/>
          <p:nvPr/>
        </p:nvSpPr>
        <p:spPr>
          <a:xfrm>
            <a:off x="1677240" y="6350400"/>
            <a:ext cx="338400" cy="482400"/>
          </a:xfrm>
          <a:prstGeom prst="rect">
            <a:avLst/>
          </a:prstGeom>
        </p:spPr>
        <p:txBody>
          <a:bodyPr lIns="90000" rIns="90000" tIns="45000" bIns="45000"/>
          <a:p>
            <a:r>
              <a:rPr lang="en-US" sz="1990">
                <a:latin typeface="Arial"/>
              </a:rPr>
              <a:t>2</a:t>
            </a:r>
            <a:endParaRPr/>
          </a:p>
        </p:txBody>
      </p:sp>
      <p:sp>
        <p:nvSpPr>
          <p:cNvPr id="4271" name="TextShape 41"/>
          <p:cNvSpPr txBox="1"/>
          <p:nvPr/>
        </p:nvSpPr>
        <p:spPr>
          <a:xfrm>
            <a:off x="2923200" y="6350400"/>
            <a:ext cx="338400" cy="482400"/>
          </a:xfrm>
          <a:prstGeom prst="rect">
            <a:avLst/>
          </a:prstGeom>
        </p:spPr>
        <p:txBody>
          <a:bodyPr lIns="90000" rIns="90000" tIns="45000" bIns="45000"/>
          <a:p>
            <a:r>
              <a:rPr lang="en-US" sz="1990">
                <a:latin typeface="Arial"/>
              </a:rPr>
              <a:t>3</a:t>
            </a:r>
            <a:endParaRPr/>
          </a:p>
        </p:txBody>
      </p:sp>
      <p:sp>
        <p:nvSpPr>
          <p:cNvPr id="4272" name="TextShape 42"/>
          <p:cNvSpPr txBox="1"/>
          <p:nvPr/>
        </p:nvSpPr>
        <p:spPr>
          <a:xfrm>
            <a:off x="4298040" y="6350400"/>
            <a:ext cx="338400" cy="482400"/>
          </a:xfrm>
          <a:prstGeom prst="rect">
            <a:avLst/>
          </a:prstGeom>
        </p:spPr>
        <p:txBody>
          <a:bodyPr lIns="90000" rIns="90000" tIns="45000" bIns="45000"/>
          <a:p>
            <a:r>
              <a:rPr lang="en-US" sz="1990">
                <a:latin typeface="Arial"/>
              </a:rPr>
              <a:t>4</a:t>
            </a:r>
            <a:endParaRPr/>
          </a:p>
        </p:txBody>
      </p:sp>
      <p:sp>
        <p:nvSpPr>
          <p:cNvPr id="4273" name="TextShape 43"/>
          <p:cNvSpPr txBox="1"/>
          <p:nvPr/>
        </p:nvSpPr>
        <p:spPr>
          <a:xfrm>
            <a:off x="5544000" y="6350400"/>
            <a:ext cx="338400" cy="482400"/>
          </a:xfrm>
          <a:prstGeom prst="rect">
            <a:avLst/>
          </a:prstGeom>
        </p:spPr>
        <p:txBody>
          <a:bodyPr lIns="90000" rIns="90000" tIns="45000" bIns="45000"/>
          <a:p>
            <a:r>
              <a:rPr lang="en-US" sz="1990">
                <a:latin typeface="Arial"/>
              </a:rPr>
              <a:t>5</a:t>
            </a:r>
            <a:endParaRPr/>
          </a:p>
        </p:txBody>
      </p:sp>
      <p:sp>
        <p:nvSpPr>
          <p:cNvPr id="4274" name="TextShape 44"/>
          <p:cNvSpPr txBox="1"/>
          <p:nvPr/>
        </p:nvSpPr>
        <p:spPr>
          <a:xfrm>
            <a:off x="6918840" y="6350400"/>
            <a:ext cx="338400" cy="482400"/>
          </a:xfrm>
          <a:prstGeom prst="rect">
            <a:avLst/>
          </a:prstGeom>
        </p:spPr>
        <p:txBody>
          <a:bodyPr lIns="90000" rIns="90000" tIns="45000" bIns="45000"/>
          <a:p>
            <a:r>
              <a:rPr lang="en-US" sz="1990">
                <a:latin typeface="Arial"/>
              </a:rPr>
              <a:t>6</a:t>
            </a:r>
            <a:endParaRPr/>
          </a:p>
        </p:txBody>
      </p:sp>
      <p:sp>
        <p:nvSpPr>
          <p:cNvPr id="4275" name="TextShape 45"/>
          <p:cNvSpPr txBox="1"/>
          <p:nvPr/>
        </p:nvSpPr>
        <p:spPr>
          <a:xfrm>
            <a:off x="8164800" y="6350400"/>
            <a:ext cx="338400" cy="482400"/>
          </a:xfrm>
          <a:prstGeom prst="rect">
            <a:avLst/>
          </a:prstGeom>
        </p:spPr>
        <p:txBody>
          <a:bodyPr lIns="90000" rIns="90000" tIns="45000" bIns="45000"/>
          <a:p>
            <a:r>
              <a:rPr lang="en-US" sz="1990">
                <a:latin typeface="Arial"/>
              </a:rPr>
              <a:t>7</a:t>
            </a:r>
            <a:endParaRPr/>
          </a:p>
        </p:txBody>
      </p:sp>
      <p:sp>
        <p:nvSpPr>
          <p:cNvPr id="4276" name="TextShape 46"/>
          <p:cNvSpPr txBox="1"/>
          <p:nvPr/>
        </p:nvSpPr>
        <p:spPr>
          <a:xfrm>
            <a:off x="9273600" y="6350400"/>
            <a:ext cx="338400" cy="482400"/>
          </a:xfrm>
          <a:prstGeom prst="rect">
            <a:avLst/>
          </a:prstGeom>
        </p:spPr>
        <p:txBody>
          <a:bodyPr lIns="90000" rIns="90000" tIns="45000" bIns="45000"/>
          <a:p>
            <a:r>
              <a:rPr lang="en-US" sz="1990">
                <a:latin typeface="Arial"/>
              </a:rPr>
              <a:t>8</a:t>
            </a:r>
            <a:endParaRPr/>
          </a:p>
        </p:txBody>
      </p:sp>
      <p:sp>
        <p:nvSpPr>
          <p:cNvPr id="4277" name="Line 47"/>
          <p:cNvSpPr/>
          <p:nvPr/>
        </p:nvSpPr>
        <p:spPr>
          <a:xfrm flipH="1">
            <a:off x="-605160" y="4938840"/>
            <a:ext cx="1915560" cy="1225440"/>
          </a:xfrm>
          <a:prstGeom prst="line">
            <a:avLst/>
          </a:prstGeom>
          <a:ln w="29160">
            <a:solidFill>
              <a:srgbClr val="000000"/>
            </a:solidFill>
            <a:round/>
            <a:tailEnd len="med" type="triangle" w="med"/>
          </a:ln>
        </p:spPr>
      </p:sp>
      <p:sp>
        <p:nvSpPr>
          <p:cNvPr id="4278" name="Line 48"/>
          <p:cNvSpPr/>
          <p:nvPr/>
        </p:nvSpPr>
        <p:spPr>
          <a:xfrm flipH="1">
            <a:off x="604800" y="4930920"/>
            <a:ext cx="713880" cy="1233360"/>
          </a:xfrm>
          <a:prstGeom prst="line">
            <a:avLst/>
          </a:prstGeom>
          <a:ln w="29160">
            <a:solidFill>
              <a:srgbClr val="000000"/>
            </a:solidFill>
            <a:round/>
            <a:tailEnd len="med" type="triangle" w="med"/>
          </a:ln>
        </p:spPr>
      </p:sp>
      <p:sp>
        <p:nvSpPr>
          <p:cNvPr id="4279" name="Line 49"/>
          <p:cNvSpPr/>
          <p:nvPr/>
        </p:nvSpPr>
        <p:spPr>
          <a:xfrm flipH="1">
            <a:off x="8366400" y="4938840"/>
            <a:ext cx="302400" cy="1233360"/>
          </a:xfrm>
          <a:prstGeom prst="line">
            <a:avLst/>
          </a:prstGeom>
          <a:ln w="29160">
            <a:solidFill>
              <a:srgbClr val="000000"/>
            </a:solidFill>
            <a:round/>
            <a:tailEnd len="med" type="triangle" w="med"/>
          </a:ln>
        </p:spPr>
      </p:sp>
      <p:sp>
        <p:nvSpPr>
          <p:cNvPr id="4280" name="Line 50"/>
          <p:cNvSpPr/>
          <p:nvPr/>
        </p:nvSpPr>
        <p:spPr>
          <a:xfrm>
            <a:off x="8665920" y="4930920"/>
            <a:ext cx="910080" cy="1257120"/>
          </a:xfrm>
          <a:prstGeom prst="line">
            <a:avLst/>
          </a:prstGeom>
          <a:ln w="29160">
            <a:solidFill>
              <a:srgbClr val="000000"/>
            </a:solidFill>
            <a:round/>
            <a:tailEnd len="med" type="triangle" w="med"/>
          </a:ln>
        </p:spPr>
      </p:sp>
      <p:sp>
        <p:nvSpPr>
          <p:cNvPr id="4281" name="Line 51"/>
          <p:cNvSpPr/>
          <p:nvPr/>
        </p:nvSpPr>
        <p:spPr>
          <a:xfrm>
            <a:off x="8665920" y="4930920"/>
            <a:ext cx="1918080" cy="1217520"/>
          </a:xfrm>
          <a:prstGeom prst="line">
            <a:avLst/>
          </a:prstGeom>
          <a:ln w="29160">
            <a:solidFill>
              <a:srgbClr val="000000"/>
            </a:solidFill>
            <a:round/>
            <a:tailEnd len="med" type="triangle" w="med"/>
          </a:ln>
        </p:spPr>
      </p:sp>
      <p:sp>
        <p:nvSpPr>
          <p:cNvPr id="4282" name="Ellipse 52"/>
          <p:cNvSpPr/>
          <p:nvPr/>
        </p:nvSpPr>
        <p:spPr>
          <a:xfrm rot="635400">
            <a:off x="3979080" y="3241080"/>
            <a:ext cx="2217960" cy="1511640"/>
          </a:xfrm>
          <a:prstGeom prst="ellipse">
            <a:avLst/>
          </a:prstGeom>
          <a:solidFill>
            <a:srgbClr val="729fcf"/>
          </a:solidFill>
          <a:ln w="29160">
            <a:solidFill>
              <a:srgbClr val="000000"/>
            </a:solidFill>
            <a:round/>
            <a:tailEnd len="med" type="triangle" w="med"/>
          </a:ln>
        </p:spPr>
      </p:sp>
      <p:sp>
        <p:nvSpPr>
          <p:cNvPr id="4283" name="Ellipse 53"/>
          <p:cNvSpPr/>
          <p:nvPr/>
        </p:nvSpPr>
        <p:spPr>
          <a:xfrm>
            <a:off x="5644440" y="2569320"/>
            <a:ext cx="2116800" cy="1386360"/>
          </a:xfrm>
          <a:prstGeom prst="ellipse">
            <a:avLst/>
          </a:prstGeom>
          <a:solidFill>
            <a:srgbClr val="729fcf"/>
          </a:solidFill>
          <a:ln w="29160">
            <a:solidFill>
              <a:srgbClr val="000000"/>
            </a:solidFill>
            <a:round/>
            <a:headEnd len="med" type="triangle" w="med"/>
          </a:ln>
        </p:spPr>
      </p:sp>
      <p:sp>
        <p:nvSpPr>
          <p:cNvPr id="4284" name="Ellipse 54"/>
          <p:cNvSpPr/>
          <p:nvPr/>
        </p:nvSpPr>
        <p:spPr>
          <a:xfrm rot="21520800">
            <a:off x="6363000" y="1914840"/>
            <a:ext cx="1108800" cy="1108440"/>
          </a:xfrm>
          <a:prstGeom prst="ellipse">
            <a:avLst/>
          </a:prstGeom>
          <a:solidFill>
            <a:srgbClr val="729fcf"/>
          </a:solidFill>
          <a:ln w="36720">
            <a:solidFill>
              <a:srgbClr val="000000"/>
            </a:solidFill>
            <a:round/>
          </a:ln>
        </p:spPr>
      </p:sp>
      <p:sp>
        <p:nvSpPr>
          <p:cNvPr id="4285" name="TextShape 55"/>
          <p:cNvSpPr txBox="1"/>
          <p:nvPr/>
        </p:nvSpPr>
        <p:spPr>
          <a:xfrm>
            <a:off x="6674040" y="2160720"/>
            <a:ext cx="449640" cy="701280"/>
          </a:xfrm>
          <a:prstGeom prst="rect">
            <a:avLst/>
          </a:prstGeom>
        </p:spPr>
        <p:txBody>
          <a:bodyPr lIns="90000" rIns="90000" tIns="45000" bIns="45000"/>
          <a:p>
            <a:r>
              <a:rPr lang="en-US" sz="3200">
                <a:latin typeface="Arial"/>
              </a:rPr>
              <a:t>?</a:t>
            </a:r>
            <a:endParaRPr/>
          </a:p>
        </p:txBody>
      </p:sp>
      <p:sp>
        <p:nvSpPr>
          <p:cNvPr id="4286" name="TextShape 56"/>
          <p:cNvSpPr txBox="1"/>
          <p:nvPr/>
        </p:nvSpPr>
        <p:spPr>
          <a:xfrm>
            <a:off x="2217600" y="1209600"/>
            <a:ext cx="5544000" cy="955440"/>
          </a:xfrm>
          <a:prstGeom prst="rect">
            <a:avLst/>
          </a:prstGeom>
        </p:spPr>
        <p:txBody>
          <a:bodyPr lIns="90000" rIns="90000" tIns="45000" bIns="45000"/>
          <a:p>
            <a:r>
              <a:rPr lang="en-US" sz="1990">
                <a:latin typeface="Arial"/>
              </a:rPr>
              <a:t>Suggested mechanism #2: </a:t>
            </a:r>
            <a:endParaRPr/>
          </a:p>
          <a:p>
            <a:r>
              <a:rPr lang="en-US" sz="1990">
                <a:latin typeface="Arial"/>
              </a:rPr>
              <a:t>Protein complex of B-C-? with unknown 3</a:t>
            </a:r>
            <a:r>
              <a:rPr lang="en-US" sz="1989" baseline="101000">
                <a:latin typeface="Arial"/>
              </a:rPr>
              <a:t>rd</a:t>
            </a:r>
            <a:r>
              <a:rPr lang="en-US" sz="1990">
                <a:latin typeface="Arial"/>
              </a:rPr>
              <a:t> protein?</a:t>
            </a:r>
            <a:endParaRPr/>
          </a:p>
        </p:txBody>
      </p:sp>
    </p:spTree>
  </p:cSld>
  <p:timing>
    <p:tnLst>
      <p:par>
        <p:cTn id="404" dur="indefinite" restart="never" nodeType="tmRoot">
          <p:childTnLst>
            <p:seq>
              <p:cTn id="405" nodeType="mainSeq">
                <p:childTnLst>
                  <p:par>
                    <p:cTn id="406" fill="freeze">
                      <p:stCondLst>
                        <p:cond delay="indefinite"/>
                      </p:stCondLst>
                      <p:childTnLst>
                        <p:par>
                          <p:cTn id="407" fill="freeze">
                            <p:stCondLst>
                              <p:cond delay="0"/>
                            </p:stCondLst>
                            <p:childTnLst>
                              <p:par>
                                <p:cTn id="408" nodeType="clickEffect" fill="hold" presetClass="entr" presetID="9">
                                  <p:stCondLst>
                                    <p:cond delay="0"/>
                                  </p:stCondLst>
                                  <p:childTnLst>
                                    <p:set>
                                      <p:cBhvr>
                                        <p:cTn id="409" dur="1" fill="hold">
                                          <p:stCondLst>
                                            <p:cond delay="0"/>
                                          </p:stCondLst>
                                        </p:cTn>
                                        <p:tgtEl>
                                          <p:spTgt spid="-1"/>
                                        </p:tgtEl>
                                        <p:attrNameLst>
                                          <p:attrName>style.visibility</p:attrName>
                                        </p:attrNameLst>
                                      </p:cBhvr>
                                      <p:to>
                                        <p:strVal val="visible"/>
                                      </p:to>
                                    </p:set>
                                    <p:animEffect filter="dissolve" transition="in">
                                      <p:cBhvr additive="repl">
                                        <p:cTn id="410" dur="500"/>
                                        <p:tgtEl>
                                          <p:spTgt spid="-1"/>
                                        </p:tgtEl>
                                      </p:cBhvr>
                                    </p:animEffect>
                                  </p:childTnLst>
                                </p:cTn>
                              </p:par>
                              <p:par>
                                <p:cTn id="411" nodeType="withEffect" fill="hold" presetClass="entr" presetID="9">
                                  <p:stCondLst>
                                    <p:cond delay="0"/>
                                  </p:stCondLst>
                                  <p:childTnLst>
                                    <p:set>
                                      <p:cBhvr>
                                        <p:cTn id="412" dur="1" fill="hold">
                                          <p:stCondLst>
                                            <p:cond delay="0"/>
                                          </p:stCondLst>
                                        </p:cTn>
                                        <p:tgtEl>
                                          <p:spTgt spid="4282"/>
                                        </p:tgtEl>
                                        <p:attrNameLst>
                                          <p:attrName>style.visibility</p:attrName>
                                        </p:attrNameLst>
                                      </p:cBhvr>
                                      <p:to>
                                        <p:strVal val="visible"/>
                                      </p:to>
                                    </p:set>
                                    <p:animEffect filter="dissolve" transition="in">
                                      <p:cBhvr additive="repl">
                                        <p:cTn id="413" dur="500"/>
                                        <p:tgtEl>
                                          <p:spTgt spid="4282"/>
                                        </p:tgtEl>
                                      </p:cBhvr>
                                    </p:animEffect>
                                  </p:childTnLst>
                                </p:cTn>
                              </p:par>
                              <p:par>
                                <p:cTn id="414" nodeType="withEffect" fill="hold" presetClass="entr" presetID="9">
                                  <p:stCondLst>
                                    <p:cond delay="0"/>
                                  </p:stCondLst>
                                  <p:childTnLst>
                                    <p:set>
                                      <p:cBhvr>
                                        <p:cTn id="415" dur="1" fill="hold">
                                          <p:stCondLst>
                                            <p:cond delay="0"/>
                                          </p:stCondLst>
                                        </p:cTn>
                                        <p:tgtEl>
                                          <p:spTgt spid="4283"/>
                                        </p:tgtEl>
                                        <p:attrNameLst>
                                          <p:attrName>style.visibility</p:attrName>
                                        </p:attrNameLst>
                                      </p:cBhvr>
                                      <p:to>
                                        <p:strVal val="visible"/>
                                      </p:to>
                                    </p:set>
                                    <p:animEffect filter="dissolve" transition="in">
                                      <p:cBhvr additive="repl">
                                        <p:cTn id="416" dur="500"/>
                                        <p:tgtEl>
                                          <p:spTgt spid="4283"/>
                                        </p:tgtEl>
                                      </p:cBhvr>
                                    </p:animEffect>
                                  </p:childTnLst>
                                </p:cTn>
                              </p:par>
                              <p:par>
                                <p:cTn id="417" nodeType="withEffect" fill="hold" presetClass="entr" presetID="9">
                                  <p:stCondLst>
                                    <p:cond delay="0"/>
                                  </p:stCondLst>
                                  <p:childTnLst>
                                    <p:set>
                                      <p:cBhvr>
                                        <p:cTn id="418" dur="1" fill="hold">
                                          <p:stCondLst>
                                            <p:cond delay="0"/>
                                          </p:stCondLst>
                                        </p:cTn>
                                        <p:tgtEl>
                                          <p:spTgt spid="4284"/>
                                        </p:tgtEl>
                                        <p:attrNameLst>
                                          <p:attrName>style.visibility</p:attrName>
                                        </p:attrNameLst>
                                      </p:cBhvr>
                                      <p:to>
                                        <p:strVal val="visible"/>
                                      </p:to>
                                    </p:set>
                                    <p:animEffect filter="dissolve" transition="in">
                                      <p:cBhvr additive="repl">
                                        <p:cTn id="419" dur="500"/>
                                        <p:tgtEl>
                                          <p:spTgt spid="4284"/>
                                        </p:tgtEl>
                                      </p:cBhvr>
                                    </p:animEffect>
                                  </p:childTnLst>
                                </p:cTn>
                              </p:par>
                              <p:par>
                                <p:cTn id="420" nodeType="withEffect" fill="hold" presetClass="entr" presetID="9">
                                  <p:stCondLst>
                                    <p:cond delay="0"/>
                                  </p:stCondLst>
                                  <p:childTnLst>
                                    <p:set>
                                      <p:cBhvr>
                                        <p:cTn id="421" dur="1" fill="hold">
                                          <p:stCondLst>
                                            <p:cond delay="0"/>
                                          </p:stCondLst>
                                        </p:cTn>
                                        <p:tgtEl>
                                          <p:spTgt spid="4285"/>
                                        </p:tgtEl>
                                        <p:attrNameLst>
                                          <p:attrName>style.visibility</p:attrName>
                                        </p:attrNameLst>
                                      </p:cBhvr>
                                      <p:to>
                                        <p:strVal val="visible"/>
                                      </p:to>
                                    </p:set>
                                    <p:animEffect filter="dissolve" transition="in">
                                      <p:cBhvr additive="repl">
                                        <p:cTn id="422" dur="500"/>
                                        <p:tgtEl>
                                          <p:spTgt spid="4285"/>
                                        </p:tgtEl>
                                      </p:cBhvr>
                                    </p:animEffect>
                                  </p:childTnLst>
                                </p:cTn>
                              </p:par>
                              <p:par>
                                <p:cTn id="423" nodeType="withEffect" fill="hold" presetClass="entr" presetID="9">
                                  <p:stCondLst>
                                    <p:cond delay="0"/>
                                  </p:stCondLst>
                                  <p:childTnLst>
                                    <p:set>
                                      <p:cBhvr>
                                        <p:cTn id="424" dur="1" fill="hold">
                                          <p:stCondLst>
                                            <p:cond delay="0"/>
                                          </p:stCondLst>
                                        </p:cTn>
                                        <p:tgtEl>
                                          <p:spTgt spid="-1"/>
                                        </p:tgtEl>
                                        <p:attrNameLst>
                                          <p:attrName>style.visibility</p:attrName>
                                        </p:attrNameLst>
                                      </p:cBhvr>
                                      <p:to>
                                        <p:strVal val="visible"/>
                                      </p:to>
                                    </p:set>
                                    <p:animEffect filter="dissolve" transition="in">
                                      <p:cBhvr additive="repl">
                                        <p:cTn id="425"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87" name="Rectangle 1"/>
          <p:cNvSpPr/>
          <p:nvPr/>
        </p:nvSpPr>
        <p:spPr>
          <a:xfrm>
            <a:off x="1766880" y="988560"/>
            <a:ext cx="7264440" cy="485280"/>
          </a:xfrm>
          <a:prstGeom prst="rect">
            <a:avLst/>
          </a:prstGeom>
          <a:noFill/>
          <a:ln>
            <a:solidFill>
              <a:srgbClr val="000000"/>
            </a:solidFill>
            <a:custDash>
              <a:ds d="197000" sp="197000"/>
            </a:custDash>
          </a:ln>
        </p:spPr>
      </p:sp>
      <p:sp>
        <p:nvSpPr>
          <p:cNvPr id="4288" name="Rectangle 2"/>
          <p:cNvSpPr/>
          <p:nvPr/>
        </p:nvSpPr>
        <p:spPr>
          <a:xfrm>
            <a:off x="1766880" y="5020560"/>
            <a:ext cx="7264440" cy="485280"/>
          </a:xfrm>
          <a:prstGeom prst="rect">
            <a:avLst/>
          </a:prstGeom>
          <a:solidFill>
            <a:srgbClr val="ffff00"/>
          </a:solidFill>
          <a:ln>
            <a:solidFill>
              <a:srgbClr val="000000"/>
            </a:solidFill>
            <a:custDash>
              <a:ds d="197000" sp="197000"/>
            </a:custDash>
          </a:ln>
        </p:spPr>
      </p:sp>
      <p:sp>
        <p:nvSpPr>
          <p:cNvPr id="4289" name="Line 3"/>
          <p:cNvSpPr/>
          <p:nvPr/>
        </p:nvSpPr>
        <p:spPr>
          <a:xfrm>
            <a:off x="5364000" y="1731600"/>
            <a:ext cx="16560" cy="2889720"/>
          </a:xfrm>
          <a:prstGeom prst="line">
            <a:avLst/>
          </a:prstGeom>
          <a:ln>
            <a:solidFill>
              <a:srgbClr val="000000"/>
            </a:solidFill>
          </a:ln>
        </p:spPr>
      </p:sp>
      <p:sp>
        <p:nvSpPr>
          <p:cNvPr id="4290" name="TextShape 4"/>
          <p:cNvSpPr txBox="1"/>
          <p:nvPr/>
        </p:nvSpPr>
        <p:spPr>
          <a:xfrm>
            <a:off x="4442040" y="116640"/>
            <a:ext cx="1794600" cy="663840"/>
          </a:xfrm>
          <a:prstGeom prst="rect">
            <a:avLst/>
          </a:prstGeom>
        </p:spPr>
        <p:txBody>
          <a:bodyPr lIns="90000" rIns="90000" tIns="45000" bIns="45000"/>
          <a:p>
            <a:pPr algn="r"/>
            <a:r>
              <a:rPr lang="en-US" sz="1600">
                <a:latin typeface="Arial"/>
              </a:rPr>
              <a:t>Gene expression Sequence Motifs</a:t>
            </a:r>
            <a:endParaRPr/>
          </a:p>
        </p:txBody>
      </p:sp>
      <p:sp>
        <p:nvSpPr>
          <p:cNvPr id="4291" name="TextShape 5"/>
          <p:cNvSpPr txBox="1"/>
          <p:nvPr/>
        </p:nvSpPr>
        <p:spPr>
          <a:xfrm>
            <a:off x="4923720" y="1047960"/>
            <a:ext cx="934920" cy="381600"/>
          </a:xfrm>
          <a:prstGeom prst="rect">
            <a:avLst/>
          </a:prstGeom>
        </p:spPr>
        <p:txBody>
          <a:bodyPr lIns="90000" rIns="90000" tIns="45000" bIns="45000"/>
          <a:p>
            <a:r>
              <a:rPr lang="en-US" sz="1990">
                <a:latin typeface="Arial"/>
              </a:rPr>
              <a:t>BERE</a:t>
            </a:r>
            <a:endParaRPr/>
          </a:p>
        </p:txBody>
      </p:sp>
      <p:sp>
        <p:nvSpPr>
          <p:cNvPr id="4292" name="CustomShape 6"/>
          <p:cNvSpPr/>
          <p:nvPr/>
        </p:nvSpPr>
        <p:spPr>
          <a:xfrm>
            <a:off x="2315160" y="1786680"/>
            <a:ext cx="700200" cy="1090800"/>
          </a:xfrm>
          <a:prstGeom prst="rect">
            <a:avLst/>
          </a:prstGeom>
          <a:solidFill>
            <a:srgbClr val="808080"/>
          </a:solidFill>
          <a:ln w="19080">
            <a:noFill/>
          </a:ln>
        </p:spPr>
      </p:sp>
      <p:sp>
        <p:nvSpPr>
          <p:cNvPr id="4293" name="TextShape 7"/>
          <p:cNvSpPr txBox="1"/>
          <p:nvPr/>
        </p:nvSpPr>
        <p:spPr>
          <a:xfrm>
            <a:off x="2241000" y="1986120"/>
            <a:ext cx="958320" cy="668520"/>
          </a:xfrm>
          <a:prstGeom prst="rect">
            <a:avLst/>
          </a:prstGeom>
        </p:spPr>
        <p:txBody>
          <a:bodyPr lIns="90000" rIns="90000" tIns="45000" bIns="45000"/>
          <a:p>
            <a:r>
              <a:rPr lang="en-US" sz="1200">
                <a:latin typeface="Arial"/>
              </a:rPr>
              <a:t>Observed</a:t>
            </a:r>
            <a:endParaRPr/>
          </a:p>
          <a:p>
            <a:r>
              <a:rPr lang="en-US" sz="1200">
                <a:latin typeface="Arial"/>
              </a:rPr>
              <a:t>COPD</a:t>
            </a:r>
            <a:endParaRPr/>
          </a:p>
          <a:p>
            <a:r>
              <a:rPr lang="en-US" sz="1200">
                <a:latin typeface="Arial"/>
              </a:rPr>
              <a:t>Network</a:t>
            </a:r>
            <a:endParaRPr/>
          </a:p>
        </p:txBody>
      </p:sp>
      <p:sp>
        <p:nvSpPr>
          <p:cNvPr id="4294" name="CustomShape 8"/>
          <p:cNvSpPr/>
          <p:nvPr/>
        </p:nvSpPr>
        <p:spPr>
          <a:xfrm>
            <a:off x="6982560" y="1747080"/>
            <a:ext cx="700200" cy="1090800"/>
          </a:xfrm>
          <a:prstGeom prst="rect">
            <a:avLst/>
          </a:prstGeom>
          <a:solidFill>
            <a:srgbClr val="808080"/>
          </a:solidFill>
          <a:ln w="19080">
            <a:noFill/>
          </a:ln>
        </p:spPr>
      </p:sp>
      <p:sp>
        <p:nvSpPr>
          <p:cNvPr id="4295" name="TextShape 9"/>
          <p:cNvSpPr txBox="1"/>
          <p:nvPr/>
        </p:nvSpPr>
        <p:spPr>
          <a:xfrm>
            <a:off x="6908400" y="1946520"/>
            <a:ext cx="958320" cy="668520"/>
          </a:xfrm>
          <a:prstGeom prst="rect">
            <a:avLst/>
          </a:prstGeom>
        </p:spPr>
        <p:txBody>
          <a:bodyPr lIns="90000" rIns="90000" tIns="45000" bIns="45000"/>
          <a:p>
            <a:r>
              <a:rPr lang="en-US" sz="1200">
                <a:latin typeface="Arial"/>
              </a:rPr>
              <a:t>Null</a:t>
            </a:r>
            <a:endParaRPr/>
          </a:p>
          <a:p>
            <a:r>
              <a:rPr lang="en-US" sz="1200">
                <a:latin typeface="Arial"/>
              </a:rPr>
              <a:t>NetworkA</a:t>
            </a:r>
            <a:endParaRPr/>
          </a:p>
          <a:p>
            <a:endParaRPr/>
          </a:p>
        </p:txBody>
      </p:sp>
      <p:sp>
        <p:nvSpPr>
          <p:cNvPr id="4296" name="CustomShape 10"/>
          <p:cNvSpPr/>
          <p:nvPr/>
        </p:nvSpPr>
        <p:spPr>
          <a:xfrm>
            <a:off x="3124080" y="1786680"/>
            <a:ext cx="700200" cy="1090800"/>
          </a:xfrm>
          <a:prstGeom prst="rect">
            <a:avLst/>
          </a:prstGeom>
          <a:solidFill>
            <a:srgbClr val="808080"/>
          </a:solidFill>
          <a:ln w="19080">
            <a:noFill/>
          </a:ln>
        </p:spPr>
      </p:sp>
      <p:sp>
        <p:nvSpPr>
          <p:cNvPr id="4297" name="TextShape 11"/>
          <p:cNvSpPr txBox="1"/>
          <p:nvPr/>
        </p:nvSpPr>
        <p:spPr>
          <a:xfrm>
            <a:off x="3049560" y="1986120"/>
            <a:ext cx="958320" cy="668520"/>
          </a:xfrm>
          <a:prstGeom prst="rect">
            <a:avLst/>
          </a:prstGeom>
        </p:spPr>
        <p:txBody>
          <a:bodyPr lIns="90000" rIns="90000" tIns="45000" bIns="45000"/>
          <a:p>
            <a:r>
              <a:rPr lang="en-US" sz="1200">
                <a:latin typeface="Arial"/>
              </a:rPr>
              <a:t>Observed</a:t>
            </a:r>
            <a:endParaRPr/>
          </a:p>
          <a:p>
            <a:r>
              <a:rPr lang="en-US" sz="1200">
                <a:latin typeface="Arial"/>
              </a:rPr>
              <a:t>SMC</a:t>
            </a:r>
            <a:endParaRPr/>
          </a:p>
          <a:p>
            <a:r>
              <a:rPr lang="en-US" sz="1200">
                <a:latin typeface="Arial"/>
              </a:rPr>
              <a:t>Network</a:t>
            </a:r>
            <a:endParaRPr/>
          </a:p>
        </p:txBody>
      </p:sp>
      <p:sp>
        <p:nvSpPr>
          <p:cNvPr id="4298" name="CustomShape 12"/>
          <p:cNvSpPr/>
          <p:nvPr/>
        </p:nvSpPr>
        <p:spPr>
          <a:xfrm>
            <a:off x="7791480" y="1747080"/>
            <a:ext cx="700200" cy="1090800"/>
          </a:xfrm>
          <a:prstGeom prst="rect">
            <a:avLst/>
          </a:prstGeom>
          <a:solidFill>
            <a:srgbClr val="808080"/>
          </a:solidFill>
          <a:ln w="19080">
            <a:noFill/>
          </a:ln>
        </p:spPr>
      </p:sp>
      <p:sp>
        <p:nvSpPr>
          <p:cNvPr id="4299" name="TextShape 13"/>
          <p:cNvSpPr txBox="1"/>
          <p:nvPr/>
        </p:nvSpPr>
        <p:spPr>
          <a:xfrm>
            <a:off x="7716960" y="1946520"/>
            <a:ext cx="958320" cy="668520"/>
          </a:xfrm>
          <a:prstGeom prst="rect">
            <a:avLst/>
          </a:prstGeom>
        </p:spPr>
        <p:txBody>
          <a:bodyPr lIns="90000" rIns="90000" tIns="45000" bIns="45000"/>
          <a:p>
            <a:r>
              <a:rPr lang="en-US" sz="1200">
                <a:latin typeface="Arial"/>
              </a:rPr>
              <a:t>Null</a:t>
            </a:r>
            <a:endParaRPr/>
          </a:p>
          <a:p>
            <a:r>
              <a:rPr lang="en-US" sz="1200">
                <a:latin typeface="Arial"/>
              </a:rPr>
              <a:t>NetworkB</a:t>
            </a:r>
            <a:endParaRPr/>
          </a:p>
          <a:p>
            <a:endParaRPr/>
          </a:p>
        </p:txBody>
      </p:sp>
      <p:sp>
        <p:nvSpPr>
          <p:cNvPr id="4300" name="TextShape 14"/>
          <p:cNvSpPr txBox="1"/>
          <p:nvPr/>
        </p:nvSpPr>
        <p:spPr>
          <a:xfrm>
            <a:off x="8491680" y="1607760"/>
            <a:ext cx="575640" cy="1400040"/>
          </a:xfrm>
          <a:prstGeom prst="rect">
            <a:avLst/>
          </a:prstGeom>
        </p:spPr>
        <p:txBody>
          <a:bodyPr lIns="90000" rIns="90000" tIns="45000" bIns="45000"/>
          <a:p>
            <a:r>
              <a:rPr lang="en-US" sz="7200">
                <a:latin typeface="Arial"/>
              </a:rPr>
              <a:t>}</a:t>
            </a:r>
            <a:endParaRPr/>
          </a:p>
        </p:txBody>
      </p:sp>
      <p:sp>
        <p:nvSpPr>
          <p:cNvPr id="4301" name="TextShape 15"/>
          <p:cNvSpPr txBox="1"/>
          <p:nvPr/>
        </p:nvSpPr>
        <p:spPr>
          <a:xfrm>
            <a:off x="8917920" y="2119320"/>
            <a:ext cx="981000" cy="381600"/>
          </a:xfrm>
          <a:prstGeom prst="rect">
            <a:avLst/>
          </a:prstGeom>
        </p:spPr>
        <p:txBody>
          <a:bodyPr lIns="90000" rIns="90000" tIns="45000" bIns="45000"/>
          <a:p>
            <a:r>
              <a:rPr b="1" lang="en-US" sz="1990">
                <a:latin typeface="Arial"/>
              </a:rPr>
              <a:t>X 1000</a:t>
            </a:r>
            <a:endParaRPr/>
          </a:p>
        </p:txBody>
      </p:sp>
      <p:sp>
        <p:nvSpPr>
          <p:cNvPr id="4302" name="Line 16"/>
          <p:cNvSpPr/>
          <p:nvPr/>
        </p:nvSpPr>
        <p:spPr>
          <a:xfrm>
            <a:off x="6236640" y="448920"/>
            <a:ext cx="1197000" cy="1193400"/>
          </a:xfrm>
          <a:prstGeom prst="line">
            <a:avLst/>
          </a:prstGeom>
          <a:ln w="19080">
            <a:solidFill>
              <a:srgbClr val="000000"/>
            </a:solidFill>
            <a:round/>
            <a:tailEnd len="med" type="triangle" w="med"/>
          </a:ln>
        </p:spPr>
      </p:sp>
      <p:sp>
        <p:nvSpPr>
          <p:cNvPr id="4303" name="Line 17"/>
          <p:cNvSpPr/>
          <p:nvPr/>
        </p:nvSpPr>
        <p:spPr>
          <a:xfrm flipH="1">
            <a:off x="3410640" y="484560"/>
            <a:ext cx="864360" cy="1148760"/>
          </a:xfrm>
          <a:prstGeom prst="line">
            <a:avLst/>
          </a:prstGeom>
          <a:ln w="19080">
            <a:solidFill>
              <a:srgbClr val="000000"/>
            </a:solidFill>
            <a:round/>
            <a:tailEnd len="med" type="triangle" w="med"/>
          </a:ln>
        </p:spPr>
      </p:sp>
      <p:sp>
        <p:nvSpPr>
          <p:cNvPr id="4304" name="Line 18"/>
          <p:cNvSpPr/>
          <p:nvPr/>
        </p:nvSpPr>
        <p:spPr>
          <a:xfrm flipH="1">
            <a:off x="3150000" y="2941200"/>
            <a:ext cx="318960" cy="929520"/>
          </a:xfrm>
          <a:prstGeom prst="line">
            <a:avLst/>
          </a:prstGeom>
          <a:ln w="19080">
            <a:solidFill>
              <a:srgbClr val="000000"/>
            </a:solidFill>
            <a:round/>
            <a:tailEnd len="med" type="triangle" w="med"/>
          </a:ln>
        </p:spPr>
      </p:sp>
      <p:sp>
        <p:nvSpPr>
          <p:cNvPr id="4305" name="Line 19"/>
          <p:cNvSpPr/>
          <p:nvPr/>
        </p:nvSpPr>
        <p:spPr>
          <a:xfrm>
            <a:off x="2671200" y="2934720"/>
            <a:ext cx="226800" cy="930960"/>
          </a:xfrm>
          <a:prstGeom prst="line">
            <a:avLst/>
          </a:prstGeom>
          <a:ln w="19080">
            <a:solidFill>
              <a:srgbClr val="000000"/>
            </a:solidFill>
            <a:round/>
            <a:tailEnd len="med" type="triangle" w="med"/>
          </a:ln>
        </p:spPr>
      </p:sp>
      <p:sp>
        <p:nvSpPr>
          <p:cNvPr id="4306" name="CustomShape 20"/>
          <p:cNvSpPr/>
          <p:nvPr/>
        </p:nvSpPr>
        <p:spPr>
          <a:xfrm>
            <a:off x="2683080" y="4009320"/>
            <a:ext cx="700200" cy="774000"/>
          </a:xfrm>
          <a:prstGeom prst="rect">
            <a:avLst/>
          </a:prstGeom>
          <a:solidFill>
            <a:srgbClr val="808080"/>
          </a:solidFill>
          <a:ln w="19080">
            <a:noFill/>
          </a:ln>
        </p:spPr>
      </p:sp>
      <p:sp>
        <p:nvSpPr>
          <p:cNvPr id="4307" name="Line 21"/>
          <p:cNvSpPr/>
          <p:nvPr/>
        </p:nvSpPr>
        <p:spPr>
          <a:xfrm>
            <a:off x="2683080" y="4009320"/>
            <a:ext cx="700200" cy="774000"/>
          </a:xfrm>
          <a:prstGeom prst="line">
            <a:avLst/>
          </a:prstGeom>
          <a:ln>
            <a:solidFill>
              <a:srgbClr val="000000"/>
            </a:solidFill>
          </a:ln>
        </p:spPr>
      </p:sp>
      <p:sp>
        <p:nvSpPr>
          <p:cNvPr id="4308" name="Line 22"/>
          <p:cNvSpPr/>
          <p:nvPr/>
        </p:nvSpPr>
        <p:spPr>
          <a:xfrm flipH="1">
            <a:off x="7781040" y="2936160"/>
            <a:ext cx="318960" cy="929520"/>
          </a:xfrm>
          <a:prstGeom prst="line">
            <a:avLst/>
          </a:prstGeom>
          <a:ln w="19080">
            <a:solidFill>
              <a:srgbClr val="000000"/>
            </a:solidFill>
            <a:round/>
            <a:tailEnd len="med" type="triangle" w="med"/>
          </a:ln>
        </p:spPr>
      </p:sp>
      <p:sp>
        <p:nvSpPr>
          <p:cNvPr id="4309" name="Line 23"/>
          <p:cNvSpPr/>
          <p:nvPr/>
        </p:nvSpPr>
        <p:spPr>
          <a:xfrm>
            <a:off x="7302600" y="2929320"/>
            <a:ext cx="226800" cy="930960"/>
          </a:xfrm>
          <a:prstGeom prst="line">
            <a:avLst/>
          </a:prstGeom>
          <a:ln w="19080">
            <a:solidFill>
              <a:srgbClr val="000000"/>
            </a:solidFill>
            <a:round/>
            <a:tailEnd len="med" type="triangle" w="med"/>
          </a:ln>
        </p:spPr>
      </p:sp>
      <p:sp>
        <p:nvSpPr>
          <p:cNvPr id="4310" name="CustomShape 24"/>
          <p:cNvSpPr/>
          <p:nvPr/>
        </p:nvSpPr>
        <p:spPr>
          <a:xfrm>
            <a:off x="7314120" y="4003920"/>
            <a:ext cx="700200" cy="774000"/>
          </a:xfrm>
          <a:prstGeom prst="rect">
            <a:avLst/>
          </a:prstGeom>
          <a:solidFill>
            <a:srgbClr val="808080"/>
          </a:solidFill>
          <a:ln w="19080">
            <a:noFill/>
          </a:ln>
        </p:spPr>
      </p:sp>
      <p:sp>
        <p:nvSpPr>
          <p:cNvPr id="4311" name="Line 25"/>
          <p:cNvSpPr/>
          <p:nvPr/>
        </p:nvSpPr>
        <p:spPr>
          <a:xfrm>
            <a:off x="7314120" y="4003920"/>
            <a:ext cx="700200" cy="774000"/>
          </a:xfrm>
          <a:prstGeom prst="line">
            <a:avLst/>
          </a:prstGeom>
          <a:ln>
            <a:solidFill>
              <a:srgbClr val="000000"/>
            </a:solidFill>
          </a:ln>
        </p:spPr>
      </p:sp>
      <p:sp>
        <p:nvSpPr>
          <p:cNvPr id="4312" name="TextShape 26"/>
          <p:cNvSpPr txBox="1"/>
          <p:nvPr/>
        </p:nvSpPr>
        <p:spPr>
          <a:xfrm>
            <a:off x="8124480" y="3711240"/>
            <a:ext cx="576000" cy="1400040"/>
          </a:xfrm>
          <a:prstGeom prst="rect">
            <a:avLst/>
          </a:prstGeom>
        </p:spPr>
        <p:txBody>
          <a:bodyPr lIns="90000" rIns="90000" tIns="45000" bIns="45000"/>
          <a:p>
            <a:r>
              <a:rPr lang="en-US" sz="7200">
                <a:latin typeface="Arial"/>
              </a:rPr>
              <a:t>}</a:t>
            </a:r>
            <a:endParaRPr/>
          </a:p>
        </p:txBody>
      </p:sp>
      <p:sp>
        <p:nvSpPr>
          <p:cNvPr id="4313" name="TextShape 27"/>
          <p:cNvSpPr txBox="1"/>
          <p:nvPr/>
        </p:nvSpPr>
        <p:spPr>
          <a:xfrm>
            <a:off x="8550720" y="4222800"/>
            <a:ext cx="981000" cy="381600"/>
          </a:xfrm>
          <a:prstGeom prst="rect">
            <a:avLst/>
          </a:prstGeom>
        </p:spPr>
        <p:txBody>
          <a:bodyPr lIns="90000" rIns="90000" tIns="45000" bIns="45000"/>
          <a:p>
            <a:r>
              <a:rPr b="1" lang="en-US" sz="1990">
                <a:latin typeface="Arial"/>
              </a:rPr>
              <a:t>X 1000</a:t>
            </a:r>
            <a:endParaRPr/>
          </a:p>
        </p:txBody>
      </p:sp>
      <p:sp>
        <p:nvSpPr>
          <p:cNvPr id="4314" name="TextShape 28"/>
          <p:cNvSpPr txBox="1"/>
          <p:nvPr/>
        </p:nvSpPr>
        <p:spPr>
          <a:xfrm>
            <a:off x="4386960" y="3151080"/>
            <a:ext cx="2118960" cy="381600"/>
          </a:xfrm>
          <a:prstGeom prst="rect">
            <a:avLst/>
          </a:prstGeom>
        </p:spPr>
        <p:txBody>
          <a:bodyPr lIns="90000" rIns="90000" tIns="45000" bIns="45000"/>
          <a:p>
            <a:r>
              <a:rPr lang="en-US" sz="1990">
                <a:latin typeface="Arial"/>
              </a:rPr>
              <a:t>Transition Matrix</a:t>
            </a:r>
            <a:endParaRPr/>
          </a:p>
        </p:txBody>
      </p:sp>
      <p:pic>
        <p:nvPicPr>
          <p:cNvPr id="4315" name="" descr=""/>
          <p:cNvPicPr/>
          <p:nvPr/>
        </p:nvPicPr>
        <p:blipFill>
          <a:blip r:embed="rId1"/>
          <a:stretch>
            <a:fillRect/>
          </a:stretch>
        </p:blipFill>
        <p:spPr>
          <a:xfrm>
            <a:off x="3827880" y="5689440"/>
            <a:ext cx="1924200" cy="1744920"/>
          </a:xfrm>
          <a:prstGeom prst="rect">
            <a:avLst/>
          </a:prstGeom>
          <a:ln>
            <a:noFill/>
          </a:ln>
        </p:spPr>
      </p:pic>
      <p:pic>
        <p:nvPicPr>
          <p:cNvPr id="4316" name="" descr=""/>
          <p:cNvPicPr/>
          <p:nvPr/>
        </p:nvPicPr>
        <p:blipFill>
          <a:blip r:embed="rId2"/>
          <a:stretch>
            <a:fillRect/>
          </a:stretch>
        </p:blipFill>
        <p:spPr>
          <a:xfrm>
            <a:off x="5986800" y="5769000"/>
            <a:ext cx="1662480" cy="1533960"/>
          </a:xfrm>
          <a:prstGeom prst="rect">
            <a:avLst/>
          </a:prstGeom>
          <a:ln>
            <a:noFill/>
          </a:ln>
        </p:spPr>
      </p:pic>
      <p:pic>
        <p:nvPicPr>
          <p:cNvPr id="4317" name="Picture 2" descr=""/>
          <p:cNvPicPr/>
          <p:nvPr/>
        </p:nvPicPr>
        <p:blipFill>
          <a:blip r:embed="rId3"/>
          <a:stretch>
            <a:fillRect/>
          </a:stretch>
        </p:blipFill>
        <p:spPr>
          <a:xfrm>
            <a:off x="1608480" y="5855400"/>
            <a:ext cx="1993680" cy="1332000"/>
          </a:xfrm>
          <a:prstGeom prst="rect">
            <a:avLst/>
          </a:prstGeom>
          <a:ln>
            <a:noFill/>
          </a:ln>
        </p:spPr>
      </p:pic>
      <p:sp>
        <p:nvSpPr>
          <p:cNvPr id="4318" name="Line 29"/>
          <p:cNvSpPr/>
          <p:nvPr/>
        </p:nvSpPr>
        <p:spPr>
          <a:xfrm flipH="1">
            <a:off x="2646360" y="4863960"/>
            <a:ext cx="349200" cy="897120"/>
          </a:xfrm>
          <a:prstGeom prst="line">
            <a:avLst/>
          </a:prstGeom>
          <a:ln w="19080">
            <a:solidFill>
              <a:srgbClr val="000000"/>
            </a:solidFill>
            <a:round/>
            <a:tailEnd len="med" type="triangle" w="med"/>
          </a:ln>
        </p:spPr>
      </p:sp>
      <p:sp>
        <p:nvSpPr>
          <p:cNvPr id="4319" name="Line 30"/>
          <p:cNvSpPr/>
          <p:nvPr/>
        </p:nvSpPr>
        <p:spPr>
          <a:xfrm>
            <a:off x="3000600" y="4858920"/>
            <a:ext cx="1465560" cy="830520"/>
          </a:xfrm>
          <a:prstGeom prst="line">
            <a:avLst/>
          </a:prstGeom>
          <a:ln w="19080">
            <a:solidFill>
              <a:srgbClr val="000000"/>
            </a:solidFill>
            <a:round/>
            <a:tailEnd len="med" type="triangle" w="med"/>
          </a:ln>
        </p:spPr>
      </p:sp>
      <p:sp>
        <p:nvSpPr>
          <p:cNvPr id="4320" name="Line 31"/>
          <p:cNvSpPr/>
          <p:nvPr/>
        </p:nvSpPr>
        <p:spPr>
          <a:xfrm>
            <a:off x="2995560" y="4853880"/>
            <a:ext cx="3731040" cy="915120"/>
          </a:xfrm>
          <a:prstGeom prst="line">
            <a:avLst/>
          </a:prstGeom>
          <a:ln w="19080">
            <a:solidFill>
              <a:srgbClr val="000000"/>
            </a:solidFill>
            <a:round/>
            <a:tailEnd len="med" type="triangle" w="med"/>
          </a:ln>
        </p:spPr>
      </p:sp>
      <p:sp>
        <p:nvSpPr>
          <p:cNvPr id="4321" name="Line 32"/>
          <p:cNvSpPr/>
          <p:nvPr/>
        </p:nvSpPr>
        <p:spPr>
          <a:xfrm flipH="1">
            <a:off x="5073120" y="4822920"/>
            <a:ext cx="2631600" cy="866880"/>
          </a:xfrm>
          <a:prstGeom prst="line">
            <a:avLst/>
          </a:prstGeom>
          <a:ln w="19080">
            <a:solidFill>
              <a:srgbClr val="000000"/>
            </a:solidFill>
            <a:round/>
            <a:tailEnd len="med" type="triangle" w="med"/>
          </a:ln>
        </p:spPr>
      </p:sp>
      <p:pic>
        <p:nvPicPr>
          <p:cNvPr id="4322" name="" descr=""/>
          <p:cNvPicPr/>
          <p:nvPr/>
        </p:nvPicPr>
        <p:blipFill>
          <a:blip r:embed="rId4"/>
          <a:srcRect l="330729" t="0" r="330729" b="0"/>
          <a:stretch>
            <a:fillRect/>
          </a:stretch>
        </p:blipFill>
        <p:spPr>
          <a:xfrm>
            <a:off x="7859880" y="5975280"/>
            <a:ext cx="1321200" cy="1085040"/>
          </a:xfrm>
          <a:prstGeom prst="rect">
            <a:avLst/>
          </a:prstGeom>
          <a:ln>
            <a:noFill/>
          </a:ln>
        </p:spPr>
      </p:pic>
      <p:sp>
        <p:nvSpPr>
          <p:cNvPr id="4323" name="Line 33"/>
          <p:cNvSpPr/>
          <p:nvPr/>
        </p:nvSpPr>
        <p:spPr>
          <a:xfrm flipH="1">
            <a:off x="7042680" y="4822920"/>
            <a:ext cx="656640" cy="946080"/>
          </a:xfrm>
          <a:prstGeom prst="line">
            <a:avLst/>
          </a:prstGeom>
          <a:ln w="19080">
            <a:solidFill>
              <a:srgbClr val="000000"/>
            </a:solidFill>
            <a:round/>
            <a:tailEnd len="med" type="triangle" w="med"/>
          </a:ln>
        </p:spPr>
      </p:sp>
      <p:sp>
        <p:nvSpPr>
          <p:cNvPr id="4324" name="Line 34"/>
          <p:cNvSpPr/>
          <p:nvPr/>
        </p:nvSpPr>
        <p:spPr>
          <a:xfrm flipH="1">
            <a:off x="5078160" y="4820040"/>
            <a:ext cx="2631600" cy="866880"/>
          </a:xfrm>
          <a:prstGeom prst="line">
            <a:avLst/>
          </a:prstGeom>
          <a:ln w="19080">
            <a:solidFill>
              <a:srgbClr val="000000"/>
            </a:solidFill>
            <a:round/>
            <a:tailEnd len="med" type="triangle" w="med"/>
          </a:ln>
        </p:spPr>
      </p:sp>
      <p:sp>
        <p:nvSpPr>
          <p:cNvPr id="4325" name="Line 35"/>
          <p:cNvSpPr/>
          <p:nvPr/>
        </p:nvSpPr>
        <p:spPr>
          <a:xfrm>
            <a:off x="2990880" y="4857480"/>
            <a:ext cx="5248440" cy="966600"/>
          </a:xfrm>
          <a:prstGeom prst="line">
            <a:avLst/>
          </a:prstGeom>
          <a:ln w="19080">
            <a:solidFill>
              <a:srgbClr val="000000"/>
            </a:solidFill>
            <a:round/>
            <a:tailEnd len="med" type="triangle" w="med"/>
          </a:ln>
        </p:spPr>
      </p:sp>
      <p:sp>
        <p:nvSpPr>
          <p:cNvPr id="4326" name="TextShape 36"/>
          <p:cNvSpPr txBox="1"/>
          <p:nvPr/>
        </p:nvSpPr>
        <p:spPr>
          <a:xfrm>
            <a:off x="3756600" y="5056200"/>
            <a:ext cx="3153600" cy="381600"/>
          </a:xfrm>
          <a:prstGeom prst="rect">
            <a:avLst/>
          </a:prstGeom>
        </p:spPr>
        <p:txBody>
          <a:bodyPr lIns="90000" rIns="90000" tIns="45000" bIns="45000"/>
          <a:p>
            <a:r>
              <a:rPr lang="en-US" sz="1990">
                <a:latin typeface="Arial"/>
              </a:rPr>
              <a:t>Transition Matrix analysis</a:t>
            </a:r>
            <a:endParaRPr/>
          </a:p>
        </p:txBody>
      </p:sp>
      <p:sp>
        <p:nvSpPr>
          <p:cNvPr id="4327" name="Line 37"/>
          <p:cNvSpPr/>
          <p:nvPr/>
        </p:nvSpPr>
        <p:spPr>
          <a:xfrm>
            <a:off x="6236640" y="448920"/>
            <a:ext cx="1729080" cy="1139760"/>
          </a:xfrm>
          <a:prstGeom prst="line">
            <a:avLst/>
          </a:prstGeom>
          <a:ln w="19080">
            <a:solidFill>
              <a:srgbClr val="000000"/>
            </a:solidFill>
            <a:round/>
            <a:tailEnd len="med" type="triangle" w="med"/>
          </a:ln>
        </p:spPr>
      </p:sp>
      <p:sp>
        <p:nvSpPr>
          <p:cNvPr id="4328" name="Line 38"/>
          <p:cNvSpPr/>
          <p:nvPr/>
        </p:nvSpPr>
        <p:spPr>
          <a:xfrm flipH="1">
            <a:off x="2795760" y="484560"/>
            <a:ext cx="1479240" cy="1148760"/>
          </a:xfrm>
          <a:prstGeom prst="line">
            <a:avLst/>
          </a:prstGeom>
          <a:ln w="19080">
            <a:solidFill>
              <a:srgbClr val="000000"/>
            </a:solidFill>
            <a:round/>
            <a:tailEnd len="med" type="triangle" w="med"/>
          </a:ln>
        </p:spPr>
      </p:sp>
      <p:sp>
        <p:nvSpPr>
          <p:cNvPr id="4329" name="TextShape 39"/>
          <p:cNvSpPr txBox="1"/>
          <p:nvPr/>
        </p:nvSpPr>
        <p:spPr>
          <a:xfrm>
            <a:off x="6477480" y="791640"/>
            <a:ext cx="1468440" cy="479160"/>
          </a:xfrm>
          <a:prstGeom prst="rect">
            <a:avLst/>
          </a:prstGeom>
        </p:spPr>
        <p:txBody>
          <a:bodyPr lIns="90000" rIns="90000" tIns="45000" bIns="45000"/>
          <a:p>
            <a:r>
              <a:rPr lang="en-US" sz="1200">
                <a:latin typeface="Arial"/>
              </a:rPr>
              <a:t>Random Partitions</a:t>
            </a:r>
            <a:endParaRPr/>
          </a:p>
          <a:p>
            <a:r>
              <a:rPr b="1" lang="en-US" sz="1200">
                <a:latin typeface="Arial"/>
              </a:rPr>
              <a:t>Null x 1000</a:t>
            </a:r>
            <a:endParaRPr/>
          </a:p>
        </p:txBody>
      </p:sp>
      <p:sp>
        <p:nvSpPr>
          <p:cNvPr id="4330" name="TextShape 40"/>
          <p:cNvSpPr txBox="1"/>
          <p:nvPr/>
        </p:nvSpPr>
        <p:spPr>
          <a:xfrm>
            <a:off x="2508480" y="792000"/>
            <a:ext cx="1477800" cy="479160"/>
          </a:xfrm>
          <a:prstGeom prst="rect">
            <a:avLst/>
          </a:prstGeom>
        </p:spPr>
        <p:txBody>
          <a:bodyPr lIns="90000" rIns="90000" tIns="45000" bIns="45000"/>
          <a:p>
            <a:r>
              <a:rPr lang="en-US" sz="1200">
                <a:latin typeface="Arial"/>
              </a:rPr>
              <a:t>Observed Partition</a:t>
            </a:r>
            <a:endParaRPr/>
          </a:p>
          <a:p>
            <a:r>
              <a:rPr b="1" lang="en-US" sz="1200">
                <a:latin typeface="Arial"/>
              </a:rPr>
              <a:t>COPD vs SMC</a:t>
            </a:r>
            <a:endParaRPr/>
          </a:p>
        </p:txBody>
      </p:sp>
      <p:sp>
        <p:nvSpPr>
          <p:cNvPr id="4331" name="Rectangle 41"/>
          <p:cNvSpPr/>
          <p:nvPr/>
        </p:nvSpPr>
        <p:spPr>
          <a:xfrm>
            <a:off x="1766880" y="3112560"/>
            <a:ext cx="7264440" cy="485280"/>
          </a:xfrm>
          <a:prstGeom prst="rect">
            <a:avLst/>
          </a:prstGeom>
          <a:noFill/>
          <a:ln>
            <a:solidFill>
              <a:srgbClr val="000000"/>
            </a:solidFill>
            <a:custDash>
              <a:ds d="197000" sp="197000"/>
            </a:custDash>
          </a:ln>
        </p:spPr>
      </p:sp>
      <p:sp>
        <p:nvSpPr>
          <p:cNvPr id="4332" name="Ellipse 42"/>
          <p:cNvSpPr/>
          <p:nvPr/>
        </p:nvSpPr>
        <p:spPr>
          <a:xfrm>
            <a:off x="7682400" y="4106520"/>
            <a:ext cx="999720" cy="1717560"/>
          </a:xfrm>
          <a:prstGeom prst="ellipse">
            <a:avLst/>
          </a:prstGeom>
          <a:solidFill>
            <a:srgbClr val="729fcf"/>
          </a:solidFill>
          <a:ln w="29160">
            <a:solidFill>
              <a:srgbClr val="000000"/>
            </a:solidFill>
            <a:round/>
          </a:ln>
        </p:spPr>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33" name="TextShape 1"/>
          <p:cNvSpPr txBox="1"/>
          <p:nvPr/>
        </p:nvSpPr>
        <p:spPr>
          <a:xfrm>
            <a:off x="936000" y="605520"/>
            <a:ext cx="9071640" cy="654120"/>
          </a:xfrm>
          <a:prstGeom prst="rect">
            <a:avLst/>
          </a:prstGeom>
        </p:spPr>
        <p:txBody>
          <a:bodyPr lIns="0" rIns="0" tIns="0" bIns="0" anchor="ctr"/>
          <a:p>
            <a:pPr algn="ctr"/>
            <a:r>
              <a:rPr b="1" lang="en-US" sz="4000">
                <a:latin typeface="Times New Roman"/>
              </a:rPr>
              <a:t>Evaluating the Transition Matrix</a:t>
            </a:r>
            <a:endParaRPr/>
          </a:p>
        </p:txBody>
      </p:sp>
      <p:sp>
        <p:nvSpPr>
          <p:cNvPr id="4334" name="TextShape 2"/>
          <p:cNvSpPr txBox="1"/>
          <p:nvPr/>
        </p:nvSpPr>
        <p:spPr>
          <a:xfrm>
            <a:off x="1869120" y="1662480"/>
            <a:ext cx="6847200" cy="602280"/>
          </a:xfrm>
          <a:prstGeom prst="rect">
            <a:avLst/>
          </a:prstGeom>
        </p:spPr>
        <p:txBody>
          <a:bodyPr lIns="90000" rIns="90000" tIns="45000" bIns="45000"/>
          <a:p>
            <a:r>
              <a:rPr lang="en-US">
                <a:latin typeface="Arial"/>
              </a:rPr>
              <a:t>We want to quantify the change in targeting which has a biological basis.  The overall TF involvement can be simply measured as</a:t>
            </a:r>
            <a:endParaRPr/>
          </a:p>
        </p:txBody>
      </p:sp>
      <p:pic>
        <p:nvPicPr>
          <p:cNvPr id="4335" name="" descr=""/>
          <p:cNvPicPr/>
          <p:nvPr/>
        </p:nvPicPr>
        <p:blipFill>
          <a:blip r:embed="rId1"/>
          <a:stretch>
            <a:fillRect/>
          </a:stretch>
        </p:blipFill>
        <p:spPr>
          <a:xfrm>
            <a:off x="3078360" y="2628720"/>
            <a:ext cx="3499560" cy="938880"/>
          </a:xfrm>
          <a:prstGeom prst="rect">
            <a:avLst/>
          </a:prstGeom>
          <a:ln>
            <a:noFill/>
          </a:ln>
        </p:spPr>
      </p:pic>
      <p:sp>
        <p:nvSpPr>
          <p:cNvPr id="4336" name="TextShape 3"/>
          <p:cNvSpPr txBox="1"/>
          <p:nvPr/>
        </p:nvSpPr>
        <p:spPr>
          <a:xfrm>
            <a:off x="1851120" y="3819240"/>
            <a:ext cx="7611120" cy="1991520"/>
          </a:xfrm>
          <a:prstGeom prst="rect">
            <a:avLst/>
          </a:prstGeom>
        </p:spPr>
        <p:txBody>
          <a:bodyPr lIns="90000" rIns="90000" tIns="45000" bIns="45000"/>
          <a:p>
            <a:r>
              <a:rPr i="1" lang="en-US">
                <a:latin typeface="Arial"/>
              </a:rPr>
              <a:t>s</a:t>
            </a:r>
            <a:r>
              <a:rPr lang="en-US" baseline="-33000">
                <a:latin typeface="Arial"/>
              </a:rPr>
              <a:t>j</a:t>
            </a:r>
            <a:r>
              <a:rPr lang="en-US">
                <a:latin typeface="Arial"/>
              </a:rPr>
              <a:t> (differential TF involvement) is the proportion of variability in targeting</a:t>
            </a:r>
            <a:r>
              <a:rPr lang="en-US">
                <a:latin typeface="Arial"/>
              </a:rPr>
              <a:t> for TF</a:t>
            </a:r>
            <a:r>
              <a:rPr lang="en-US" baseline="-33000">
                <a:latin typeface="Arial"/>
              </a:rPr>
              <a:t>j</a:t>
            </a:r>
            <a:r>
              <a:rPr lang="en-US">
                <a:latin typeface="Arial"/>
              </a:rPr>
              <a:t> in transitioning from controls to cases which is explained by alternative TF targets.</a:t>
            </a:r>
            <a:endParaRPr/>
          </a:p>
          <a:p>
            <a:endParaRPr/>
          </a:p>
          <a:p>
            <a:endParaRPr/>
          </a:p>
          <a:p>
            <a:r>
              <a:rPr lang="en-US">
                <a:latin typeface="Arial"/>
              </a:rPr>
              <a:t>Null distribution depends on motif structure and can be estimated via resampling on a per-TF basis</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37" name="TextShape 1"/>
          <p:cNvSpPr txBox="1"/>
          <p:nvPr/>
        </p:nvSpPr>
        <p:spPr>
          <a:xfrm>
            <a:off x="1545480" y="368640"/>
            <a:ext cx="7080840" cy="1127880"/>
          </a:xfrm>
          <a:prstGeom prst="rect">
            <a:avLst/>
          </a:prstGeom>
        </p:spPr>
        <p:txBody>
          <a:bodyPr lIns="0" rIns="0" tIns="0" bIns="0" anchor="ctr"/>
          <a:p>
            <a:pPr algn="ctr"/>
            <a:r>
              <a:rPr b="1" lang="en-US" sz="4000">
                <a:latin typeface="Times New Roman"/>
              </a:rPr>
              <a:t>Permutation inference on differential TFI statistic</a:t>
            </a:r>
            <a:endParaRPr/>
          </a:p>
        </p:txBody>
      </p:sp>
      <p:sp>
        <p:nvSpPr>
          <p:cNvPr id="4338" name="TextShape 2"/>
          <p:cNvSpPr txBox="1"/>
          <p:nvPr/>
        </p:nvSpPr>
        <p:spPr>
          <a:xfrm>
            <a:off x="1799640" y="1806480"/>
            <a:ext cx="7617960" cy="2905920"/>
          </a:xfrm>
          <a:prstGeom prst="rect">
            <a:avLst/>
          </a:prstGeom>
        </p:spPr>
        <p:txBody>
          <a:bodyPr lIns="90000" rIns="90000" tIns="45000" bIns="45000"/>
          <a:p>
            <a:r>
              <a:rPr lang="en-US">
                <a:latin typeface="Arial"/>
              </a:rPr>
              <a:t>1. Gene expression samples are randomly assigned to case and control forming the null-case and null-control with group sizes preserved.</a:t>
            </a:r>
            <a:endParaRPr/>
          </a:p>
          <a:p>
            <a:endParaRPr/>
          </a:p>
          <a:p>
            <a:r>
              <a:rPr lang="en-US">
                <a:latin typeface="Arial"/>
              </a:rPr>
              <a:t>2. GRNs are reconstructed for the null-case and null-control with the same prior regulatory structure. </a:t>
            </a:r>
            <a:endParaRPr/>
          </a:p>
          <a:p>
            <a:endParaRPr/>
          </a:p>
          <a:p>
            <a:r>
              <a:rPr lang="en-US">
                <a:latin typeface="Arial"/>
              </a:rPr>
              <a:t>3. The transition matrix algorithm is applied for the two null networks.</a:t>
            </a:r>
            <a:endParaRPr/>
          </a:p>
          <a:p>
            <a:endParaRPr/>
          </a:p>
          <a:p>
            <a:r>
              <a:rPr lang="en-US">
                <a:latin typeface="Arial"/>
              </a:rPr>
              <a:t>4. The differential TFI is calculated for each TF.</a:t>
            </a:r>
            <a:endParaRPr/>
          </a:p>
          <a:p>
            <a:endParaRPr/>
          </a:p>
          <a:p>
            <a:r>
              <a:rPr lang="en-US">
                <a:latin typeface="Arial"/>
              </a:rPr>
              <a:t>5. Repeat 1-4 1000 times.</a:t>
            </a: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39" name="TextShape 1"/>
          <p:cNvSpPr txBox="1"/>
          <p:nvPr/>
        </p:nvSpPr>
        <p:spPr>
          <a:xfrm>
            <a:off x="1545480" y="368640"/>
            <a:ext cx="7080840" cy="1127880"/>
          </a:xfrm>
          <a:prstGeom prst="rect">
            <a:avLst/>
          </a:prstGeom>
        </p:spPr>
        <p:txBody>
          <a:bodyPr lIns="0" rIns="0" tIns="0" bIns="0" anchor="ctr"/>
          <a:p>
            <a:pPr algn="ctr"/>
            <a:r>
              <a:rPr b="1" lang="en-US" sz="4000">
                <a:latin typeface="Times New Roman"/>
              </a:rPr>
              <a:t>Is this a valid estimation of the null distribution of dTFI?</a:t>
            </a:r>
            <a:endParaRPr/>
          </a:p>
        </p:txBody>
      </p:sp>
      <p:sp>
        <p:nvSpPr>
          <p:cNvPr id="4340" name="TextShape 2"/>
          <p:cNvSpPr txBox="1"/>
          <p:nvPr/>
        </p:nvSpPr>
        <p:spPr>
          <a:xfrm>
            <a:off x="2003400" y="1850400"/>
            <a:ext cx="4707000" cy="1779480"/>
          </a:xfrm>
          <a:prstGeom prst="rect">
            <a:avLst/>
          </a:prstGeom>
        </p:spPr>
        <p:txBody>
          <a:bodyPr lIns="90000" rIns="90000" tIns="45000" bIns="45000"/>
          <a:p>
            <a:r>
              <a:rPr b="1" lang="en-US">
                <a:latin typeface="Arial"/>
              </a:rPr>
              <a:t>Concern</a:t>
            </a:r>
            <a:r>
              <a:rPr lang="en-US">
                <a:latin typeface="Arial"/>
              </a:rPr>
              <a:t>:</a:t>
            </a:r>
            <a:endParaRPr/>
          </a:p>
          <a:p>
            <a:r>
              <a:rPr lang="en-US">
                <a:latin typeface="Arial"/>
              </a:rPr>
              <a:t>	</a:t>
            </a:r>
            <a:r>
              <a:rPr lang="en-US">
                <a:latin typeface="Arial"/>
              </a:rPr>
              <a:t>Variance of test statistic may be inflated.</a:t>
            </a:r>
            <a:endParaRPr/>
          </a:p>
          <a:p>
            <a:endParaRPr/>
          </a:p>
          <a:p>
            <a:endParaRPr/>
          </a:p>
        </p:txBody>
      </p:sp>
      <p:pic>
        <p:nvPicPr>
          <p:cNvPr id="4341" name="" descr=""/>
          <p:cNvPicPr/>
          <p:nvPr/>
        </p:nvPicPr>
        <p:blipFill>
          <a:blip r:embed="rId1"/>
          <a:stretch>
            <a:fillRect/>
          </a:stretch>
        </p:blipFill>
        <p:spPr>
          <a:xfrm>
            <a:off x="1994040" y="3219120"/>
            <a:ext cx="2281320" cy="2368800"/>
          </a:xfrm>
          <a:prstGeom prst="rect">
            <a:avLst/>
          </a:prstGeom>
          <a:ln>
            <a:noFill/>
          </a:ln>
        </p:spPr>
      </p:pic>
      <p:pic>
        <p:nvPicPr>
          <p:cNvPr id="4342" name="" descr=""/>
          <p:cNvPicPr/>
          <p:nvPr/>
        </p:nvPicPr>
        <p:blipFill>
          <a:blip r:embed="rId2"/>
          <a:stretch>
            <a:fillRect/>
          </a:stretch>
        </p:blipFill>
        <p:spPr>
          <a:xfrm>
            <a:off x="4951800" y="3221280"/>
            <a:ext cx="2290320" cy="2378880"/>
          </a:xfrm>
          <a:prstGeom prst="rect">
            <a:avLst/>
          </a:prstGeom>
          <a:ln>
            <a:noFill/>
          </a:ln>
        </p:spPr>
      </p:pic>
      <p:sp>
        <p:nvSpPr>
          <p:cNvPr id="4343" name="TextShape 3"/>
          <p:cNvSpPr txBox="1"/>
          <p:nvPr/>
        </p:nvSpPr>
        <p:spPr>
          <a:xfrm>
            <a:off x="3237840" y="3001320"/>
            <a:ext cx="4028760" cy="346320"/>
          </a:xfrm>
          <a:prstGeom prst="rect">
            <a:avLst/>
          </a:prstGeom>
        </p:spPr>
        <p:txBody>
          <a:bodyPr lIns="90000" rIns="90000" tIns="45000" bIns="45000"/>
          <a:p>
            <a:r>
              <a:rPr lang="en-US">
                <a:latin typeface="Arial"/>
              </a:rPr>
              <a:t>Example: Two highly correlated genes</a:t>
            </a:r>
            <a:endParaRPr/>
          </a:p>
        </p:txBody>
      </p:sp>
      <p:sp>
        <p:nvSpPr>
          <p:cNvPr id="4344" name="TextShape 4"/>
          <p:cNvSpPr txBox="1"/>
          <p:nvPr/>
        </p:nvSpPr>
        <p:spPr>
          <a:xfrm>
            <a:off x="2426760" y="5576760"/>
            <a:ext cx="6000840" cy="1370160"/>
          </a:xfrm>
          <a:prstGeom prst="rect">
            <a:avLst/>
          </a:prstGeom>
        </p:spPr>
        <p:txBody>
          <a:bodyPr lIns="90000" rIns="90000" tIns="45000" bIns="45000"/>
          <a:p>
            <a:r>
              <a:rPr lang="en-US">
                <a:latin typeface="Arial"/>
              </a:rPr>
              <a:t>- Power to detect interaction will be </a:t>
            </a:r>
            <a:r>
              <a:rPr b="1" lang="en-US">
                <a:latin typeface="Arial"/>
              </a:rPr>
              <a:t>greater</a:t>
            </a:r>
            <a:r>
              <a:rPr lang="en-US">
                <a:latin typeface="Arial"/>
              </a:rPr>
              <a:t> under the null</a:t>
            </a:r>
            <a:endParaRPr/>
          </a:p>
          <a:p>
            <a:r>
              <a:rPr lang="en-US">
                <a:latin typeface="Arial"/>
              </a:rPr>
              <a:t>- Edges under the null may be </a:t>
            </a:r>
            <a:r>
              <a:rPr b="1" lang="en-US">
                <a:latin typeface="Arial"/>
              </a:rPr>
              <a:t>more stable</a:t>
            </a:r>
            <a:r>
              <a:rPr lang="en-US">
                <a:latin typeface="Arial"/>
              </a:rPr>
              <a:t>.</a:t>
            </a:r>
            <a:endParaRPr/>
          </a:p>
          <a:p>
            <a:r>
              <a:rPr lang="en-US">
                <a:latin typeface="Arial"/>
              </a:rPr>
              <a:t>- Transition may be </a:t>
            </a:r>
            <a:r>
              <a:rPr b="1" lang="en-US">
                <a:latin typeface="Arial"/>
              </a:rPr>
              <a:t>less variable</a:t>
            </a:r>
            <a:r>
              <a:rPr lang="en-US">
                <a:latin typeface="Arial"/>
              </a:rPr>
              <a:t> under the null</a:t>
            </a:r>
            <a:endParaRPr/>
          </a:p>
          <a:p>
            <a:r>
              <a:rPr lang="en-US">
                <a:latin typeface="Arial"/>
              </a:rPr>
              <a:t>- p-values for observed transition may become </a:t>
            </a:r>
            <a:r>
              <a:rPr b="1" lang="en-US">
                <a:latin typeface="Arial"/>
              </a:rPr>
              <a:t>smaller</a:t>
            </a:r>
            <a:r>
              <a:rPr lang="en-US">
                <a:latin typeface="Arial"/>
              </a:rPr>
              <a:t>, </a:t>
            </a:r>
            <a:endParaRPr/>
          </a:p>
          <a:p>
            <a:r>
              <a:rPr lang="en-US">
                <a:latin typeface="Arial"/>
              </a:rPr>
              <a:t>	</a:t>
            </a:r>
            <a:r>
              <a:rPr lang="en-US">
                <a:latin typeface="Arial"/>
              </a:rPr>
              <a:t>i.e. variance inflation</a:t>
            </a:r>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45" name="TextShape 1"/>
          <p:cNvSpPr txBox="1"/>
          <p:nvPr/>
        </p:nvSpPr>
        <p:spPr>
          <a:xfrm>
            <a:off x="1545480" y="368640"/>
            <a:ext cx="7080840" cy="1127880"/>
          </a:xfrm>
          <a:prstGeom prst="rect">
            <a:avLst/>
          </a:prstGeom>
        </p:spPr>
        <p:txBody>
          <a:bodyPr lIns="0" rIns="0" tIns="0" bIns="0" anchor="ctr"/>
          <a:p>
            <a:pPr algn="ctr"/>
            <a:r>
              <a:rPr b="1" lang="en-US" sz="4000">
                <a:latin typeface="Times New Roman"/>
              </a:rPr>
              <a:t>Is this a valid estimation of the null distribution of dTFI?</a:t>
            </a:r>
            <a:endParaRPr/>
          </a:p>
        </p:txBody>
      </p:sp>
      <p:sp>
        <p:nvSpPr>
          <p:cNvPr id="4346" name="Rectangle 2"/>
          <p:cNvSpPr/>
          <p:nvPr/>
        </p:nvSpPr>
        <p:spPr>
          <a:xfrm>
            <a:off x="2742120" y="2586960"/>
            <a:ext cx="759960" cy="639720"/>
          </a:xfrm>
          <a:prstGeom prst="rect">
            <a:avLst/>
          </a:prstGeom>
          <a:solidFill>
            <a:srgbClr val="729fcf"/>
          </a:solidFill>
          <a:ln>
            <a:solidFill>
              <a:srgbClr val="3465a4"/>
            </a:solidFill>
          </a:ln>
        </p:spPr>
        <p:txBody>
          <a:bodyPr lIns="90000" rIns="90000" tIns="45000" bIns="45000" anchor="ctr"/>
          <a:p>
            <a:pPr algn="ctr"/>
            <a:r>
              <a:rPr lang="en-US" sz="1300">
                <a:latin typeface="Arial"/>
              </a:rPr>
              <a:t>COPD</a:t>
            </a:r>
            <a:endParaRPr/>
          </a:p>
          <a:p>
            <a:pPr algn="ctr"/>
            <a:r>
              <a:rPr lang="en-US" sz="1300">
                <a:latin typeface="Arial"/>
              </a:rPr>
              <a:t>(50)</a:t>
            </a:r>
            <a:endParaRPr/>
          </a:p>
        </p:txBody>
      </p:sp>
      <p:sp>
        <p:nvSpPr>
          <p:cNvPr id="4347" name="Rectangle 3"/>
          <p:cNvSpPr/>
          <p:nvPr/>
        </p:nvSpPr>
        <p:spPr>
          <a:xfrm>
            <a:off x="4611600" y="2586960"/>
            <a:ext cx="759960" cy="639720"/>
          </a:xfrm>
          <a:prstGeom prst="rect">
            <a:avLst/>
          </a:prstGeom>
          <a:solidFill>
            <a:srgbClr val="729fcf"/>
          </a:solidFill>
          <a:ln>
            <a:solidFill>
              <a:srgbClr val="3465a4"/>
            </a:solidFill>
          </a:ln>
        </p:spPr>
        <p:txBody>
          <a:bodyPr lIns="90000" rIns="90000" tIns="45000" bIns="45000" anchor="ctr"/>
          <a:p>
            <a:pPr algn="ctr"/>
            <a:r>
              <a:rPr lang="en-US" sz="1300">
                <a:latin typeface="Arial"/>
              </a:rPr>
              <a:t>COPD</a:t>
            </a:r>
            <a:endParaRPr/>
          </a:p>
          <a:p>
            <a:pPr algn="ctr"/>
            <a:r>
              <a:rPr lang="en-US" sz="1300">
                <a:latin typeface="Arial"/>
              </a:rPr>
              <a:t>(50)</a:t>
            </a:r>
            <a:endParaRPr/>
          </a:p>
        </p:txBody>
      </p:sp>
      <p:sp>
        <p:nvSpPr>
          <p:cNvPr id="4348" name="Rectangle 4"/>
          <p:cNvSpPr/>
          <p:nvPr/>
        </p:nvSpPr>
        <p:spPr>
          <a:xfrm>
            <a:off x="2742480" y="4006800"/>
            <a:ext cx="759960" cy="639720"/>
          </a:xfrm>
          <a:prstGeom prst="rect">
            <a:avLst/>
          </a:prstGeom>
          <a:solidFill>
            <a:srgbClr val="729fcf"/>
          </a:solidFill>
          <a:ln>
            <a:solidFill>
              <a:srgbClr val="3465a4"/>
            </a:solidFill>
          </a:ln>
        </p:spPr>
        <p:txBody>
          <a:bodyPr lIns="90000" rIns="90000" tIns="45000" bIns="45000" anchor="ctr"/>
          <a:p>
            <a:pPr algn="ctr"/>
            <a:r>
              <a:rPr lang="en-US" sz="1300">
                <a:latin typeface="Arial"/>
              </a:rPr>
              <a:t>SMC</a:t>
            </a:r>
            <a:endParaRPr/>
          </a:p>
          <a:p>
            <a:pPr algn="ctr"/>
            <a:r>
              <a:rPr lang="en-US" sz="1300">
                <a:latin typeface="Arial"/>
              </a:rPr>
              <a:t>(50)</a:t>
            </a:r>
            <a:endParaRPr/>
          </a:p>
        </p:txBody>
      </p:sp>
      <p:sp>
        <p:nvSpPr>
          <p:cNvPr id="4349" name="Rectangle 5"/>
          <p:cNvSpPr/>
          <p:nvPr/>
        </p:nvSpPr>
        <p:spPr>
          <a:xfrm>
            <a:off x="4611600" y="4006800"/>
            <a:ext cx="760320" cy="639720"/>
          </a:xfrm>
          <a:prstGeom prst="rect">
            <a:avLst/>
          </a:prstGeom>
          <a:solidFill>
            <a:srgbClr val="729fcf"/>
          </a:solidFill>
          <a:ln>
            <a:solidFill>
              <a:srgbClr val="3465a4"/>
            </a:solidFill>
          </a:ln>
        </p:spPr>
        <p:txBody>
          <a:bodyPr lIns="90000" rIns="90000" tIns="45000" bIns="45000" anchor="ctr"/>
          <a:p>
            <a:pPr algn="ctr"/>
            <a:r>
              <a:rPr lang="en-US" sz="1300">
                <a:latin typeface="Arial"/>
              </a:rPr>
              <a:t>SMC</a:t>
            </a:r>
            <a:endParaRPr/>
          </a:p>
          <a:p>
            <a:pPr algn="ctr"/>
            <a:r>
              <a:rPr lang="en-US" sz="1300">
                <a:latin typeface="Arial"/>
              </a:rPr>
              <a:t>(50)</a:t>
            </a:r>
            <a:endParaRPr/>
          </a:p>
        </p:txBody>
      </p:sp>
      <p:sp>
        <p:nvSpPr>
          <p:cNvPr id="4350" name="Line 6"/>
          <p:cNvSpPr/>
          <p:nvPr/>
        </p:nvSpPr>
        <p:spPr>
          <a:xfrm flipH="1">
            <a:off x="3603240" y="2888640"/>
            <a:ext cx="940320" cy="0"/>
          </a:xfrm>
          <a:prstGeom prst="line">
            <a:avLst/>
          </a:prstGeom>
          <a:ln w="12600">
            <a:solidFill>
              <a:srgbClr val="000000"/>
            </a:solidFill>
            <a:bevel/>
            <a:headEnd len="med" type="triangle" w="med"/>
            <a:tailEnd len="med" type="triangle" w="med"/>
          </a:ln>
        </p:spPr>
      </p:sp>
      <p:sp>
        <p:nvSpPr>
          <p:cNvPr id="4351" name="Line 7"/>
          <p:cNvSpPr/>
          <p:nvPr/>
        </p:nvSpPr>
        <p:spPr>
          <a:xfrm flipH="1">
            <a:off x="3603600" y="4349520"/>
            <a:ext cx="940320" cy="0"/>
          </a:xfrm>
          <a:prstGeom prst="line">
            <a:avLst/>
          </a:prstGeom>
          <a:ln w="12600">
            <a:solidFill>
              <a:srgbClr val="000000"/>
            </a:solidFill>
            <a:bevel/>
            <a:headEnd len="med" type="triangle" w="med"/>
            <a:tailEnd len="med" type="triangle" w="med"/>
          </a:ln>
        </p:spPr>
      </p:sp>
      <p:sp>
        <p:nvSpPr>
          <p:cNvPr id="4352" name="TextShape 8"/>
          <p:cNvSpPr txBox="1"/>
          <p:nvPr/>
        </p:nvSpPr>
        <p:spPr>
          <a:xfrm>
            <a:off x="3925440" y="2683800"/>
            <a:ext cx="433080" cy="293400"/>
          </a:xfrm>
          <a:prstGeom prst="rect">
            <a:avLst/>
          </a:prstGeom>
        </p:spPr>
        <p:txBody>
          <a:bodyPr lIns="90000" rIns="90000" tIns="45000" bIns="45000"/>
          <a:p>
            <a:r>
              <a:rPr lang="en-US" sz="1300">
                <a:latin typeface="Arial"/>
              </a:rPr>
              <a:t>TM</a:t>
            </a:r>
            <a:endParaRPr/>
          </a:p>
        </p:txBody>
      </p:sp>
      <p:sp>
        <p:nvSpPr>
          <p:cNvPr id="4353" name="TextShape 9"/>
          <p:cNvSpPr txBox="1"/>
          <p:nvPr/>
        </p:nvSpPr>
        <p:spPr>
          <a:xfrm>
            <a:off x="3869280" y="4135320"/>
            <a:ext cx="433080" cy="293040"/>
          </a:xfrm>
          <a:prstGeom prst="rect">
            <a:avLst/>
          </a:prstGeom>
        </p:spPr>
        <p:txBody>
          <a:bodyPr lIns="90000" rIns="90000" tIns="45000" bIns="45000"/>
          <a:p>
            <a:r>
              <a:rPr lang="en-US" sz="1300">
                <a:latin typeface="Arial"/>
              </a:rPr>
              <a:t>TM</a:t>
            </a:r>
            <a:endParaRPr/>
          </a:p>
        </p:txBody>
      </p:sp>
      <p:sp>
        <p:nvSpPr>
          <p:cNvPr id="4354" name="Line 10"/>
          <p:cNvSpPr/>
          <p:nvPr/>
        </p:nvSpPr>
        <p:spPr>
          <a:xfrm flipV="1">
            <a:off x="3144960" y="3289320"/>
            <a:ext cx="0" cy="672480"/>
          </a:xfrm>
          <a:prstGeom prst="line">
            <a:avLst/>
          </a:prstGeom>
          <a:ln w="12600">
            <a:solidFill>
              <a:srgbClr val="000000"/>
            </a:solidFill>
            <a:bevel/>
            <a:headEnd len="med" type="triangle" w="med"/>
            <a:tailEnd len="med" type="triangle" w="med"/>
          </a:ln>
        </p:spPr>
      </p:sp>
      <p:sp>
        <p:nvSpPr>
          <p:cNvPr id="4355" name="TextShape 11"/>
          <p:cNvSpPr txBox="1"/>
          <p:nvPr/>
        </p:nvSpPr>
        <p:spPr>
          <a:xfrm>
            <a:off x="2742840" y="3495240"/>
            <a:ext cx="481680" cy="293040"/>
          </a:xfrm>
          <a:prstGeom prst="rect">
            <a:avLst/>
          </a:prstGeom>
        </p:spPr>
        <p:txBody>
          <a:bodyPr lIns="90000" rIns="90000" tIns="45000" bIns="45000"/>
          <a:p>
            <a:r>
              <a:rPr lang="en-US" sz="1300">
                <a:latin typeface="Arial"/>
              </a:rPr>
              <a:t>TM</a:t>
            </a:r>
            <a:endParaRPr/>
          </a:p>
        </p:txBody>
      </p:sp>
      <p:sp>
        <p:nvSpPr>
          <p:cNvPr id="4356" name="Line 12"/>
          <p:cNvSpPr/>
          <p:nvPr/>
        </p:nvSpPr>
        <p:spPr>
          <a:xfrm flipV="1">
            <a:off x="5042160" y="3289320"/>
            <a:ext cx="0" cy="672480"/>
          </a:xfrm>
          <a:prstGeom prst="line">
            <a:avLst/>
          </a:prstGeom>
          <a:ln w="12600">
            <a:solidFill>
              <a:srgbClr val="000000"/>
            </a:solidFill>
            <a:bevel/>
            <a:headEnd len="med" type="triangle" w="med"/>
            <a:tailEnd len="med" type="triangle" w="med"/>
          </a:ln>
        </p:spPr>
      </p:sp>
      <p:sp>
        <p:nvSpPr>
          <p:cNvPr id="4357" name="TextShape 13"/>
          <p:cNvSpPr txBox="1"/>
          <p:nvPr/>
        </p:nvSpPr>
        <p:spPr>
          <a:xfrm>
            <a:off x="4622040" y="3495240"/>
            <a:ext cx="450360" cy="293040"/>
          </a:xfrm>
          <a:prstGeom prst="rect">
            <a:avLst/>
          </a:prstGeom>
        </p:spPr>
        <p:txBody>
          <a:bodyPr lIns="90000" rIns="90000" tIns="45000" bIns="45000"/>
          <a:p>
            <a:r>
              <a:rPr lang="en-US" sz="1300">
                <a:latin typeface="Arial"/>
              </a:rPr>
              <a:t>TM</a:t>
            </a:r>
            <a:endParaRPr/>
          </a:p>
        </p:txBody>
      </p:sp>
      <p:sp>
        <p:nvSpPr>
          <p:cNvPr id="4358" name="Rectangle 14"/>
          <p:cNvSpPr/>
          <p:nvPr/>
        </p:nvSpPr>
        <p:spPr>
          <a:xfrm>
            <a:off x="2742840" y="5036040"/>
            <a:ext cx="759600" cy="639720"/>
          </a:xfrm>
          <a:prstGeom prst="rect">
            <a:avLst/>
          </a:prstGeom>
          <a:solidFill>
            <a:srgbClr val="729fcf"/>
          </a:solidFill>
          <a:ln>
            <a:solidFill>
              <a:srgbClr val="3465a4"/>
            </a:solidFill>
          </a:ln>
        </p:spPr>
        <p:txBody>
          <a:bodyPr lIns="90000" rIns="90000" tIns="45000" bIns="45000" anchor="ctr"/>
          <a:p>
            <a:pPr algn="ctr"/>
            <a:r>
              <a:rPr lang="en-US" sz="1300">
                <a:latin typeface="Arial"/>
              </a:rPr>
              <a:t>Mixed</a:t>
            </a:r>
            <a:endParaRPr/>
          </a:p>
          <a:p>
            <a:pPr algn="ctr"/>
            <a:r>
              <a:rPr lang="en-US" sz="1300">
                <a:latin typeface="Arial"/>
              </a:rPr>
              <a:t>(50)</a:t>
            </a:r>
            <a:endParaRPr/>
          </a:p>
        </p:txBody>
      </p:sp>
      <p:sp>
        <p:nvSpPr>
          <p:cNvPr id="4359" name="Rectangle 15"/>
          <p:cNvSpPr/>
          <p:nvPr/>
        </p:nvSpPr>
        <p:spPr>
          <a:xfrm>
            <a:off x="4611960" y="5036040"/>
            <a:ext cx="759960" cy="639720"/>
          </a:xfrm>
          <a:prstGeom prst="rect">
            <a:avLst/>
          </a:prstGeom>
          <a:solidFill>
            <a:srgbClr val="729fcf"/>
          </a:solidFill>
          <a:ln>
            <a:solidFill>
              <a:srgbClr val="3465a4"/>
            </a:solidFill>
          </a:ln>
        </p:spPr>
        <p:txBody>
          <a:bodyPr lIns="90000" rIns="90000" tIns="45000" bIns="45000" anchor="ctr"/>
          <a:p>
            <a:pPr algn="ctr"/>
            <a:r>
              <a:rPr lang="en-US" sz="1300">
                <a:latin typeface="Arial"/>
              </a:rPr>
              <a:t>Mixed</a:t>
            </a:r>
            <a:endParaRPr/>
          </a:p>
          <a:p>
            <a:pPr algn="ctr"/>
            <a:r>
              <a:rPr lang="en-US" sz="1300">
                <a:latin typeface="Arial"/>
              </a:rPr>
              <a:t>(50)</a:t>
            </a:r>
            <a:endParaRPr/>
          </a:p>
        </p:txBody>
      </p:sp>
      <p:sp>
        <p:nvSpPr>
          <p:cNvPr id="4360" name="Line 16"/>
          <p:cNvSpPr/>
          <p:nvPr/>
        </p:nvSpPr>
        <p:spPr>
          <a:xfrm flipH="1">
            <a:off x="3603600" y="5378760"/>
            <a:ext cx="940320" cy="0"/>
          </a:xfrm>
          <a:prstGeom prst="line">
            <a:avLst/>
          </a:prstGeom>
          <a:ln w="12600">
            <a:solidFill>
              <a:srgbClr val="000000"/>
            </a:solidFill>
            <a:bevel/>
            <a:headEnd len="med" type="triangle" w="med"/>
            <a:tailEnd len="med" type="triangle" w="med"/>
          </a:ln>
        </p:spPr>
      </p:sp>
      <p:sp>
        <p:nvSpPr>
          <p:cNvPr id="4361" name="TextShape 17"/>
          <p:cNvSpPr txBox="1"/>
          <p:nvPr/>
        </p:nvSpPr>
        <p:spPr>
          <a:xfrm>
            <a:off x="3869640" y="5164560"/>
            <a:ext cx="433080" cy="293040"/>
          </a:xfrm>
          <a:prstGeom prst="rect">
            <a:avLst/>
          </a:prstGeom>
        </p:spPr>
        <p:txBody>
          <a:bodyPr lIns="90000" rIns="90000" tIns="45000" bIns="45000"/>
          <a:p>
            <a:r>
              <a:rPr lang="en-US" sz="1300">
                <a:latin typeface="Arial"/>
              </a:rPr>
              <a:t>TM</a:t>
            </a:r>
            <a:endParaRPr/>
          </a:p>
        </p:txBody>
      </p:sp>
      <p:sp>
        <p:nvSpPr>
          <p:cNvPr id="4362" name="Line 18"/>
          <p:cNvSpPr/>
          <p:nvPr/>
        </p:nvSpPr>
        <p:spPr>
          <a:xfrm>
            <a:off x="5883480" y="2581560"/>
            <a:ext cx="0" cy="3897000"/>
          </a:xfrm>
          <a:prstGeom prst="line">
            <a:avLst/>
          </a:prstGeom>
          <a:ln w="76320">
            <a:solidFill>
              <a:srgbClr val="000000"/>
            </a:solidFill>
            <a:round/>
          </a:ln>
        </p:spPr>
      </p:sp>
      <p:sp>
        <p:nvSpPr>
          <p:cNvPr id="4363" name="Line 19"/>
          <p:cNvSpPr/>
          <p:nvPr/>
        </p:nvSpPr>
        <p:spPr>
          <a:xfrm>
            <a:off x="6094080" y="2703960"/>
            <a:ext cx="586080" cy="0"/>
          </a:xfrm>
          <a:prstGeom prst="line">
            <a:avLst/>
          </a:prstGeom>
          <a:ln w="76320">
            <a:solidFill>
              <a:srgbClr val="000000"/>
            </a:solidFill>
            <a:round/>
            <a:tailEnd len="med" type="triangle" w="med"/>
          </a:ln>
        </p:spPr>
      </p:sp>
      <p:sp>
        <p:nvSpPr>
          <p:cNvPr id="4364" name="TextShape 20"/>
          <p:cNvSpPr txBox="1"/>
          <p:nvPr/>
        </p:nvSpPr>
        <p:spPr>
          <a:xfrm>
            <a:off x="6900120" y="2076840"/>
            <a:ext cx="3003840" cy="2263320"/>
          </a:xfrm>
          <a:prstGeom prst="rect">
            <a:avLst/>
          </a:prstGeom>
        </p:spPr>
        <p:txBody>
          <a:bodyPr lIns="90000" rIns="90000" tIns="45000" bIns="45000"/>
          <a:p>
            <a:r>
              <a:rPr lang="en-US">
                <a:latin typeface="Arial"/>
              </a:rPr>
              <a:t>Calculate dTFI:</a:t>
            </a:r>
            <a:endParaRPr/>
          </a:p>
          <a:p>
            <a:r>
              <a:rPr lang="en-US">
                <a:latin typeface="Arial"/>
              </a:rPr>
              <a:t>	</a:t>
            </a:r>
            <a:r>
              <a:rPr lang="en-US">
                <a:latin typeface="Arial"/>
              </a:rPr>
              <a:t>1.) Within phenotype</a:t>
            </a:r>
            <a:endParaRPr/>
          </a:p>
          <a:p>
            <a:r>
              <a:rPr lang="en-US">
                <a:latin typeface="Arial"/>
              </a:rPr>
              <a:t>	</a:t>
            </a:r>
            <a:r>
              <a:rPr lang="en-US">
                <a:latin typeface="Arial"/>
              </a:rPr>
              <a:t>2.) Across phenotype</a:t>
            </a:r>
            <a:endParaRPr/>
          </a:p>
          <a:p>
            <a:r>
              <a:rPr lang="en-US">
                <a:latin typeface="Arial"/>
              </a:rPr>
              <a:t>	</a:t>
            </a:r>
            <a:r>
              <a:rPr lang="en-US">
                <a:latin typeface="Arial"/>
              </a:rPr>
              <a:t>	</a:t>
            </a:r>
            <a:r>
              <a:rPr lang="en-US">
                <a:latin typeface="Arial"/>
              </a:rPr>
              <a:t>(observed)</a:t>
            </a:r>
            <a:endParaRPr/>
          </a:p>
          <a:p>
            <a:r>
              <a:rPr lang="en-US">
                <a:latin typeface="Arial"/>
              </a:rPr>
              <a:t>	</a:t>
            </a:r>
            <a:r>
              <a:rPr lang="en-US">
                <a:latin typeface="Arial"/>
              </a:rPr>
              <a:t>3.) Random phenotype</a:t>
            </a:r>
            <a:endParaRPr/>
          </a:p>
          <a:p>
            <a:endParaRPr/>
          </a:p>
          <a:p>
            <a:r>
              <a:rPr lang="en-US">
                <a:latin typeface="Arial"/>
              </a:rPr>
              <a:t>Store values</a:t>
            </a:r>
            <a:endParaRPr/>
          </a:p>
        </p:txBody>
      </p:sp>
      <p:sp>
        <p:nvSpPr>
          <p:cNvPr id="4365" name="Line 21"/>
          <p:cNvSpPr/>
          <p:nvPr/>
        </p:nvSpPr>
        <p:spPr>
          <a:xfrm flipH="1">
            <a:off x="6232680" y="4926240"/>
            <a:ext cx="2987640" cy="0"/>
          </a:xfrm>
          <a:prstGeom prst="line">
            <a:avLst/>
          </a:prstGeom>
          <a:ln w="76320">
            <a:solidFill>
              <a:srgbClr val="000000"/>
            </a:solidFill>
            <a:round/>
            <a:tailEnd len="med" type="triangle" w="med"/>
          </a:ln>
        </p:spPr>
      </p:sp>
      <p:sp>
        <p:nvSpPr>
          <p:cNvPr id="4366" name="TextShape 22"/>
          <p:cNvSpPr txBox="1"/>
          <p:nvPr/>
        </p:nvSpPr>
        <p:spPr>
          <a:xfrm>
            <a:off x="6881760" y="4579920"/>
            <a:ext cx="2259360" cy="346320"/>
          </a:xfrm>
          <a:prstGeom prst="rect">
            <a:avLst/>
          </a:prstGeom>
        </p:spPr>
        <p:txBody>
          <a:bodyPr lIns="90000" rIns="90000" tIns="45000" bIns="45000"/>
          <a:p>
            <a:r>
              <a:rPr lang="en-US">
                <a:latin typeface="Arial"/>
              </a:rPr>
              <a:t>Resample 500 times</a:t>
            </a:r>
            <a:endParaRPr/>
          </a:p>
        </p:txBody>
      </p:sp>
      <p:sp>
        <p:nvSpPr>
          <p:cNvPr id="4367" name="Ellipse 23"/>
          <p:cNvSpPr/>
          <p:nvPr/>
        </p:nvSpPr>
        <p:spPr>
          <a:xfrm>
            <a:off x="2383920" y="2733480"/>
            <a:ext cx="902880" cy="3069000"/>
          </a:xfrm>
          <a:prstGeom prst="ellipse">
            <a:avLst/>
          </a:prstGeom>
          <a:solidFill>
            <a:srgbClr val="729fcf"/>
          </a:solidFill>
          <a:ln w="29160">
            <a:solidFill>
              <a:srgbClr val="3333ff"/>
            </a:solidFill>
            <a:round/>
            <a:headEnd len="med" type="triangle" w="med"/>
          </a:ln>
        </p:spPr>
      </p:sp>
      <p:sp>
        <p:nvSpPr>
          <p:cNvPr id="4368" name="Ellipse 24"/>
          <p:cNvSpPr/>
          <p:nvPr/>
        </p:nvSpPr>
        <p:spPr>
          <a:xfrm>
            <a:off x="2383920" y="4195440"/>
            <a:ext cx="909720" cy="1572480"/>
          </a:xfrm>
          <a:prstGeom prst="ellipse">
            <a:avLst/>
          </a:prstGeom>
          <a:solidFill>
            <a:srgbClr val="729fcf"/>
          </a:solidFill>
          <a:ln w="29160">
            <a:solidFill>
              <a:srgbClr val="3333ff"/>
            </a:solidFill>
            <a:round/>
            <a:headEnd len="med" type="triangle" w="med"/>
          </a:ln>
        </p:spPr>
      </p:sp>
      <p:sp>
        <p:nvSpPr>
          <p:cNvPr id="4369" name="Ellipse 25"/>
          <p:cNvSpPr/>
          <p:nvPr/>
        </p:nvSpPr>
        <p:spPr>
          <a:xfrm rot="19200">
            <a:off x="4805280" y="2731320"/>
            <a:ext cx="902880" cy="3068640"/>
          </a:xfrm>
          <a:prstGeom prst="ellipse">
            <a:avLst/>
          </a:prstGeom>
          <a:solidFill>
            <a:srgbClr val="729fcf"/>
          </a:solidFill>
          <a:ln w="29160">
            <a:solidFill>
              <a:srgbClr val="3333ff"/>
            </a:solidFill>
            <a:round/>
            <a:tailEnd len="med" type="triangle" w="med"/>
          </a:ln>
        </p:spPr>
      </p:sp>
      <p:sp>
        <p:nvSpPr>
          <p:cNvPr id="4370" name="Ellipse 26"/>
          <p:cNvSpPr/>
          <p:nvPr/>
        </p:nvSpPr>
        <p:spPr>
          <a:xfrm rot="17400">
            <a:off x="4802760" y="4193280"/>
            <a:ext cx="909720" cy="1572120"/>
          </a:xfrm>
          <a:prstGeom prst="ellipse">
            <a:avLst/>
          </a:prstGeom>
          <a:solidFill>
            <a:srgbClr val="729fcf"/>
          </a:solidFill>
          <a:ln w="29160">
            <a:solidFill>
              <a:srgbClr val="3333ff"/>
            </a:solidFill>
            <a:round/>
            <a:tailEnd len="med" type="triangle" w="med"/>
          </a:ln>
        </p:spPr>
      </p:sp>
      <p:sp>
        <p:nvSpPr>
          <p:cNvPr id="4371" name="TextShape 27"/>
          <p:cNvSpPr txBox="1"/>
          <p:nvPr/>
        </p:nvSpPr>
        <p:spPr>
          <a:xfrm>
            <a:off x="1981440" y="1845000"/>
            <a:ext cx="3416040" cy="346320"/>
          </a:xfrm>
          <a:prstGeom prst="rect">
            <a:avLst/>
          </a:prstGeom>
        </p:spPr>
        <p:txBody>
          <a:bodyPr lIns="90000" rIns="90000" tIns="45000" bIns="45000"/>
          <a:p>
            <a:r>
              <a:rPr b="1" lang="en-US">
                <a:latin typeface="Arial"/>
              </a:rPr>
              <a:t>Randomly select 200 samples</a:t>
            </a:r>
            <a:endParaRPr/>
          </a:p>
        </p:txBody>
      </p:sp>
      <p:sp>
        <p:nvSpPr>
          <p:cNvPr id="4372" name="Rectangle 28"/>
          <p:cNvSpPr/>
          <p:nvPr/>
        </p:nvSpPr>
        <p:spPr>
          <a:xfrm>
            <a:off x="2743200" y="5752080"/>
            <a:ext cx="759600" cy="639720"/>
          </a:xfrm>
          <a:prstGeom prst="rect">
            <a:avLst/>
          </a:prstGeom>
          <a:solidFill>
            <a:srgbClr val="729fcf"/>
          </a:solidFill>
          <a:ln>
            <a:solidFill>
              <a:srgbClr val="3465a4"/>
            </a:solidFill>
          </a:ln>
        </p:spPr>
        <p:txBody>
          <a:bodyPr lIns="90000" rIns="90000" tIns="45000" bIns="45000" anchor="ctr"/>
          <a:p>
            <a:pPr algn="ctr"/>
            <a:r>
              <a:rPr lang="en-US" sz="1300">
                <a:latin typeface="Arial"/>
              </a:rPr>
              <a:t>Mixed</a:t>
            </a:r>
            <a:endParaRPr/>
          </a:p>
          <a:p>
            <a:pPr algn="ctr"/>
            <a:r>
              <a:rPr lang="en-US" sz="1300">
                <a:latin typeface="Arial"/>
              </a:rPr>
              <a:t>(50)</a:t>
            </a:r>
            <a:endParaRPr/>
          </a:p>
        </p:txBody>
      </p:sp>
      <p:sp>
        <p:nvSpPr>
          <p:cNvPr id="4373" name="Rectangle 29"/>
          <p:cNvSpPr/>
          <p:nvPr/>
        </p:nvSpPr>
        <p:spPr>
          <a:xfrm>
            <a:off x="4612320" y="5752080"/>
            <a:ext cx="759960" cy="639720"/>
          </a:xfrm>
          <a:prstGeom prst="rect">
            <a:avLst/>
          </a:prstGeom>
          <a:solidFill>
            <a:srgbClr val="729fcf"/>
          </a:solidFill>
          <a:ln>
            <a:solidFill>
              <a:srgbClr val="3465a4"/>
            </a:solidFill>
          </a:ln>
        </p:spPr>
        <p:txBody>
          <a:bodyPr lIns="90000" rIns="90000" tIns="45000" bIns="45000" anchor="ctr"/>
          <a:p>
            <a:pPr algn="ctr"/>
            <a:r>
              <a:rPr lang="en-US" sz="1300">
                <a:latin typeface="Arial"/>
              </a:rPr>
              <a:t>Mixed</a:t>
            </a:r>
            <a:endParaRPr/>
          </a:p>
          <a:p>
            <a:pPr algn="ctr"/>
            <a:r>
              <a:rPr lang="en-US" sz="1300">
                <a:latin typeface="Arial"/>
              </a:rPr>
              <a:t>(50)</a:t>
            </a:r>
            <a:endParaRPr/>
          </a:p>
        </p:txBody>
      </p:sp>
      <p:sp>
        <p:nvSpPr>
          <p:cNvPr id="4374" name="Line 30"/>
          <p:cNvSpPr/>
          <p:nvPr/>
        </p:nvSpPr>
        <p:spPr>
          <a:xfrm flipH="1">
            <a:off x="3603960" y="6094800"/>
            <a:ext cx="940320" cy="0"/>
          </a:xfrm>
          <a:prstGeom prst="line">
            <a:avLst/>
          </a:prstGeom>
          <a:ln w="12600">
            <a:solidFill>
              <a:srgbClr val="000000"/>
            </a:solidFill>
            <a:bevel/>
            <a:headEnd len="med" type="triangle" w="med"/>
            <a:tailEnd len="med" type="triangle" w="med"/>
          </a:ln>
        </p:spPr>
      </p:sp>
      <p:sp>
        <p:nvSpPr>
          <p:cNvPr id="4375" name="TextShape 31"/>
          <p:cNvSpPr txBox="1"/>
          <p:nvPr/>
        </p:nvSpPr>
        <p:spPr>
          <a:xfrm>
            <a:off x="3870000" y="5880240"/>
            <a:ext cx="433080" cy="293400"/>
          </a:xfrm>
          <a:prstGeom prst="rect">
            <a:avLst/>
          </a:prstGeom>
        </p:spPr>
        <p:txBody>
          <a:bodyPr lIns="90000" rIns="90000" tIns="45000" bIns="45000"/>
          <a:p>
            <a:r>
              <a:rPr lang="en-US" sz="1300">
                <a:latin typeface="Arial"/>
              </a:rPr>
              <a:t>TM</a:t>
            </a:r>
            <a:endParaRPr/>
          </a:p>
        </p:txBody>
      </p:sp>
      <p:sp>
        <p:nvSpPr>
          <p:cNvPr id="4376" name="Line 32"/>
          <p:cNvSpPr/>
          <p:nvPr/>
        </p:nvSpPr>
        <p:spPr>
          <a:xfrm>
            <a:off x="1626480" y="4794840"/>
            <a:ext cx="3804480" cy="15120"/>
          </a:xfrm>
          <a:prstGeom prst="line">
            <a:avLst/>
          </a:prstGeom>
          <a:ln>
            <a:solidFill>
              <a:srgbClr val="000000"/>
            </a:solidFill>
            <a:custDash>
              <a:ds d="100000" sp="457000"/>
            </a:custDash>
          </a:ln>
        </p:spPr>
      </p:sp>
      <p:sp>
        <p:nvSpPr>
          <p:cNvPr id="4377" name="TextShape 33"/>
          <p:cNvSpPr txBox="1"/>
          <p:nvPr/>
        </p:nvSpPr>
        <p:spPr>
          <a:xfrm rot="16200000">
            <a:off x="1055880" y="3401640"/>
            <a:ext cx="1817640" cy="274680"/>
          </a:xfrm>
          <a:prstGeom prst="rect">
            <a:avLst/>
          </a:prstGeom>
        </p:spPr>
        <p:txBody>
          <a:bodyPr lIns="90000" rIns="90000" tIns="45000" bIns="45000"/>
          <a:p>
            <a:r>
              <a:rPr lang="en-US" sz="1300">
                <a:latin typeface="Arial"/>
              </a:rPr>
              <a:t>Homogenous samples</a:t>
            </a:r>
            <a:endParaRPr/>
          </a:p>
        </p:txBody>
      </p:sp>
      <p:sp>
        <p:nvSpPr>
          <p:cNvPr id="4378" name="TextShape 34"/>
          <p:cNvSpPr txBox="1"/>
          <p:nvPr/>
        </p:nvSpPr>
        <p:spPr>
          <a:xfrm rot="16200000">
            <a:off x="968760" y="5710320"/>
            <a:ext cx="1963800" cy="274680"/>
          </a:xfrm>
          <a:prstGeom prst="rect">
            <a:avLst/>
          </a:prstGeom>
        </p:spPr>
        <p:txBody>
          <a:bodyPr lIns="90000" rIns="90000" tIns="45000" bIns="45000"/>
          <a:p>
            <a:r>
              <a:rPr lang="en-US" sz="1300">
                <a:latin typeface="Arial"/>
              </a:rPr>
              <a:t>Heterogeneous samples</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TextShape 1"/>
          <p:cNvSpPr txBox="1"/>
          <p:nvPr/>
        </p:nvSpPr>
        <p:spPr>
          <a:xfrm>
            <a:off x="1620000" y="288000"/>
            <a:ext cx="8100000" cy="1248120"/>
          </a:xfrm>
          <a:prstGeom prst="rect">
            <a:avLst/>
          </a:prstGeom>
        </p:spPr>
        <p:txBody>
          <a:bodyPr lIns="0" rIns="0" tIns="0" bIns="0" anchor="ctr"/>
          <a:p>
            <a:pPr algn="ctr"/>
            <a:r>
              <a:rPr b="1" lang="en-US" sz="6000">
                <a:latin typeface="Times New Roman"/>
              </a:rPr>
              <a:t>GRN Inference</a:t>
            </a:r>
            <a:endParaRPr/>
          </a:p>
        </p:txBody>
      </p:sp>
      <p:sp>
        <p:nvSpPr>
          <p:cNvPr id="133" name="TextShape 2"/>
          <p:cNvSpPr txBox="1"/>
          <p:nvPr/>
        </p:nvSpPr>
        <p:spPr>
          <a:xfrm>
            <a:off x="1764000" y="1823760"/>
            <a:ext cx="8100000" cy="4384440"/>
          </a:xfrm>
          <a:prstGeom prst="rect">
            <a:avLst/>
          </a:prstGeom>
        </p:spPr>
        <p:txBody>
          <a:bodyPr lIns="0" rIns="0" tIns="0" bIns="0"/>
          <a:p>
            <a:pPr>
              <a:buSzPct val="25000"/>
              <a:buFont typeface="StarSymbol"/>
              <a:buChar char=""/>
            </a:pPr>
            <a:r>
              <a:rPr b="1" lang="en-US" sz="5690" u="sng">
                <a:latin typeface="Arial"/>
              </a:rPr>
              <a:t>Goal</a:t>
            </a:r>
            <a:r>
              <a:rPr lang="en-US" sz="5690">
                <a:latin typeface="Arial"/>
              </a:rPr>
              <a:t>: Reverse engineer regulatory mechanisms based on our set of information.</a:t>
            </a:r>
            <a:endParaRPr/>
          </a:p>
          <a:p>
            <a:pPr>
              <a:buSzPct val="25000"/>
              <a:buFont typeface="StarSymbol"/>
              <a:buChar char=""/>
            </a:pPr>
            <a:r>
              <a:rPr lang="en-US" sz="5690">
                <a:latin typeface="Arial"/>
              </a:rPr>
              <a:t>Information may include</a:t>
            </a:r>
            <a:endParaRPr/>
          </a:p>
          <a:p>
            <a:pPr lvl="1">
              <a:buSzPct val="25000"/>
              <a:buFont typeface="StarSymbol"/>
              <a:buChar char=""/>
            </a:pPr>
            <a:r>
              <a:rPr lang="en-US" sz="4950">
                <a:latin typeface="Arial"/>
              </a:rPr>
              <a:t>Gene expression data</a:t>
            </a:r>
            <a:endParaRPr/>
          </a:p>
          <a:p>
            <a:pPr lvl="1">
              <a:buSzPct val="25000"/>
              <a:buFont typeface="StarSymbol"/>
              <a:buChar char=""/>
            </a:pPr>
            <a:r>
              <a:rPr lang="en-US" sz="4950">
                <a:latin typeface="Arial"/>
              </a:rPr>
              <a:t>DNA sequence information</a:t>
            </a:r>
            <a:endParaRPr/>
          </a:p>
          <a:p>
            <a:pPr lvl="1">
              <a:buSzPct val="25000"/>
              <a:buFont typeface="StarSymbol"/>
              <a:buChar char=""/>
            </a:pPr>
            <a:r>
              <a:rPr lang="en-US" sz="4950">
                <a:latin typeface="Arial"/>
              </a:rPr>
              <a:t>Known protein-protein and protein-DNA interactions.</a:t>
            </a:r>
            <a:endParaRPr/>
          </a:p>
          <a:p>
            <a:pPr>
              <a:buSzPct val="25000"/>
              <a:buFont typeface="StarSymbol"/>
              <a:buChar char=""/>
            </a:pPr>
            <a:r>
              <a:rPr b="1" lang="en-US" sz="5690" u="sng">
                <a:latin typeface="Arial"/>
              </a:rPr>
              <a:t>Common approach</a:t>
            </a:r>
            <a:r>
              <a:rPr lang="en-US" sz="5690">
                <a:latin typeface="Arial"/>
              </a:rPr>
              <a:t>: Model GRN as a graph with genes as nodes and edges as molecular interactions.</a:t>
            </a:r>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79" name="TextShape 1"/>
          <p:cNvSpPr txBox="1"/>
          <p:nvPr/>
        </p:nvSpPr>
        <p:spPr>
          <a:xfrm>
            <a:off x="1545480" y="368640"/>
            <a:ext cx="7080840" cy="1127880"/>
          </a:xfrm>
          <a:prstGeom prst="rect">
            <a:avLst/>
          </a:prstGeom>
        </p:spPr>
        <p:txBody>
          <a:bodyPr lIns="0" rIns="0" tIns="0" bIns="0" anchor="ctr"/>
          <a:p>
            <a:pPr algn="ctr"/>
            <a:r>
              <a:rPr b="1" lang="en-US" sz="4000">
                <a:latin typeface="Times New Roman"/>
              </a:rPr>
              <a:t>Is this a valid estimation of the null distribution of dTFI?</a:t>
            </a:r>
            <a:endParaRPr/>
          </a:p>
        </p:txBody>
      </p:sp>
      <p:sp>
        <p:nvSpPr>
          <p:cNvPr id="4380" name="TextShape 2"/>
          <p:cNvSpPr txBox="1"/>
          <p:nvPr/>
        </p:nvSpPr>
        <p:spPr>
          <a:xfrm>
            <a:off x="2129400" y="2147760"/>
            <a:ext cx="1773360" cy="346320"/>
          </a:xfrm>
          <a:prstGeom prst="rect">
            <a:avLst/>
          </a:prstGeom>
        </p:spPr>
        <p:txBody>
          <a:bodyPr lIns="90000" rIns="90000" tIns="45000" bIns="45000"/>
          <a:p>
            <a:r>
              <a:rPr lang="en-US">
                <a:latin typeface="Arial"/>
              </a:rPr>
              <a:t>Yes! ... we think</a:t>
            </a:r>
            <a:endParaRPr/>
          </a:p>
        </p:txBody>
      </p:sp>
      <p:pic>
        <p:nvPicPr>
          <p:cNvPr id="4381" name="" descr=""/>
          <p:cNvPicPr/>
          <p:nvPr/>
        </p:nvPicPr>
        <p:blipFill>
          <a:blip r:embed="rId1"/>
          <a:stretch>
            <a:fillRect/>
          </a:stretch>
        </p:blipFill>
        <p:spPr>
          <a:xfrm>
            <a:off x="4870440" y="3028320"/>
            <a:ext cx="4856400" cy="2689920"/>
          </a:xfrm>
          <a:prstGeom prst="rect">
            <a:avLst/>
          </a:prstGeom>
          <a:ln>
            <a:noFill/>
          </a:ln>
        </p:spPr>
      </p:pic>
      <p:pic>
        <p:nvPicPr>
          <p:cNvPr id="4382" name="" descr=""/>
          <p:cNvPicPr/>
          <p:nvPr/>
        </p:nvPicPr>
        <p:blipFill>
          <a:blip r:embed="rId2"/>
          <a:stretch>
            <a:fillRect/>
          </a:stretch>
        </p:blipFill>
        <p:spPr>
          <a:xfrm>
            <a:off x="1784880" y="3044520"/>
            <a:ext cx="2837160" cy="256428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83" name="TextShape 1"/>
          <p:cNvSpPr txBox="1"/>
          <p:nvPr/>
        </p:nvSpPr>
        <p:spPr>
          <a:xfrm>
            <a:off x="1833480" y="368640"/>
            <a:ext cx="7080840" cy="1127880"/>
          </a:xfrm>
          <a:prstGeom prst="rect">
            <a:avLst/>
          </a:prstGeom>
        </p:spPr>
        <p:txBody>
          <a:bodyPr lIns="0" rIns="0" tIns="0" bIns="0" anchor="ctr"/>
          <a:p>
            <a:pPr algn="ctr"/>
            <a:r>
              <a:rPr lang="en-US" sz="4000">
                <a:latin typeface="Times New Roman"/>
              </a:rPr>
              <a:t>Application to a </a:t>
            </a:r>
            <a:r>
              <a:rPr lang="en-US" sz="4000">
                <a:latin typeface="Times New Roman"/>
              </a:rPr>
              <a:t>
</a:t>
            </a:r>
            <a:r>
              <a:rPr lang="en-US" sz="4000">
                <a:latin typeface="Times New Roman"/>
              </a:rPr>
              <a:t>case-control COPD study</a:t>
            </a:r>
            <a:endParaRPr/>
          </a:p>
        </p:txBody>
      </p:sp>
      <p:pic>
        <p:nvPicPr>
          <p:cNvPr id="4384" name="" descr=""/>
          <p:cNvPicPr/>
          <p:nvPr/>
        </p:nvPicPr>
        <p:blipFill>
          <a:blip r:embed="rId1"/>
          <a:stretch>
            <a:fillRect/>
          </a:stretch>
        </p:blipFill>
        <p:spPr>
          <a:xfrm>
            <a:off x="1824480" y="1572480"/>
            <a:ext cx="7574760" cy="3985920"/>
          </a:xfrm>
          <a:prstGeom prst="rect">
            <a:avLst/>
          </a:prstGeom>
          <a:ln>
            <a:noFill/>
          </a:ln>
        </p:spPr>
      </p:pic>
      <p:sp>
        <p:nvSpPr>
          <p:cNvPr id="4385" name="TextShape 2"/>
          <p:cNvSpPr txBox="1"/>
          <p:nvPr/>
        </p:nvSpPr>
        <p:spPr>
          <a:xfrm>
            <a:off x="1977120" y="5760000"/>
            <a:ext cx="7907400" cy="1105200"/>
          </a:xfrm>
          <a:prstGeom prst="rect">
            <a:avLst/>
          </a:prstGeom>
        </p:spPr>
        <p:txBody>
          <a:bodyPr lIns="90000" rIns="90000" tIns="45000" bIns="45000"/>
          <a:p>
            <a:r>
              <a:rPr lang="en-US">
                <a:latin typeface="Arial"/>
              </a:rPr>
              <a:t>Differential transcription factor involvement distribution under the null (blue), with the observed differential TFI (red).</a:t>
            </a: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86" name="" descr=""/>
          <p:cNvPicPr/>
          <p:nvPr/>
        </p:nvPicPr>
        <p:blipFill>
          <a:blip r:embed="rId1"/>
          <a:stretch>
            <a:fillRect/>
          </a:stretch>
        </p:blipFill>
        <p:spPr>
          <a:xfrm>
            <a:off x="1914120" y="1734840"/>
            <a:ext cx="7384680" cy="3638880"/>
          </a:xfrm>
          <a:prstGeom prst="rect">
            <a:avLst/>
          </a:prstGeom>
          <a:ln>
            <a:noFill/>
          </a:ln>
        </p:spPr>
      </p:pic>
      <p:sp>
        <p:nvSpPr>
          <p:cNvPr id="4387" name="TextShape 1"/>
          <p:cNvSpPr txBox="1"/>
          <p:nvPr/>
        </p:nvSpPr>
        <p:spPr>
          <a:xfrm>
            <a:off x="2192760" y="5688360"/>
            <a:ext cx="6865200" cy="808560"/>
          </a:xfrm>
          <a:prstGeom prst="rect">
            <a:avLst/>
          </a:prstGeom>
        </p:spPr>
        <p:txBody>
          <a:bodyPr lIns="90000" rIns="90000" tIns="45000" bIns="45000"/>
          <a:p>
            <a:r>
              <a:rPr lang="en-US">
                <a:latin typeface="Arial"/>
              </a:rPr>
              <a:t>Observed differential TFI (red) standardized by the estimated distribution under the null.</a:t>
            </a:r>
            <a:endParaRPr/>
          </a:p>
        </p:txBody>
      </p:sp>
      <p:sp>
        <p:nvSpPr>
          <p:cNvPr id="4388" name="TextShape 2"/>
          <p:cNvSpPr txBox="1"/>
          <p:nvPr/>
        </p:nvSpPr>
        <p:spPr>
          <a:xfrm>
            <a:off x="1833840" y="369000"/>
            <a:ext cx="7080840" cy="1127880"/>
          </a:xfrm>
          <a:prstGeom prst="rect">
            <a:avLst/>
          </a:prstGeom>
        </p:spPr>
        <p:txBody>
          <a:bodyPr lIns="0" rIns="0" tIns="0" bIns="0" anchor="ctr"/>
          <a:p>
            <a:pPr algn="ctr"/>
            <a:r>
              <a:rPr lang="en-US" sz="4000">
                <a:latin typeface="Times New Roman"/>
              </a:rPr>
              <a:t>Application to a </a:t>
            </a:r>
            <a:r>
              <a:rPr lang="en-US" sz="4000">
                <a:latin typeface="Times New Roman"/>
              </a:rPr>
              <a:t>
</a:t>
            </a:r>
            <a:r>
              <a:rPr lang="en-US" sz="4000">
                <a:latin typeface="Times New Roman"/>
              </a:rPr>
              <a:t>case-control COPD study</a:t>
            </a: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aphicFrame>
        <p:nvGraphicFramePr>
          <p:cNvPr id="4389" name="Table 1"/>
          <p:cNvGraphicFramePr/>
          <p:nvPr/>
        </p:nvGraphicFramePr>
        <p:xfrm>
          <a:off x="1961280" y="1846800"/>
          <a:ext cx="7581960" cy="3231720"/>
        </p:xfrm>
        <a:graphic>
          <a:graphicData uri="http://schemas.openxmlformats.org/drawingml/2006/table">
            <a:tbl>
              <a:tblPr/>
              <a:tblGrid>
                <a:gridCol w="757800"/>
                <a:gridCol w="774000"/>
                <a:gridCol w="748080"/>
                <a:gridCol w="687600"/>
                <a:gridCol w="862560"/>
                <a:gridCol w="3752280"/>
              </a:tblGrid>
              <a:tr h="380520">
                <a:tc>
                  <a:tcPr/>
                </a:tc>
                <a:tc>
                  <a:txBody>
                    <a:bodyPr lIns="90000" rIns="90000" tIns="46800" bIns="46800"/>
                    <a:p>
                      <a:r>
                        <a:rPr lang="en-US" sz="1000">
                          <a:latin typeface="Arial"/>
                        </a:rPr>
                        <a:t>t-statistic</a:t>
                      </a:r>
                      <a:endParaRPr/>
                    </a:p>
                  </a:txBody>
                  <a:tcPr/>
                </a:tc>
                <a:tc>
                  <a:txBody>
                    <a:bodyPr lIns="90000" rIns="90000" tIns="46800" bIns="46800"/>
                    <a:p>
                      <a:r>
                        <a:rPr lang="en-US" sz="1000">
                          <a:latin typeface="Arial"/>
                        </a:rPr>
                        <a:t>p-values</a:t>
                      </a:r>
                      <a:endParaRPr/>
                    </a:p>
                  </a:txBody>
                  <a:tcPr/>
                </a:tc>
                <a:tc>
                  <a:txBody>
                    <a:bodyPr lIns="90000" rIns="90000" tIns="46800" bIns="46800"/>
                    <a:p>
                      <a:r>
                        <a:rPr lang="en-US" sz="1000">
                          <a:latin typeface="Arial"/>
                        </a:rPr>
                        <a:t>FDR</a:t>
                      </a:r>
                      <a:endParaRPr/>
                    </a:p>
                  </a:txBody>
                  <a:tcPr/>
                </a:tc>
                <a:tc>
                  <a:txBody>
                    <a:bodyPr lIns="90000" rIns="90000" tIns="46800" bIns="46800"/>
                    <a:p>
                      <a:r>
                        <a:rPr lang="en-US" sz="1000">
                          <a:latin typeface="Arial"/>
                        </a:rPr>
                        <a:t>Sig (LIMMA)</a:t>
                      </a:r>
                      <a:endParaRPr/>
                    </a:p>
                  </a:txBody>
                  <a:tcPr/>
                </a:tc>
                <a:tc>
                  <a:txBody>
                    <a:bodyPr lIns="90000" rIns="90000" tIns="46800" bIns="46800"/>
                    <a:p>
                      <a:r>
                        <a:rPr lang="en-US" sz="1000">
                          <a:latin typeface="Arial"/>
                        </a:rPr>
                        <a:t>Notes</a:t>
                      </a:r>
                      <a:endParaRPr/>
                    </a:p>
                  </a:txBody>
                  <a:tcPr/>
                </a:tc>
              </a:tr>
              <a:tr h="237240">
                <a:tc>
                  <a:txBody>
                    <a:bodyPr lIns="90000" rIns="90000" tIns="46800" bIns="46800"/>
                    <a:p>
                      <a:r>
                        <a:rPr lang="en-US" sz="1000">
                          <a:latin typeface="Arial"/>
                        </a:rPr>
                        <a:t>E2F4</a:t>
                      </a:r>
                      <a:endParaRPr/>
                    </a:p>
                  </a:txBody>
                  <a:tcPr/>
                </a:tc>
                <a:tc>
                  <a:txBody>
                    <a:bodyPr lIns="90000" rIns="90000" tIns="46800" bIns="46800"/>
                    <a:p>
                      <a:pPr algn="r"/>
                      <a:r>
                        <a:rPr lang="en-US" sz="1000">
                          <a:latin typeface="Arial"/>
                        </a:rPr>
                        <a:t>12.666</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0.337</a:t>
                      </a:r>
                      <a:endParaRPr/>
                    </a:p>
                  </a:txBody>
                  <a:tcPr/>
                </a:tc>
                <a:tc>
                  <a:txBody>
                    <a:bodyPr lIns="90000" rIns="90000" tIns="46800" bIns="46800"/>
                    <a:p>
                      <a:r>
                        <a:rPr lang="en-US" sz="1000">
                          <a:latin typeface="Arial"/>
                        </a:rPr>
                        <a:t>Binds EGR-1, SMAD3.  Tumor suppression.</a:t>
                      </a:r>
                      <a:endParaRPr/>
                    </a:p>
                  </a:txBody>
                  <a:tcPr/>
                </a:tc>
              </a:tr>
              <a:tr h="523800">
                <a:tc>
                  <a:txBody>
                    <a:bodyPr lIns="90000" rIns="90000" tIns="46800" bIns="46800"/>
                    <a:p>
                      <a:r>
                        <a:rPr lang="en-US" sz="1000">
                          <a:latin typeface="Arial"/>
                        </a:rPr>
                        <a:t>NRF1</a:t>
                      </a:r>
                      <a:endParaRPr/>
                    </a:p>
                  </a:txBody>
                  <a:tcPr/>
                </a:tc>
                <a:tc>
                  <a:txBody>
                    <a:bodyPr lIns="90000" rIns="90000" tIns="46800" bIns="46800"/>
                    <a:p>
                      <a:pPr algn="r"/>
                      <a:r>
                        <a:rPr lang="en-US" sz="1000">
                          <a:latin typeface="Arial"/>
                        </a:rPr>
                        <a:t>10.232</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0.215</a:t>
                      </a:r>
                      <a:endParaRPr/>
                    </a:p>
                  </a:txBody>
                  <a:tcPr/>
                </a:tc>
                <a:tc>
                  <a:txBody>
                    <a:bodyPr lIns="90000" rIns="90000" tIns="46800" bIns="46800"/>
                    <a:p>
                      <a:r>
                        <a:rPr lang="en-US" sz="1000">
                          <a:latin typeface="Arial"/>
                        </a:rPr>
                        <a:t>Acts on nuclear genes encoding respiratory subunits and components of the mitochondrial transcription and replication machinery.</a:t>
                      </a:r>
                      <a:endParaRPr/>
                    </a:p>
                  </a:txBody>
                  <a:tcPr/>
                </a:tc>
              </a:tr>
              <a:tr h="523800">
                <a:tc>
                  <a:txBody>
                    <a:bodyPr lIns="90000" rIns="90000" tIns="46800" bIns="46800"/>
                    <a:p>
                      <a:r>
                        <a:rPr lang="en-US" sz="1000">
                          <a:latin typeface="Arial"/>
                        </a:rPr>
                        <a:t>GABPA</a:t>
                      </a:r>
                      <a:endParaRPr/>
                    </a:p>
                  </a:txBody>
                  <a:tcPr/>
                </a:tc>
                <a:tc>
                  <a:txBody>
                    <a:bodyPr lIns="90000" rIns="90000" tIns="46800" bIns="46800"/>
                    <a:p>
                      <a:pPr algn="r"/>
                      <a:r>
                        <a:rPr lang="en-US" sz="1000">
                          <a:latin typeface="Arial"/>
                        </a:rPr>
                        <a:t>9.747</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0.816</a:t>
                      </a:r>
                      <a:endParaRPr/>
                    </a:p>
                  </a:txBody>
                  <a:tcPr/>
                </a:tc>
                <a:tc>
                  <a:txBody>
                    <a:bodyPr lIns="90000" rIns="90000" tIns="46800" bIns="46800"/>
                    <a:p>
                      <a:r>
                        <a:rPr lang="en-US" sz="1000">
                          <a:latin typeface="Arial"/>
                        </a:rPr>
                        <a:t>Related to NRF1, involved in activation of cytochrome oxidase expression and nuclear control of mitochondrial function</a:t>
                      </a:r>
                      <a:endParaRPr/>
                    </a:p>
                  </a:txBody>
                  <a:tcPr/>
                </a:tc>
              </a:tr>
              <a:tr h="237240">
                <a:tc>
                  <a:txBody>
                    <a:bodyPr lIns="90000" rIns="90000" tIns="46800" bIns="46800"/>
                    <a:p>
                      <a:r>
                        <a:rPr lang="en-US" sz="1000">
                          <a:latin typeface="Arial"/>
                        </a:rPr>
                        <a:t>ELK1</a:t>
                      </a:r>
                      <a:endParaRPr/>
                    </a:p>
                  </a:txBody>
                  <a:tcPr/>
                </a:tc>
                <a:tc>
                  <a:txBody>
                    <a:bodyPr lIns="90000" rIns="90000" tIns="46800" bIns="46800"/>
                    <a:p>
                      <a:pPr algn="r"/>
                      <a:r>
                        <a:rPr lang="en-US" sz="1000">
                          <a:latin typeface="Arial"/>
                        </a:rPr>
                        <a:t>8.480</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0.080</a:t>
                      </a:r>
                      <a:endParaRPr/>
                    </a:p>
                  </a:txBody>
                  <a:tcPr/>
                </a:tc>
                <a:tc>
                  <a:txBody>
                    <a:bodyPr lIns="90000" rIns="90000" tIns="46800" bIns="46800"/>
                    <a:p>
                      <a:r>
                        <a:rPr lang="en-US" sz="1000">
                          <a:latin typeface="Arial"/>
                        </a:rPr>
                        <a:t>Binds to the the serum response factor</a:t>
                      </a:r>
                      <a:endParaRPr/>
                    </a:p>
                  </a:txBody>
                  <a:tcPr/>
                </a:tc>
              </a:tr>
              <a:tr h="237240">
                <a:tc>
                  <a:txBody>
                    <a:bodyPr lIns="90000" rIns="90000" tIns="46800" bIns="46800"/>
                    <a:p>
                      <a:r>
                        <a:rPr lang="en-US" sz="1000">
                          <a:latin typeface="Arial"/>
                        </a:rPr>
                        <a:t>ELK4</a:t>
                      </a:r>
                      <a:endParaRPr/>
                    </a:p>
                  </a:txBody>
                  <a:tcPr/>
                </a:tc>
                <a:tc>
                  <a:txBody>
                    <a:bodyPr lIns="90000" rIns="90000" tIns="46800" bIns="46800"/>
                    <a:p>
                      <a:pPr algn="r"/>
                      <a:r>
                        <a:rPr lang="en-US" sz="1000">
                          <a:latin typeface="Arial"/>
                        </a:rPr>
                        <a:t>8.379</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0.000</a:t>
                      </a:r>
                      <a:endParaRPr/>
                    </a:p>
                  </a:txBody>
                  <a:tcPr/>
                </a:tc>
                <a:tc>
                  <a:txBody>
                    <a:bodyPr lIns="90000" rIns="90000" tIns="46800" bIns="46800"/>
                    <a:p>
                      <a:r>
                        <a:rPr lang="en-US" sz="1000">
                          <a:latin typeface="Arial"/>
                        </a:rPr>
                        <a:t>Binds promoter of the c-fos proto-oncogene</a:t>
                      </a:r>
                      <a:endParaRPr/>
                    </a:p>
                  </a:txBody>
                  <a:tcPr/>
                </a:tc>
              </a:tr>
              <a:tr h="237240">
                <a:tc>
                  <a:txBody>
                    <a:bodyPr lIns="90000" rIns="90000" tIns="46800" bIns="46800"/>
                    <a:p>
                      <a:r>
                        <a:rPr lang="en-US" sz="1000">
                          <a:latin typeface="Arial"/>
                        </a:rPr>
                        <a:t>E2F1</a:t>
                      </a:r>
                      <a:endParaRPr/>
                    </a:p>
                  </a:txBody>
                  <a:tcPr/>
                </a:tc>
                <a:tc>
                  <a:txBody>
                    <a:bodyPr lIns="90000" rIns="90000" tIns="46800" bIns="46800"/>
                    <a:p>
                      <a:pPr algn="r"/>
                      <a:r>
                        <a:rPr lang="en-US" sz="1000">
                          <a:latin typeface="Arial"/>
                        </a:rPr>
                        <a:t>6.126</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0.714</a:t>
                      </a:r>
                      <a:endParaRPr/>
                    </a:p>
                  </a:txBody>
                  <a:tcPr/>
                </a:tc>
                <a:tc>
                  <a:txBody>
                    <a:bodyPr lIns="90000" rIns="90000" tIns="46800" bIns="46800"/>
                    <a:p>
                      <a:r>
                        <a:rPr lang="en-US" sz="1000">
                          <a:latin typeface="Arial"/>
                        </a:rPr>
                        <a:t>E2F family...</a:t>
                      </a:r>
                      <a:endParaRPr/>
                    </a:p>
                  </a:txBody>
                  <a:tcPr/>
                </a:tc>
              </a:tr>
              <a:tr h="380520">
                <a:tc>
                  <a:txBody>
                    <a:bodyPr lIns="90000" rIns="90000" tIns="46800" bIns="46800"/>
                    <a:p>
                      <a:r>
                        <a:rPr lang="en-US" sz="1000">
                          <a:latin typeface="Arial"/>
                        </a:rPr>
                        <a:t>ZBTB33</a:t>
                      </a:r>
                      <a:endParaRPr/>
                    </a:p>
                  </a:txBody>
                  <a:tcPr/>
                </a:tc>
                <a:tc>
                  <a:txBody>
                    <a:bodyPr lIns="90000" rIns="90000" tIns="46800" bIns="46800"/>
                    <a:p>
                      <a:pPr algn="r"/>
                      <a:r>
                        <a:rPr lang="en-US" sz="1000">
                          <a:latin typeface="Arial"/>
                        </a:rPr>
                        <a:t>5.281</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0.0000</a:t>
                      </a:r>
                      <a:endParaRPr/>
                    </a:p>
                  </a:txBody>
                  <a:tcPr/>
                </a:tc>
                <a:tc>
                  <a:txBody>
                    <a:bodyPr lIns="90000" rIns="90000" tIns="46800" bIns="46800"/>
                    <a:p>
                      <a:pPr algn="r"/>
                      <a:r>
                        <a:rPr lang="en-US" sz="1000">
                          <a:latin typeface="Arial"/>
                        </a:rPr>
                        <a:t>0.602</a:t>
                      </a:r>
                      <a:endParaRPr/>
                    </a:p>
                  </a:txBody>
                  <a:tcPr/>
                </a:tc>
                <a:tc>
                  <a:txBody>
                    <a:bodyPr lIns="90000" rIns="90000" tIns="46800" bIns="46800"/>
                    <a:p>
                      <a:r>
                        <a:rPr lang="en-US" sz="1000">
                          <a:latin typeface="Arial"/>
                        </a:rPr>
                        <a:t>shown to interact with HDAC3, Nuclear receptor co-repressor 1</a:t>
                      </a:r>
                      <a:endParaRPr/>
                    </a:p>
                  </a:txBody>
                  <a:tcPr/>
                </a:tc>
              </a:tr>
              <a:tr h="237240">
                <a:tc>
                  <a:txBody>
                    <a:bodyPr lIns="90000" rIns="90000" tIns="46800" bIns="46800"/>
                    <a:p>
                      <a:r>
                        <a:rPr lang="en-US" sz="1000">
                          <a:latin typeface="Arial"/>
                        </a:rPr>
                        <a:t>ELF1</a:t>
                      </a:r>
                      <a:endParaRPr/>
                    </a:p>
                  </a:txBody>
                  <a:tcPr/>
                </a:tc>
                <a:tc>
                  <a:txBody>
                    <a:bodyPr lIns="90000" rIns="90000" tIns="46800" bIns="46800"/>
                    <a:p>
                      <a:pPr algn="r"/>
                      <a:r>
                        <a:rPr lang="en-US" sz="1000">
                          <a:latin typeface="Arial"/>
                        </a:rPr>
                        <a:t>3.083</a:t>
                      </a:r>
                      <a:endParaRPr/>
                    </a:p>
                  </a:txBody>
                  <a:tcPr/>
                </a:tc>
                <a:tc>
                  <a:txBody>
                    <a:bodyPr lIns="90000" rIns="90000" tIns="46800" bIns="46800"/>
                    <a:p>
                      <a:pPr algn="r"/>
                      <a:r>
                        <a:rPr lang="en-US" sz="1000">
                          <a:latin typeface="Arial"/>
                        </a:rPr>
                        <a:t>0.0010</a:t>
                      </a:r>
                      <a:endParaRPr/>
                    </a:p>
                  </a:txBody>
                  <a:tcPr/>
                </a:tc>
                <a:tc>
                  <a:txBody>
                    <a:bodyPr lIns="90000" rIns="90000" tIns="46800" bIns="46800"/>
                    <a:p>
                      <a:pPr algn="r"/>
                      <a:r>
                        <a:rPr lang="en-US" sz="1000">
                          <a:latin typeface="Arial"/>
                        </a:rPr>
                        <a:t>0.0242</a:t>
                      </a:r>
                      <a:endParaRPr/>
                    </a:p>
                  </a:txBody>
                  <a:tcPr/>
                </a:tc>
                <a:tc>
                  <a:txBody>
                    <a:bodyPr lIns="90000" rIns="90000" tIns="46800" bIns="46800"/>
                    <a:p>
                      <a:pPr algn="r"/>
                      <a:r>
                        <a:rPr lang="en-US" sz="1000">
                          <a:latin typeface="Arial"/>
                        </a:rPr>
                        <a:t>0.301</a:t>
                      </a:r>
                      <a:endParaRPr/>
                    </a:p>
                  </a:txBody>
                  <a:tcPr/>
                </a:tc>
                <a:tc>
                  <a:txBody>
                    <a:bodyPr lIns="90000" rIns="90000" tIns="46800" bIns="46800"/>
                    <a:p>
                      <a:r>
                        <a:rPr lang="en-US" sz="1000">
                          <a:latin typeface="Arial"/>
                        </a:rPr>
                        <a:t>primarily expressed in lymphoid cells</a:t>
                      </a:r>
                      <a:endParaRPr/>
                    </a:p>
                  </a:txBody>
                  <a:tcPr/>
                </a:tc>
              </a:tr>
              <a:tr h="237240">
                <a:tc>
                  <a:txBody>
                    <a:bodyPr lIns="90000" rIns="90000" tIns="46800" bIns="46800"/>
                    <a:p>
                      <a:r>
                        <a:rPr lang="en-US" sz="1000">
                          <a:latin typeface="Arial"/>
                        </a:rPr>
                        <a:t>ZFX</a:t>
                      </a:r>
                      <a:endParaRPr/>
                    </a:p>
                  </a:txBody>
                  <a:tcPr/>
                </a:tc>
                <a:tc>
                  <a:txBody>
                    <a:bodyPr lIns="90000" rIns="90000" tIns="46800" bIns="46800"/>
                    <a:p>
                      <a:pPr algn="r"/>
                      <a:r>
                        <a:rPr lang="en-US" sz="1000">
                          <a:latin typeface="Arial"/>
                        </a:rPr>
                        <a:t>2.998</a:t>
                      </a:r>
                      <a:endParaRPr/>
                    </a:p>
                  </a:txBody>
                  <a:tcPr/>
                </a:tc>
                <a:tc>
                  <a:txBody>
                    <a:bodyPr lIns="90000" rIns="90000" tIns="46800" bIns="46800"/>
                    <a:p>
                      <a:pPr algn="r"/>
                      <a:r>
                        <a:rPr lang="en-US" sz="1000">
                          <a:latin typeface="Arial"/>
                        </a:rPr>
                        <a:t>0.0014</a:t>
                      </a:r>
                      <a:endParaRPr/>
                    </a:p>
                  </a:txBody>
                  <a:tcPr/>
                </a:tc>
                <a:tc>
                  <a:txBody>
                    <a:bodyPr lIns="90000" rIns="90000" tIns="46800" bIns="46800"/>
                    <a:p>
                      <a:pPr algn="r"/>
                      <a:r>
                        <a:rPr lang="en-US" sz="1000">
                          <a:latin typeface="Arial"/>
                        </a:rPr>
                        <a:t>0.0285</a:t>
                      </a:r>
                      <a:endParaRPr/>
                    </a:p>
                  </a:txBody>
                  <a:tcPr/>
                </a:tc>
                <a:tc>
                  <a:txBody>
                    <a:bodyPr lIns="90000" rIns="90000" tIns="46800" bIns="46800"/>
                    <a:p>
                      <a:pPr algn="r"/>
                      <a:r>
                        <a:rPr lang="en-US" sz="1000">
                          <a:latin typeface="Arial"/>
                        </a:rPr>
                        <a:t>0.987</a:t>
                      </a:r>
                      <a:endParaRPr/>
                    </a:p>
                  </a:txBody>
                  <a:tcPr/>
                </a:tc>
                <a:tc>
                  <a:txBody>
                    <a:bodyPr lIns="90000" rIns="90000" tIns="46800" bIns="46800"/>
                    <a:p>
                      <a:r>
                        <a:rPr lang="en-US" sz="1000">
                          <a:latin typeface="Arial"/>
                        </a:rPr>
                        <a:t>gene on the X chromosome</a:t>
                      </a:r>
                      <a:endParaRPr/>
                    </a:p>
                  </a:txBody>
                  <a:tcPr/>
                </a:tc>
              </a:tr>
            </a:tbl>
          </a:graphicData>
        </a:graphic>
      </p:graphicFrame>
      <p:sp>
        <p:nvSpPr>
          <p:cNvPr id="4390" name="TextShape 2"/>
          <p:cNvSpPr txBox="1"/>
          <p:nvPr/>
        </p:nvSpPr>
        <p:spPr>
          <a:xfrm>
            <a:off x="1833840" y="369000"/>
            <a:ext cx="7080840" cy="1127880"/>
          </a:xfrm>
          <a:prstGeom prst="rect">
            <a:avLst/>
          </a:prstGeom>
        </p:spPr>
        <p:txBody>
          <a:bodyPr lIns="0" rIns="0" tIns="0" bIns="0" anchor="ctr"/>
          <a:p>
            <a:pPr algn="ctr"/>
            <a:r>
              <a:rPr lang="en-US" sz="4000">
                <a:latin typeface="Times New Roman"/>
              </a:rPr>
              <a:t>Application to a </a:t>
            </a:r>
            <a:r>
              <a:rPr lang="en-US" sz="4000">
                <a:latin typeface="Times New Roman"/>
              </a:rPr>
              <a:t>
</a:t>
            </a:r>
            <a:r>
              <a:rPr lang="en-US" sz="4000">
                <a:latin typeface="Times New Roman"/>
              </a:rPr>
              <a:t>case-control COPD study</a:t>
            </a:r>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aphicFrame>
        <p:nvGraphicFramePr>
          <p:cNvPr id="4391" name="Table 1"/>
          <p:cNvGraphicFramePr/>
          <p:nvPr/>
        </p:nvGraphicFramePr>
        <p:xfrm>
          <a:off x="2693160" y="1816920"/>
          <a:ext cx="5352120" cy="5085720"/>
        </p:xfrm>
        <a:graphic>
          <a:graphicData uri="http://schemas.openxmlformats.org/drawingml/2006/table">
            <a:tbl>
              <a:tblPr/>
              <a:tblGrid>
                <a:gridCol w="1070280"/>
                <a:gridCol w="1070280"/>
                <a:gridCol w="1069920"/>
                <a:gridCol w="1070280"/>
                <a:gridCol w="1071720"/>
              </a:tblGrid>
              <a:tr h="241920">
                <a:tc>
                  <a:txBody>
                    <a:bodyPr lIns="90000" rIns="90000" tIns="46800" bIns="46800"/>
                    <a:p>
                      <a:r>
                        <a:rPr lang="en-US" sz="1000">
                          <a:latin typeface="Arial"/>
                        </a:rPr>
                        <a:t>Changing TF</a:t>
                      </a:r>
                      <a:endParaRPr/>
                    </a:p>
                  </a:txBody>
                  <a:tcPr/>
                </a:tc>
                <a:tc>
                  <a:txBody>
                    <a:bodyPr lIns="90000" rIns="90000" tIns="46800" bIns="46800"/>
                    <a:p>
                      <a:r>
                        <a:rPr lang="en-US" sz="1000">
                          <a:latin typeface="Arial"/>
                        </a:rPr>
                        <a:t>Trainer TF</a:t>
                      </a:r>
                      <a:endParaRPr/>
                    </a:p>
                  </a:txBody>
                  <a:tcPr/>
                </a:tc>
                <a:tc>
                  <a:txBody>
                    <a:bodyPr lIns="90000" rIns="90000" tIns="46800" bIns="46800"/>
                    <a:p>
                      <a:r>
                        <a:rPr lang="en-US" sz="1000">
                          <a:latin typeface="Arial"/>
                        </a:rPr>
                        <a:t>Gain/Loss</a:t>
                      </a:r>
                      <a:endParaRPr/>
                    </a:p>
                  </a:txBody>
                  <a:tcPr/>
                </a:tc>
                <a:tc>
                  <a:txBody>
                    <a:bodyPr lIns="90000" rIns="90000" tIns="46800" bIns="46800"/>
                    <a:p>
                      <a:r>
                        <a:rPr lang="en-US" sz="1000">
                          <a:latin typeface="Arial"/>
                        </a:rPr>
                        <a:t>p-value</a:t>
                      </a:r>
                      <a:endParaRPr/>
                    </a:p>
                  </a:txBody>
                  <a:tcPr/>
                </a:tc>
                <a:tc>
                  <a:txBody>
                    <a:bodyPr lIns="90000" rIns="90000" tIns="46800" bIns="46800"/>
                    <a:p>
                      <a:r>
                        <a:rPr lang="en-US" sz="1000">
                          <a:latin typeface="Arial"/>
                        </a:rPr>
                        <a:t>FDR</a:t>
                      </a:r>
                      <a:endParaRPr/>
                    </a:p>
                  </a:txBody>
                  <a:tcPr/>
                </a:tc>
              </a:tr>
              <a:tr h="241920">
                <a:tc>
                  <a:txBody>
                    <a:bodyPr lIns="90000" rIns="90000" tIns="46800" bIns="46800"/>
                    <a:p>
                      <a:r>
                        <a:rPr lang="en-US" sz="1000">
                          <a:solidFill>
                            <a:srgbClr val="ff3333"/>
                          </a:solidFill>
                          <a:latin typeface="Arial"/>
                        </a:rPr>
                        <a:t>GABPA</a:t>
                      </a:r>
                      <a:endParaRPr/>
                    </a:p>
                  </a:txBody>
                  <a:tcPr/>
                </a:tc>
                <a:tc>
                  <a:txBody>
                    <a:bodyPr lIns="90000" rIns="90000" tIns="46800" bIns="46800"/>
                    <a:p>
                      <a:r>
                        <a:rPr lang="en-US" sz="1000">
                          <a:solidFill>
                            <a:srgbClr val="ff3333"/>
                          </a:solidFill>
                          <a:latin typeface="Arial"/>
                        </a:rPr>
                        <a:t>SPIB</a:t>
                      </a:r>
                      <a:endParaRPr/>
                    </a:p>
                  </a:txBody>
                  <a:tcPr/>
                </a:tc>
                <a:tc>
                  <a:txBody>
                    <a:bodyPr lIns="90000" rIns="90000" tIns="46800" bIns="46800"/>
                    <a:p>
                      <a:r>
                        <a:rPr lang="en-US" sz="1000">
                          <a:solidFill>
                            <a:srgbClr val="ff3333"/>
                          </a:solidFill>
                          <a:latin typeface="Arial"/>
                        </a:rPr>
                        <a:t>Loss</a:t>
                      </a:r>
                      <a:endParaRPr/>
                    </a:p>
                  </a:txBody>
                  <a:tcPr/>
                </a:tc>
                <a:tc>
                  <a:txBody>
                    <a:bodyPr lIns="90000" rIns="90000" tIns="46800" bIns="46800"/>
                    <a:p>
                      <a:pPr algn="r"/>
                      <a:r>
                        <a:rPr lang="en-US" sz="1000">
                          <a:solidFill>
                            <a:srgbClr val="ff3333"/>
                          </a:solidFill>
                          <a:latin typeface="Arial"/>
                        </a:rPr>
                        <a:t>1.07E-009</a:t>
                      </a:r>
                      <a:endParaRPr/>
                    </a:p>
                  </a:txBody>
                  <a:tcPr/>
                </a:tc>
                <a:tc>
                  <a:txBody>
                    <a:bodyPr lIns="90000" rIns="90000" tIns="46800" bIns="46800"/>
                    <a:p>
                      <a:pPr algn="r"/>
                      <a:r>
                        <a:rPr lang="en-US" sz="1000">
                          <a:solidFill>
                            <a:srgbClr val="ff3333"/>
                          </a:solidFill>
                          <a:latin typeface="Arial"/>
                        </a:rPr>
                        <a:t>3.82E-005</a:t>
                      </a:r>
                      <a:endParaRPr/>
                    </a:p>
                  </a:txBody>
                  <a:tcPr/>
                </a:tc>
              </a:tr>
              <a:tr h="241920">
                <a:tc>
                  <a:txBody>
                    <a:bodyPr lIns="90000" rIns="90000" tIns="46800" bIns="46800"/>
                    <a:p>
                      <a:r>
                        <a:rPr lang="en-US" sz="1000">
                          <a:solidFill>
                            <a:srgbClr val="ff3333"/>
                          </a:solidFill>
                          <a:latin typeface="Arial"/>
                        </a:rPr>
                        <a:t>E2F4</a:t>
                      </a:r>
                      <a:endParaRPr/>
                    </a:p>
                  </a:txBody>
                  <a:tcPr/>
                </a:tc>
                <a:tc>
                  <a:txBody>
                    <a:bodyPr lIns="90000" rIns="90000" tIns="46800" bIns="46800"/>
                    <a:p>
                      <a:r>
                        <a:rPr lang="en-US" sz="1000">
                          <a:solidFill>
                            <a:srgbClr val="ff3333"/>
                          </a:solidFill>
                          <a:latin typeface="Arial"/>
                        </a:rPr>
                        <a:t>PAX2</a:t>
                      </a:r>
                      <a:endParaRPr/>
                    </a:p>
                  </a:txBody>
                  <a:tcPr/>
                </a:tc>
                <a:tc>
                  <a:txBody>
                    <a:bodyPr lIns="90000" rIns="90000" tIns="46800" bIns="46800"/>
                    <a:p>
                      <a:r>
                        <a:rPr lang="en-US" sz="1000">
                          <a:solidFill>
                            <a:srgbClr val="ff3333"/>
                          </a:solidFill>
                          <a:latin typeface="Arial"/>
                        </a:rPr>
                        <a:t>Loss</a:t>
                      </a:r>
                      <a:endParaRPr/>
                    </a:p>
                  </a:txBody>
                  <a:tcPr/>
                </a:tc>
                <a:tc>
                  <a:txBody>
                    <a:bodyPr lIns="90000" rIns="90000" tIns="46800" bIns="46800"/>
                    <a:p>
                      <a:pPr algn="r"/>
                      <a:r>
                        <a:rPr lang="en-US" sz="1000">
                          <a:solidFill>
                            <a:srgbClr val="ff3333"/>
                          </a:solidFill>
                          <a:latin typeface="Arial"/>
                        </a:rPr>
                        <a:t>1.22E-008</a:t>
                      </a:r>
                      <a:endParaRPr/>
                    </a:p>
                  </a:txBody>
                  <a:tcPr/>
                </a:tc>
                <a:tc>
                  <a:txBody>
                    <a:bodyPr lIns="90000" rIns="90000" tIns="46800" bIns="46800"/>
                    <a:p>
                      <a:pPr algn="r"/>
                      <a:r>
                        <a:rPr lang="en-US" sz="1000">
                          <a:solidFill>
                            <a:srgbClr val="ff3333"/>
                          </a:solidFill>
                          <a:latin typeface="Arial"/>
                        </a:rPr>
                        <a:t>2.17E-004</a:t>
                      </a:r>
                      <a:endParaRPr/>
                    </a:p>
                  </a:txBody>
                  <a:tcPr/>
                </a:tc>
              </a:tr>
              <a:tr h="241920">
                <a:tc>
                  <a:txBody>
                    <a:bodyPr lIns="90000" rIns="90000" tIns="46800" bIns="46800"/>
                    <a:p>
                      <a:r>
                        <a:rPr lang="en-US" sz="1000">
                          <a:solidFill>
                            <a:srgbClr val="ff3333"/>
                          </a:solidFill>
                          <a:latin typeface="Arial"/>
                        </a:rPr>
                        <a:t>ELK4</a:t>
                      </a:r>
                      <a:endParaRPr/>
                    </a:p>
                  </a:txBody>
                  <a:tcPr/>
                </a:tc>
                <a:tc>
                  <a:txBody>
                    <a:bodyPr lIns="90000" rIns="90000" tIns="46800" bIns="46800"/>
                    <a:p>
                      <a:r>
                        <a:rPr lang="en-US" sz="1000">
                          <a:solidFill>
                            <a:srgbClr val="ff3333"/>
                          </a:solidFill>
                          <a:latin typeface="Arial"/>
                        </a:rPr>
                        <a:t>SPIB</a:t>
                      </a:r>
                      <a:endParaRPr/>
                    </a:p>
                  </a:txBody>
                  <a:tcPr/>
                </a:tc>
                <a:tc>
                  <a:txBody>
                    <a:bodyPr lIns="90000" rIns="90000" tIns="46800" bIns="46800"/>
                    <a:p>
                      <a:r>
                        <a:rPr lang="en-US" sz="1000">
                          <a:solidFill>
                            <a:srgbClr val="ff3333"/>
                          </a:solidFill>
                          <a:latin typeface="Arial"/>
                        </a:rPr>
                        <a:t>Loss</a:t>
                      </a:r>
                      <a:endParaRPr/>
                    </a:p>
                  </a:txBody>
                  <a:tcPr/>
                </a:tc>
                <a:tc>
                  <a:txBody>
                    <a:bodyPr lIns="90000" rIns="90000" tIns="46800" bIns="46800"/>
                    <a:p>
                      <a:pPr algn="r"/>
                      <a:r>
                        <a:rPr lang="en-US" sz="1000">
                          <a:solidFill>
                            <a:srgbClr val="ff3333"/>
                          </a:solidFill>
                          <a:latin typeface="Arial"/>
                        </a:rPr>
                        <a:t>1.83E-008</a:t>
                      </a:r>
                      <a:endParaRPr/>
                    </a:p>
                  </a:txBody>
                  <a:tcPr/>
                </a:tc>
                <a:tc>
                  <a:txBody>
                    <a:bodyPr lIns="90000" rIns="90000" tIns="46800" bIns="46800"/>
                    <a:p>
                      <a:pPr algn="r"/>
                      <a:r>
                        <a:rPr lang="en-US" sz="1000">
                          <a:solidFill>
                            <a:srgbClr val="ff3333"/>
                          </a:solidFill>
                          <a:latin typeface="Arial"/>
                        </a:rPr>
                        <a:t>2.18E-004</a:t>
                      </a:r>
                      <a:endParaRPr/>
                    </a:p>
                  </a:txBody>
                  <a:tcPr/>
                </a:tc>
              </a:tr>
              <a:tr h="241920">
                <a:tc>
                  <a:txBody>
                    <a:bodyPr lIns="90000" rIns="90000" tIns="46800" bIns="46800"/>
                    <a:p>
                      <a:r>
                        <a:rPr lang="en-US" sz="1000">
                          <a:solidFill>
                            <a:srgbClr val="ff3333"/>
                          </a:solidFill>
                          <a:latin typeface="Arial"/>
                        </a:rPr>
                        <a:t>E2F4</a:t>
                      </a:r>
                      <a:endParaRPr/>
                    </a:p>
                  </a:txBody>
                  <a:tcPr/>
                </a:tc>
                <a:tc>
                  <a:txBody>
                    <a:bodyPr lIns="90000" rIns="90000" tIns="46800" bIns="46800"/>
                    <a:p>
                      <a:r>
                        <a:rPr lang="en-US" sz="1000">
                          <a:solidFill>
                            <a:srgbClr val="ff3333"/>
                          </a:solidFill>
                          <a:latin typeface="Arial"/>
                        </a:rPr>
                        <a:t>SPIB</a:t>
                      </a:r>
                      <a:endParaRPr/>
                    </a:p>
                  </a:txBody>
                  <a:tcPr/>
                </a:tc>
                <a:tc>
                  <a:txBody>
                    <a:bodyPr lIns="90000" rIns="90000" tIns="46800" bIns="46800"/>
                    <a:p>
                      <a:r>
                        <a:rPr lang="en-US" sz="1000">
                          <a:solidFill>
                            <a:srgbClr val="ff3333"/>
                          </a:solidFill>
                          <a:latin typeface="Arial"/>
                        </a:rPr>
                        <a:t>Loss</a:t>
                      </a:r>
                      <a:endParaRPr/>
                    </a:p>
                  </a:txBody>
                  <a:tcPr/>
                </a:tc>
                <a:tc>
                  <a:txBody>
                    <a:bodyPr lIns="90000" rIns="90000" tIns="46800" bIns="46800"/>
                    <a:p>
                      <a:pPr algn="r"/>
                      <a:r>
                        <a:rPr lang="en-US" sz="1000">
                          <a:solidFill>
                            <a:srgbClr val="ff3333"/>
                          </a:solidFill>
                          <a:latin typeface="Arial"/>
                        </a:rPr>
                        <a:t>3.53E-008</a:t>
                      </a:r>
                      <a:endParaRPr/>
                    </a:p>
                  </a:txBody>
                  <a:tcPr/>
                </a:tc>
                <a:tc>
                  <a:txBody>
                    <a:bodyPr lIns="90000" rIns="90000" tIns="46800" bIns="46800"/>
                    <a:p>
                      <a:pPr algn="r"/>
                      <a:r>
                        <a:rPr lang="en-US" sz="1000">
                          <a:solidFill>
                            <a:srgbClr val="ff3333"/>
                          </a:solidFill>
                          <a:latin typeface="Arial"/>
                        </a:rPr>
                        <a:t>3.15E-004</a:t>
                      </a:r>
                      <a:endParaRPr/>
                    </a:p>
                  </a:txBody>
                  <a:tcPr/>
                </a:tc>
              </a:tr>
              <a:tr h="241920">
                <a:tc>
                  <a:txBody>
                    <a:bodyPr lIns="90000" rIns="90000" tIns="46800" bIns="46800"/>
                    <a:p>
                      <a:r>
                        <a:rPr lang="en-US" sz="1000">
                          <a:solidFill>
                            <a:srgbClr val="6666ff"/>
                          </a:solidFill>
                          <a:latin typeface="Arial"/>
                        </a:rPr>
                        <a:t>E2F4</a:t>
                      </a:r>
                      <a:endParaRPr/>
                    </a:p>
                  </a:txBody>
                  <a:tcPr/>
                </a:tc>
                <a:tc>
                  <a:txBody>
                    <a:bodyPr lIns="90000" rIns="90000" tIns="46800" bIns="46800"/>
                    <a:p>
                      <a:r>
                        <a:rPr lang="en-US" sz="1000">
                          <a:solidFill>
                            <a:srgbClr val="6666ff"/>
                          </a:solidFill>
                          <a:latin typeface="Arial"/>
                        </a:rPr>
                        <a:t>ZEB1</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4.70E-008</a:t>
                      </a:r>
                      <a:endParaRPr/>
                    </a:p>
                  </a:txBody>
                  <a:tcPr/>
                </a:tc>
                <a:tc>
                  <a:txBody>
                    <a:bodyPr lIns="90000" rIns="90000" tIns="46800" bIns="46800"/>
                    <a:p>
                      <a:pPr algn="r"/>
                      <a:r>
                        <a:rPr lang="en-US" sz="1000">
                          <a:solidFill>
                            <a:srgbClr val="6666ff"/>
                          </a:solidFill>
                          <a:latin typeface="Arial"/>
                        </a:rPr>
                        <a:t>3.36E-004</a:t>
                      </a:r>
                      <a:endParaRPr/>
                    </a:p>
                  </a:txBody>
                  <a:tcPr/>
                </a:tc>
              </a:tr>
              <a:tr h="241920">
                <a:tc>
                  <a:txBody>
                    <a:bodyPr lIns="90000" rIns="90000" tIns="46800" bIns="46800"/>
                    <a:p>
                      <a:r>
                        <a:rPr lang="en-US" sz="1000">
                          <a:solidFill>
                            <a:srgbClr val="6666ff"/>
                          </a:solidFill>
                          <a:latin typeface="Arial"/>
                        </a:rPr>
                        <a:t>E2F4</a:t>
                      </a:r>
                      <a:endParaRPr/>
                    </a:p>
                  </a:txBody>
                  <a:tcPr/>
                </a:tc>
                <a:tc>
                  <a:txBody>
                    <a:bodyPr lIns="90000" rIns="90000" tIns="46800" bIns="46800"/>
                    <a:p>
                      <a:r>
                        <a:rPr lang="en-US" sz="1000">
                          <a:solidFill>
                            <a:srgbClr val="6666ff"/>
                          </a:solidFill>
                          <a:latin typeface="Arial"/>
                        </a:rPr>
                        <a:t>YY1</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6.76E-008</a:t>
                      </a:r>
                      <a:endParaRPr/>
                    </a:p>
                  </a:txBody>
                  <a:tcPr/>
                </a:tc>
                <a:tc>
                  <a:txBody>
                    <a:bodyPr lIns="90000" rIns="90000" tIns="46800" bIns="46800"/>
                    <a:p>
                      <a:pPr algn="r"/>
                      <a:r>
                        <a:rPr lang="en-US" sz="1000">
                          <a:solidFill>
                            <a:srgbClr val="6666ff"/>
                          </a:solidFill>
                          <a:latin typeface="Arial"/>
                        </a:rPr>
                        <a:t>4.02E-004</a:t>
                      </a:r>
                      <a:endParaRPr/>
                    </a:p>
                  </a:txBody>
                  <a:tcPr/>
                </a:tc>
              </a:tr>
              <a:tr h="241920">
                <a:tc>
                  <a:txBody>
                    <a:bodyPr lIns="90000" rIns="90000" tIns="46800" bIns="46800"/>
                    <a:p>
                      <a:r>
                        <a:rPr lang="en-US" sz="1000">
                          <a:solidFill>
                            <a:srgbClr val="6666ff"/>
                          </a:solidFill>
                          <a:latin typeface="Arial"/>
                        </a:rPr>
                        <a:t>E2F4</a:t>
                      </a:r>
                      <a:endParaRPr/>
                    </a:p>
                  </a:txBody>
                  <a:tcPr/>
                </a:tc>
                <a:tc>
                  <a:txBody>
                    <a:bodyPr lIns="90000" rIns="90000" tIns="46800" bIns="46800"/>
                    <a:p>
                      <a:r>
                        <a:rPr lang="en-US" sz="1000">
                          <a:solidFill>
                            <a:srgbClr val="6666ff"/>
                          </a:solidFill>
                          <a:latin typeface="Arial"/>
                        </a:rPr>
                        <a:t>SREBF2</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1.46E-007</a:t>
                      </a:r>
                      <a:endParaRPr/>
                    </a:p>
                  </a:txBody>
                  <a:tcPr/>
                </a:tc>
                <a:tc>
                  <a:txBody>
                    <a:bodyPr lIns="90000" rIns="90000" tIns="46800" bIns="46800"/>
                    <a:p>
                      <a:pPr algn="r"/>
                      <a:r>
                        <a:rPr lang="en-US" sz="1000">
                          <a:solidFill>
                            <a:srgbClr val="6666ff"/>
                          </a:solidFill>
                          <a:latin typeface="Arial"/>
                        </a:rPr>
                        <a:t>7.46E-004</a:t>
                      </a:r>
                      <a:endParaRPr/>
                    </a:p>
                  </a:txBody>
                  <a:tcPr/>
                </a:tc>
              </a:tr>
              <a:tr h="241920">
                <a:tc>
                  <a:txBody>
                    <a:bodyPr lIns="90000" rIns="90000" tIns="46800" bIns="46800"/>
                    <a:p>
                      <a:r>
                        <a:rPr lang="en-US" sz="1000">
                          <a:solidFill>
                            <a:srgbClr val="ff3333"/>
                          </a:solidFill>
                          <a:latin typeface="Arial"/>
                        </a:rPr>
                        <a:t>NRF1</a:t>
                      </a:r>
                      <a:endParaRPr/>
                    </a:p>
                  </a:txBody>
                  <a:tcPr/>
                </a:tc>
                <a:tc>
                  <a:txBody>
                    <a:bodyPr lIns="90000" rIns="90000" tIns="46800" bIns="46800"/>
                    <a:p>
                      <a:r>
                        <a:rPr lang="en-US" sz="1000">
                          <a:solidFill>
                            <a:srgbClr val="ff3333"/>
                          </a:solidFill>
                          <a:latin typeface="Arial"/>
                        </a:rPr>
                        <a:t>SPIB</a:t>
                      </a:r>
                      <a:endParaRPr/>
                    </a:p>
                  </a:txBody>
                  <a:tcPr/>
                </a:tc>
                <a:tc>
                  <a:txBody>
                    <a:bodyPr lIns="90000" rIns="90000" tIns="46800" bIns="46800"/>
                    <a:p>
                      <a:r>
                        <a:rPr lang="en-US" sz="1000">
                          <a:solidFill>
                            <a:srgbClr val="ff3333"/>
                          </a:solidFill>
                          <a:latin typeface="Arial"/>
                        </a:rPr>
                        <a:t>Loss</a:t>
                      </a:r>
                      <a:endParaRPr/>
                    </a:p>
                  </a:txBody>
                  <a:tcPr/>
                </a:tc>
                <a:tc>
                  <a:txBody>
                    <a:bodyPr lIns="90000" rIns="90000" tIns="46800" bIns="46800"/>
                    <a:p>
                      <a:pPr algn="r"/>
                      <a:r>
                        <a:rPr lang="en-US" sz="1000">
                          <a:solidFill>
                            <a:srgbClr val="ff3333"/>
                          </a:solidFill>
                          <a:latin typeface="Arial"/>
                        </a:rPr>
                        <a:t>3.64E-007</a:t>
                      </a:r>
                      <a:endParaRPr/>
                    </a:p>
                  </a:txBody>
                  <a:tcPr/>
                </a:tc>
                <a:tc>
                  <a:txBody>
                    <a:bodyPr lIns="90000" rIns="90000" tIns="46800" bIns="46800"/>
                    <a:p>
                      <a:pPr algn="r"/>
                      <a:r>
                        <a:rPr lang="en-US" sz="1000">
                          <a:solidFill>
                            <a:srgbClr val="ff3333"/>
                          </a:solidFill>
                          <a:latin typeface="Arial"/>
                        </a:rPr>
                        <a:t>1.63E-003</a:t>
                      </a:r>
                      <a:endParaRPr/>
                    </a:p>
                  </a:txBody>
                  <a:tcPr/>
                </a:tc>
              </a:tr>
              <a:tr h="241920">
                <a:tc>
                  <a:txBody>
                    <a:bodyPr lIns="90000" rIns="90000" tIns="46800" bIns="46800"/>
                    <a:p>
                      <a:r>
                        <a:rPr lang="en-US" sz="1000">
                          <a:solidFill>
                            <a:srgbClr val="6666ff"/>
                          </a:solidFill>
                          <a:latin typeface="Arial"/>
                        </a:rPr>
                        <a:t>E2F4</a:t>
                      </a:r>
                      <a:endParaRPr/>
                    </a:p>
                  </a:txBody>
                  <a:tcPr/>
                </a:tc>
                <a:tc>
                  <a:txBody>
                    <a:bodyPr lIns="90000" rIns="90000" tIns="46800" bIns="46800"/>
                    <a:p>
                      <a:r>
                        <a:rPr lang="en-US" sz="1000">
                          <a:solidFill>
                            <a:srgbClr val="6666ff"/>
                          </a:solidFill>
                          <a:latin typeface="Arial"/>
                        </a:rPr>
                        <a:t>FOXL1</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4.10E-007</a:t>
                      </a:r>
                      <a:endParaRPr/>
                    </a:p>
                  </a:txBody>
                  <a:tcPr/>
                </a:tc>
                <a:tc>
                  <a:txBody>
                    <a:bodyPr lIns="90000" rIns="90000" tIns="46800" bIns="46800"/>
                    <a:p>
                      <a:pPr algn="r"/>
                      <a:r>
                        <a:rPr lang="en-US" sz="1000">
                          <a:solidFill>
                            <a:srgbClr val="6666ff"/>
                          </a:solidFill>
                          <a:latin typeface="Arial"/>
                        </a:rPr>
                        <a:t>1.63E-003</a:t>
                      </a:r>
                      <a:endParaRPr/>
                    </a:p>
                  </a:txBody>
                  <a:tcPr/>
                </a:tc>
              </a:tr>
              <a:tr h="241920">
                <a:tc>
                  <a:txBody>
                    <a:bodyPr lIns="90000" rIns="90000" tIns="46800" bIns="46800"/>
                    <a:p>
                      <a:r>
                        <a:rPr lang="en-US" sz="1000">
                          <a:solidFill>
                            <a:srgbClr val="6666ff"/>
                          </a:solidFill>
                          <a:latin typeface="Arial"/>
                        </a:rPr>
                        <a:t>E2F1</a:t>
                      </a:r>
                      <a:endParaRPr/>
                    </a:p>
                  </a:txBody>
                  <a:tcPr/>
                </a:tc>
                <a:tc>
                  <a:txBody>
                    <a:bodyPr lIns="90000" rIns="90000" tIns="46800" bIns="46800"/>
                    <a:p>
                      <a:r>
                        <a:rPr lang="en-US" sz="1000">
                          <a:solidFill>
                            <a:srgbClr val="6666ff"/>
                          </a:solidFill>
                          <a:latin typeface="Arial"/>
                        </a:rPr>
                        <a:t>YY1</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4.23E-007</a:t>
                      </a:r>
                      <a:endParaRPr/>
                    </a:p>
                  </a:txBody>
                  <a:tcPr/>
                </a:tc>
                <a:tc>
                  <a:txBody>
                    <a:bodyPr lIns="90000" rIns="90000" tIns="46800" bIns="46800"/>
                    <a:p>
                      <a:pPr algn="r"/>
                      <a:r>
                        <a:rPr lang="en-US" sz="1000">
                          <a:solidFill>
                            <a:srgbClr val="6666ff"/>
                          </a:solidFill>
                          <a:latin typeface="Arial"/>
                        </a:rPr>
                        <a:t>1.51E-003</a:t>
                      </a:r>
                      <a:endParaRPr/>
                    </a:p>
                  </a:txBody>
                  <a:tcPr/>
                </a:tc>
              </a:tr>
              <a:tr h="241920">
                <a:tc>
                  <a:txBody>
                    <a:bodyPr lIns="90000" rIns="90000" tIns="46800" bIns="46800"/>
                    <a:p>
                      <a:r>
                        <a:rPr lang="en-US" sz="1000">
                          <a:solidFill>
                            <a:srgbClr val="ff3333"/>
                          </a:solidFill>
                          <a:latin typeface="Arial"/>
                        </a:rPr>
                        <a:t>E2F4</a:t>
                      </a:r>
                      <a:endParaRPr/>
                    </a:p>
                  </a:txBody>
                  <a:tcPr/>
                </a:tc>
                <a:tc>
                  <a:txBody>
                    <a:bodyPr lIns="90000" rIns="90000" tIns="46800" bIns="46800"/>
                    <a:p>
                      <a:r>
                        <a:rPr lang="en-US" sz="1000">
                          <a:solidFill>
                            <a:srgbClr val="ff3333"/>
                          </a:solidFill>
                          <a:latin typeface="Arial"/>
                        </a:rPr>
                        <a:t>FOXD1</a:t>
                      </a:r>
                      <a:endParaRPr/>
                    </a:p>
                  </a:txBody>
                  <a:tcPr/>
                </a:tc>
                <a:tc>
                  <a:txBody>
                    <a:bodyPr lIns="90000" rIns="90000" tIns="46800" bIns="46800"/>
                    <a:p>
                      <a:r>
                        <a:rPr lang="en-US" sz="1000">
                          <a:solidFill>
                            <a:srgbClr val="ff3333"/>
                          </a:solidFill>
                          <a:latin typeface="Arial"/>
                        </a:rPr>
                        <a:t>Loss</a:t>
                      </a:r>
                      <a:endParaRPr/>
                    </a:p>
                  </a:txBody>
                  <a:tcPr/>
                </a:tc>
                <a:tc>
                  <a:txBody>
                    <a:bodyPr lIns="90000" rIns="90000" tIns="46800" bIns="46800"/>
                    <a:p>
                      <a:pPr algn="r"/>
                      <a:r>
                        <a:rPr lang="en-US" sz="1000">
                          <a:solidFill>
                            <a:srgbClr val="ff3333"/>
                          </a:solidFill>
                          <a:latin typeface="Arial"/>
                        </a:rPr>
                        <a:t>5.07E-007</a:t>
                      </a:r>
                      <a:endParaRPr/>
                    </a:p>
                  </a:txBody>
                  <a:tcPr/>
                </a:tc>
                <a:tc>
                  <a:txBody>
                    <a:bodyPr lIns="90000" rIns="90000" tIns="46800" bIns="46800"/>
                    <a:p>
                      <a:pPr algn="r"/>
                      <a:r>
                        <a:rPr lang="en-US" sz="1000">
                          <a:solidFill>
                            <a:srgbClr val="ff3333"/>
                          </a:solidFill>
                          <a:latin typeface="Arial"/>
                        </a:rPr>
                        <a:t>1.65E-003</a:t>
                      </a:r>
                      <a:endParaRPr/>
                    </a:p>
                  </a:txBody>
                  <a:tcPr/>
                </a:tc>
              </a:tr>
              <a:tr h="241920">
                <a:tc>
                  <a:txBody>
                    <a:bodyPr lIns="90000" rIns="90000" tIns="46800" bIns="46800"/>
                    <a:p>
                      <a:r>
                        <a:rPr lang="en-US" sz="1000">
                          <a:solidFill>
                            <a:srgbClr val="6666ff"/>
                          </a:solidFill>
                          <a:latin typeface="Arial"/>
                        </a:rPr>
                        <a:t>NRF1</a:t>
                      </a:r>
                      <a:endParaRPr/>
                    </a:p>
                  </a:txBody>
                  <a:tcPr/>
                </a:tc>
                <a:tc>
                  <a:txBody>
                    <a:bodyPr lIns="90000" rIns="90000" tIns="46800" bIns="46800"/>
                    <a:p>
                      <a:r>
                        <a:rPr lang="en-US" sz="1000">
                          <a:solidFill>
                            <a:srgbClr val="6666ff"/>
                          </a:solidFill>
                          <a:latin typeface="Arial"/>
                        </a:rPr>
                        <a:t>BACH1::MAFK</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5.39E-007</a:t>
                      </a:r>
                      <a:endParaRPr/>
                    </a:p>
                  </a:txBody>
                  <a:tcPr/>
                </a:tc>
                <a:tc>
                  <a:txBody>
                    <a:bodyPr lIns="90000" rIns="90000" tIns="46800" bIns="46800"/>
                    <a:p>
                      <a:pPr algn="r"/>
                      <a:r>
                        <a:rPr lang="en-US" sz="1000">
                          <a:solidFill>
                            <a:srgbClr val="6666ff"/>
                          </a:solidFill>
                          <a:latin typeface="Arial"/>
                        </a:rPr>
                        <a:t>1.61E-003</a:t>
                      </a:r>
                      <a:endParaRPr/>
                    </a:p>
                  </a:txBody>
                  <a:tcPr/>
                </a:tc>
              </a:tr>
              <a:tr h="241920">
                <a:tc>
                  <a:txBody>
                    <a:bodyPr lIns="90000" rIns="90000" tIns="46800" bIns="46800"/>
                    <a:p>
                      <a:r>
                        <a:rPr lang="en-US" sz="1000">
                          <a:solidFill>
                            <a:srgbClr val="6666ff"/>
                          </a:solidFill>
                          <a:latin typeface="Arial"/>
                        </a:rPr>
                        <a:t>E2F4</a:t>
                      </a:r>
                      <a:endParaRPr/>
                    </a:p>
                  </a:txBody>
                  <a:tcPr/>
                </a:tc>
                <a:tc>
                  <a:txBody>
                    <a:bodyPr lIns="90000" rIns="90000" tIns="46800" bIns="46800"/>
                    <a:p>
                      <a:r>
                        <a:rPr lang="en-US" sz="1000">
                          <a:solidFill>
                            <a:srgbClr val="6666ff"/>
                          </a:solidFill>
                          <a:latin typeface="Arial"/>
                        </a:rPr>
                        <a:t>BACH1::MAFK</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6.25E-007</a:t>
                      </a:r>
                      <a:endParaRPr/>
                    </a:p>
                  </a:txBody>
                  <a:tcPr/>
                </a:tc>
                <a:tc>
                  <a:txBody>
                    <a:bodyPr lIns="90000" rIns="90000" tIns="46800" bIns="46800"/>
                    <a:p>
                      <a:pPr algn="r"/>
                      <a:r>
                        <a:rPr lang="en-US" sz="1000">
                          <a:solidFill>
                            <a:srgbClr val="6666ff"/>
                          </a:solidFill>
                          <a:latin typeface="Arial"/>
                        </a:rPr>
                        <a:t>1.72E-003</a:t>
                      </a:r>
                      <a:endParaRPr/>
                    </a:p>
                  </a:txBody>
                  <a:tcPr/>
                </a:tc>
              </a:tr>
              <a:tr h="241920">
                <a:tc>
                  <a:txBody>
                    <a:bodyPr lIns="90000" rIns="90000" tIns="46800" bIns="46800"/>
                    <a:p>
                      <a:r>
                        <a:rPr lang="en-US" sz="1000">
                          <a:solidFill>
                            <a:srgbClr val="6666ff"/>
                          </a:solidFill>
                          <a:latin typeface="Arial"/>
                        </a:rPr>
                        <a:t>E2F4</a:t>
                      </a:r>
                      <a:endParaRPr/>
                    </a:p>
                  </a:txBody>
                  <a:tcPr/>
                </a:tc>
                <a:tc>
                  <a:txBody>
                    <a:bodyPr lIns="90000" rIns="90000" tIns="46800" bIns="46800"/>
                    <a:p>
                      <a:r>
                        <a:rPr lang="en-US" sz="1000">
                          <a:solidFill>
                            <a:srgbClr val="6666ff"/>
                          </a:solidFill>
                          <a:latin typeface="Arial"/>
                        </a:rPr>
                        <a:t>PPARG</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8.24E-007</a:t>
                      </a:r>
                      <a:endParaRPr/>
                    </a:p>
                  </a:txBody>
                  <a:tcPr/>
                </a:tc>
                <a:tc>
                  <a:txBody>
                    <a:bodyPr lIns="90000" rIns="90000" tIns="46800" bIns="46800"/>
                    <a:p>
                      <a:pPr algn="r"/>
                      <a:r>
                        <a:rPr lang="en-US" sz="1000">
                          <a:solidFill>
                            <a:srgbClr val="6666ff"/>
                          </a:solidFill>
                          <a:latin typeface="Arial"/>
                        </a:rPr>
                        <a:t>2.10E-003</a:t>
                      </a:r>
                      <a:endParaRPr/>
                    </a:p>
                  </a:txBody>
                  <a:tcPr/>
                </a:tc>
              </a:tr>
              <a:tr h="241920">
                <a:tc>
                  <a:txBody>
                    <a:bodyPr lIns="90000" rIns="90000" tIns="46800" bIns="46800"/>
                    <a:p>
                      <a:r>
                        <a:rPr lang="en-US" sz="1000">
                          <a:solidFill>
                            <a:srgbClr val="6666ff"/>
                          </a:solidFill>
                          <a:latin typeface="Arial"/>
                        </a:rPr>
                        <a:t>NRF1</a:t>
                      </a:r>
                      <a:endParaRPr/>
                    </a:p>
                  </a:txBody>
                  <a:tcPr/>
                </a:tc>
                <a:tc>
                  <a:txBody>
                    <a:bodyPr lIns="90000" rIns="90000" tIns="46800" bIns="46800"/>
                    <a:p>
                      <a:r>
                        <a:rPr lang="en-US" sz="1000">
                          <a:solidFill>
                            <a:srgbClr val="6666ff"/>
                          </a:solidFill>
                          <a:latin typeface="Arial"/>
                        </a:rPr>
                        <a:t>YY1</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1.26E-006</a:t>
                      </a:r>
                      <a:endParaRPr/>
                    </a:p>
                  </a:txBody>
                  <a:tcPr/>
                </a:tc>
                <a:tc>
                  <a:txBody>
                    <a:bodyPr lIns="90000" rIns="90000" tIns="46800" bIns="46800"/>
                    <a:p>
                      <a:pPr algn="r"/>
                      <a:r>
                        <a:rPr lang="en-US" sz="1000">
                          <a:solidFill>
                            <a:srgbClr val="6666ff"/>
                          </a:solidFill>
                          <a:latin typeface="Arial"/>
                        </a:rPr>
                        <a:t>3.00E-003</a:t>
                      </a:r>
                      <a:endParaRPr/>
                    </a:p>
                  </a:txBody>
                  <a:tcPr/>
                </a:tc>
              </a:tr>
              <a:tr h="241920">
                <a:tc>
                  <a:txBody>
                    <a:bodyPr lIns="90000" rIns="90000" tIns="46800" bIns="46800"/>
                    <a:p>
                      <a:r>
                        <a:rPr lang="en-US" sz="1000">
                          <a:solidFill>
                            <a:srgbClr val="6666ff"/>
                          </a:solidFill>
                          <a:latin typeface="Arial"/>
                        </a:rPr>
                        <a:t>NRF1</a:t>
                      </a:r>
                      <a:endParaRPr/>
                    </a:p>
                  </a:txBody>
                  <a:tcPr/>
                </a:tc>
                <a:tc>
                  <a:txBody>
                    <a:bodyPr lIns="90000" rIns="90000" tIns="46800" bIns="46800"/>
                    <a:p>
                      <a:r>
                        <a:rPr lang="en-US" sz="1000">
                          <a:solidFill>
                            <a:srgbClr val="6666ff"/>
                          </a:solidFill>
                          <a:latin typeface="Arial"/>
                        </a:rPr>
                        <a:t>PPARG</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1.46E-006</a:t>
                      </a:r>
                      <a:endParaRPr/>
                    </a:p>
                  </a:txBody>
                  <a:tcPr/>
                </a:tc>
                <a:tc>
                  <a:txBody>
                    <a:bodyPr lIns="90000" rIns="90000" tIns="46800" bIns="46800"/>
                    <a:p>
                      <a:pPr algn="r"/>
                      <a:r>
                        <a:rPr lang="en-US" sz="1000">
                          <a:solidFill>
                            <a:srgbClr val="6666ff"/>
                          </a:solidFill>
                          <a:latin typeface="Arial"/>
                        </a:rPr>
                        <a:t>3.27E-003</a:t>
                      </a:r>
                      <a:endParaRPr/>
                    </a:p>
                  </a:txBody>
                  <a:tcPr/>
                </a:tc>
              </a:tr>
              <a:tr h="241920">
                <a:tc>
                  <a:txBody>
                    <a:bodyPr lIns="90000" rIns="90000" tIns="46800" bIns="46800"/>
                    <a:p>
                      <a:r>
                        <a:rPr lang="en-US" sz="1000">
                          <a:solidFill>
                            <a:srgbClr val="6666ff"/>
                          </a:solidFill>
                          <a:latin typeface="Arial"/>
                        </a:rPr>
                        <a:t>E2F4</a:t>
                      </a:r>
                      <a:endParaRPr/>
                    </a:p>
                  </a:txBody>
                  <a:tcPr/>
                </a:tc>
                <a:tc>
                  <a:txBody>
                    <a:bodyPr lIns="90000" rIns="90000" tIns="46800" bIns="46800"/>
                    <a:p>
                      <a:r>
                        <a:rPr lang="en-US" sz="1000">
                          <a:solidFill>
                            <a:srgbClr val="6666ff"/>
                          </a:solidFill>
                          <a:latin typeface="Arial"/>
                        </a:rPr>
                        <a:t>GABPA</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1.62E-006</a:t>
                      </a:r>
                      <a:endParaRPr/>
                    </a:p>
                  </a:txBody>
                  <a:tcPr/>
                </a:tc>
                <a:tc>
                  <a:txBody>
                    <a:bodyPr lIns="90000" rIns="90000" tIns="46800" bIns="46800"/>
                    <a:p>
                      <a:pPr algn="r"/>
                      <a:r>
                        <a:rPr lang="en-US" sz="1000">
                          <a:solidFill>
                            <a:srgbClr val="6666ff"/>
                          </a:solidFill>
                          <a:latin typeface="Arial"/>
                        </a:rPr>
                        <a:t>3.40E-003</a:t>
                      </a:r>
                      <a:endParaRPr/>
                    </a:p>
                  </a:txBody>
                  <a:tcPr/>
                </a:tc>
              </a:tr>
              <a:tr h="241920">
                <a:tc>
                  <a:txBody>
                    <a:bodyPr lIns="90000" rIns="90000" tIns="46800" bIns="46800"/>
                    <a:p>
                      <a:r>
                        <a:rPr lang="en-US" sz="1000">
                          <a:solidFill>
                            <a:srgbClr val="ff3333"/>
                          </a:solidFill>
                          <a:latin typeface="Arial"/>
                        </a:rPr>
                        <a:t>ELK4</a:t>
                      </a:r>
                      <a:endParaRPr/>
                    </a:p>
                  </a:txBody>
                  <a:tcPr/>
                </a:tc>
                <a:tc>
                  <a:txBody>
                    <a:bodyPr lIns="90000" rIns="90000" tIns="46800" bIns="46800"/>
                    <a:p>
                      <a:r>
                        <a:rPr lang="en-US" sz="1000">
                          <a:solidFill>
                            <a:srgbClr val="ff3333"/>
                          </a:solidFill>
                          <a:latin typeface="Arial"/>
                        </a:rPr>
                        <a:t>MYOG</a:t>
                      </a:r>
                      <a:endParaRPr/>
                    </a:p>
                  </a:txBody>
                  <a:tcPr/>
                </a:tc>
                <a:tc>
                  <a:txBody>
                    <a:bodyPr lIns="90000" rIns="90000" tIns="46800" bIns="46800"/>
                    <a:p>
                      <a:r>
                        <a:rPr lang="en-US" sz="1000">
                          <a:solidFill>
                            <a:srgbClr val="ff3333"/>
                          </a:solidFill>
                          <a:latin typeface="Arial"/>
                        </a:rPr>
                        <a:t>Loss</a:t>
                      </a:r>
                      <a:endParaRPr/>
                    </a:p>
                  </a:txBody>
                  <a:tcPr/>
                </a:tc>
                <a:tc>
                  <a:txBody>
                    <a:bodyPr lIns="90000" rIns="90000" tIns="46800" bIns="46800"/>
                    <a:p>
                      <a:pPr algn="r"/>
                      <a:r>
                        <a:rPr lang="en-US" sz="1000">
                          <a:solidFill>
                            <a:srgbClr val="ff3333"/>
                          </a:solidFill>
                          <a:latin typeface="Arial"/>
                        </a:rPr>
                        <a:t>2.11E-006</a:t>
                      </a:r>
                      <a:endParaRPr/>
                    </a:p>
                  </a:txBody>
                  <a:tcPr/>
                </a:tc>
                <a:tc>
                  <a:txBody>
                    <a:bodyPr lIns="90000" rIns="90000" tIns="46800" bIns="46800"/>
                    <a:p>
                      <a:pPr algn="r"/>
                      <a:r>
                        <a:rPr lang="en-US" sz="1000">
                          <a:solidFill>
                            <a:srgbClr val="ff3333"/>
                          </a:solidFill>
                          <a:latin typeface="Arial"/>
                        </a:rPr>
                        <a:t>4.19E-003</a:t>
                      </a:r>
                      <a:endParaRPr/>
                    </a:p>
                  </a:txBody>
                  <a:tcPr/>
                </a:tc>
              </a:tr>
              <a:tr h="241920">
                <a:tc>
                  <a:txBody>
                    <a:bodyPr lIns="90000" rIns="90000" tIns="46800" bIns="46800"/>
                    <a:p>
                      <a:r>
                        <a:rPr lang="en-US" sz="1000">
                          <a:solidFill>
                            <a:srgbClr val="6666ff"/>
                          </a:solidFill>
                          <a:latin typeface="Arial"/>
                        </a:rPr>
                        <a:t>GABPA</a:t>
                      </a:r>
                      <a:endParaRPr/>
                    </a:p>
                  </a:txBody>
                  <a:tcPr/>
                </a:tc>
                <a:tc>
                  <a:txBody>
                    <a:bodyPr lIns="90000" rIns="90000" tIns="46800" bIns="46800"/>
                    <a:p>
                      <a:r>
                        <a:rPr lang="en-US" sz="1000">
                          <a:solidFill>
                            <a:srgbClr val="6666ff"/>
                          </a:solidFill>
                          <a:latin typeface="Arial"/>
                        </a:rPr>
                        <a:t>ZEB1</a:t>
                      </a:r>
                      <a:endParaRPr/>
                    </a:p>
                  </a:txBody>
                  <a:tcPr/>
                </a:tc>
                <a:tc>
                  <a:txBody>
                    <a:bodyPr lIns="90000" rIns="90000" tIns="46800" bIns="46800"/>
                    <a:p>
                      <a:r>
                        <a:rPr lang="en-US" sz="1000">
                          <a:solidFill>
                            <a:srgbClr val="6666ff"/>
                          </a:solidFill>
                          <a:latin typeface="Arial"/>
                        </a:rPr>
                        <a:t>Gain</a:t>
                      </a:r>
                      <a:endParaRPr/>
                    </a:p>
                  </a:txBody>
                  <a:tcPr/>
                </a:tc>
                <a:tc>
                  <a:txBody>
                    <a:bodyPr lIns="90000" rIns="90000" tIns="46800" bIns="46800"/>
                    <a:p>
                      <a:pPr algn="r"/>
                      <a:r>
                        <a:rPr lang="en-US" sz="1000">
                          <a:solidFill>
                            <a:srgbClr val="6666ff"/>
                          </a:solidFill>
                          <a:latin typeface="Arial"/>
                        </a:rPr>
                        <a:t>2.24E-006</a:t>
                      </a:r>
                      <a:endParaRPr/>
                    </a:p>
                  </a:txBody>
                  <a:tcPr/>
                </a:tc>
                <a:tc>
                  <a:txBody>
                    <a:bodyPr lIns="90000" rIns="90000" tIns="46800" bIns="46800"/>
                    <a:p>
                      <a:pPr algn="r"/>
                      <a:r>
                        <a:rPr lang="en-US" sz="1000">
                          <a:solidFill>
                            <a:srgbClr val="6666ff"/>
                          </a:solidFill>
                          <a:latin typeface="Arial"/>
                        </a:rPr>
                        <a:t>4.22E-003</a:t>
                      </a:r>
                      <a:endParaRPr/>
                    </a:p>
                  </a:txBody>
                  <a:tcPr/>
                </a:tc>
              </a:tr>
              <a:tr h="247680">
                <a:tc>
                  <a:txBody>
                    <a:bodyPr lIns="90000" rIns="90000" tIns="46800" bIns="46800"/>
                    <a:p>
                      <a:r>
                        <a:rPr lang="en-US" sz="1000">
                          <a:solidFill>
                            <a:srgbClr val="ff3333"/>
                          </a:solidFill>
                          <a:latin typeface="Arial"/>
                        </a:rPr>
                        <a:t>GABPA</a:t>
                      </a:r>
                      <a:endParaRPr/>
                    </a:p>
                  </a:txBody>
                  <a:tcPr/>
                </a:tc>
                <a:tc>
                  <a:txBody>
                    <a:bodyPr lIns="90000" rIns="90000" tIns="46800" bIns="46800"/>
                    <a:p>
                      <a:r>
                        <a:rPr lang="en-US" sz="1000">
                          <a:solidFill>
                            <a:srgbClr val="ff3333"/>
                          </a:solidFill>
                          <a:latin typeface="Arial"/>
                        </a:rPr>
                        <a:t>MYOG</a:t>
                      </a:r>
                      <a:endParaRPr/>
                    </a:p>
                  </a:txBody>
                  <a:tcPr/>
                </a:tc>
                <a:tc>
                  <a:txBody>
                    <a:bodyPr lIns="90000" rIns="90000" tIns="46800" bIns="46800"/>
                    <a:p>
                      <a:r>
                        <a:rPr lang="en-US" sz="1000">
                          <a:solidFill>
                            <a:srgbClr val="ff3333"/>
                          </a:solidFill>
                          <a:latin typeface="Arial"/>
                        </a:rPr>
                        <a:t>Loss</a:t>
                      </a:r>
                      <a:endParaRPr/>
                    </a:p>
                  </a:txBody>
                  <a:tcPr/>
                </a:tc>
                <a:tc>
                  <a:txBody>
                    <a:bodyPr lIns="90000" rIns="90000" tIns="46800" bIns="46800"/>
                    <a:p>
                      <a:pPr algn="r"/>
                      <a:r>
                        <a:rPr lang="en-US" sz="1000">
                          <a:solidFill>
                            <a:srgbClr val="ff3333"/>
                          </a:solidFill>
                          <a:latin typeface="Arial"/>
                        </a:rPr>
                        <a:t>3.27E-006</a:t>
                      </a:r>
                      <a:endParaRPr/>
                    </a:p>
                  </a:txBody>
                  <a:tcPr/>
                </a:tc>
                <a:tc>
                  <a:txBody>
                    <a:bodyPr lIns="90000" rIns="90000" tIns="46800" bIns="46800"/>
                    <a:p>
                      <a:pPr algn="r"/>
                      <a:r>
                        <a:rPr lang="en-US" sz="1000">
                          <a:solidFill>
                            <a:srgbClr val="ff3333"/>
                          </a:solidFill>
                          <a:latin typeface="Arial"/>
                        </a:rPr>
                        <a:t>5.83E-003</a:t>
                      </a:r>
                      <a:endParaRPr/>
                    </a:p>
                  </a:txBody>
                  <a:tcPr/>
                </a:tc>
              </a:tr>
            </a:tbl>
          </a:graphicData>
        </a:graphic>
      </p:graphicFrame>
      <p:sp>
        <p:nvSpPr>
          <p:cNvPr id="4392" name="TextShape 2"/>
          <p:cNvSpPr txBox="1"/>
          <p:nvPr/>
        </p:nvSpPr>
        <p:spPr>
          <a:xfrm>
            <a:off x="1833840" y="369000"/>
            <a:ext cx="7080840" cy="1127880"/>
          </a:xfrm>
          <a:prstGeom prst="rect">
            <a:avLst/>
          </a:prstGeom>
        </p:spPr>
        <p:txBody>
          <a:bodyPr lIns="0" rIns="0" tIns="0" bIns="0" anchor="ctr"/>
          <a:p>
            <a:pPr algn="ctr"/>
            <a:r>
              <a:rPr lang="en-US" sz="4000">
                <a:latin typeface="Times New Roman"/>
              </a:rPr>
              <a:t>Application to a </a:t>
            </a:r>
            <a:r>
              <a:rPr lang="en-US" sz="4000">
                <a:latin typeface="Times New Roman"/>
              </a:rPr>
              <a:t>
</a:t>
            </a:r>
            <a:r>
              <a:rPr lang="en-US" sz="4000">
                <a:latin typeface="Times New Roman"/>
              </a:rPr>
              <a:t>case-control COPD study</a:t>
            </a:r>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93" name="" descr=""/>
          <p:cNvPicPr/>
          <p:nvPr/>
        </p:nvPicPr>
        <p:blipFill>
          <a:blip r:embed="rId1"/>
          <a:srcRect l="10029" t="0" r="20055" b="20069"/>
          <a:stretch>
            <a:fillRect/>
          </a:stretch>
        </p:blipFill>
        <p:spPr>
          <a:xfrm>
            <a:off x="2410560" y="1766160"/>
            <a:ext cx="4617360" cy="4151160"/>
          </a:xfrm>
          <a:prstGeom prst="rect">
            <a:avLst/>
          </a:prstGeom>
          <a:ln>
            <a:noFill/>
          </a:ln>
        </p:spPr>
      </p:pic>
      <p:sp>
        <p:nvSpPr>
          <p:cNvPr id="4394" name="TextShape 1"/>
          <p:cNvSpPr txBox="1"/>
          <p:nvPr/>
        </p:nvSpPr>
        <p:spPr>
          <a:xfrm>
            <a:off x="1833840" y="369000"/>
            <a:ext cx="7080840" cy="1127880"/>
          </a:xfrm>
          <a:prstGeom prst="rect">
            <a:avLst/>
          </a:prstGeom>
        </p:spPr>
        <p:txBody>
          <a:bodyPr lIns="0" rIns="0" tIns="0" bIns="0" anchor="ctr"/>
          <a:p>
            <a:pPr algn="ctr"/>
            <a:r>
              <a:rPr lang="en-US" sz="4000">
                <a:latin typeface="Times New Roman"/>
              </a:rPr>
              <a:t>Application to a </a:t>
            </a:r>
            <a:r>
              <a:rPr lang="en-US" sz="4000">
                <a:latin typeface="Times New Roman"/>
              </a:rPr>
              <a:t>
</a:t>
            </a:r>
            <a:r>
              <a:rPr lang="en-US" sz="4000">
                <a:latin typeface="Times New Roman"/>
              </a:rPr>
              <a:t>case-control COPD study</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95" name="TextShape 1"/>
          <p:cNvSpPr txBox="1"/>
          <p:nvPr/>
        </p:nvSpPr>
        <p:spPr>
          <a:xfrm>
            <a:off x="1833840" y="1073520"/>
            <a:ext cx="7080840" cy="3609720"/>
          </a:xfrm>
          <a:prstGeom prst="rect">
            <a:avLst/>
          </a:prstGeom>
        </p:spPr>
        <p:txBody>
          <a:bodyPr lIns="0" rIns="0" tIns="0" bIns="0" anchor="ctr"/>
          <a:p>
            <a:pPr algn="ctr"/>
            <a:r>
              <a:rPr b="1" lang="en-US" sz="4000">
                <a:latin typeface="Times New Roman"/>
              </a:rPr>
              <a:t>Part 2:</a:t>
            </a:r>
            <a:r>
              <a:rPr b="1" lang="en-US" sz="3600">
                <a:latin typeface="Times New Roman"/>
              </a:rPr>
              <a:t>
</a:t>
            </a:r>
            <a:r>
              <a:rPr b="1" lang="en-US" sz="3600">
                <a:latin typeface="Times New Roman"/>
              </a:rPr>
              <a:t>  </a:t>
            </a:r>
            <a:r>
              <a:rPr b="1" lang="en-US" sz="3600">
                <a:latin typeface="Times New Roman"/>
              </a:rPr>
              <a:t>
</a:t>
            </a:r>
            <a:r>
              <a:rPr b="1" lang="en-US" sz="3600">
                <a:latin typeface="Times New Roman"/>
              </a:rPr>
              <a:t>Variance inflation for non-genetic associations of sharply defined, spatially separated phenotypes with rare, spatially separated alleles in GWAS</a:t>
            </a:r>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96" name="TextShape 1"/>
          <p:cNvSpPr txBox="1"/>
          <p:nvPr/>
        </p:nvSpPr>
        <p:spPr>
          <a:xfrm>
            <a:off x="1653840" y="471240"/>
            <a:ext cx="8077320" cy="654120"/>
          </a:xfrm>
          <a:prstGeom prst="rect">
            <a:avLst/>
          </a:prstGeom>
        </p:spPr>
        <p:txBody>
          <a:bodyPr lIns="0" rIns="0" tIns="0" bIns="0" anchor="ctr"/>
          <a:p>
            <a:pPr algn="ctr"/>
            <a:r>
              <a:rPr b="1" lang="en-US" sz="2400">
                <a:latin typeface="Times New Roman"/>
              </a:rPr>
              <a:t>The Problem</a:t>
            </a:r>
            <a:endParaRPr/>
          </a:p>
        </p:txBody>
      </p:sp>
      <p:pic>
        <p:nvPicPr>
          <p:cNvPr id="4397" name="" descr=""/>
          <p:cNvPicPr/>
          <p:nvPr/>
        </p:nvPicPr>
        <p:blipFill>
          <a:blip r:embed="rId1"/>
          <a:stretch>
            <a:fillRect/>
          </a:stretch>
        </p:blipFill>
        <p:spPr>
          <a:xfrm>
            <a:off x="2599560" y="1476000"/>
            <a:ext cx="5469120" cy="2558520"/>
          </a:xfrm>
          <a:prstGeom prst="rect">
            <a:avLst/>
          </a:prstGeom>
          <a:ln>
            <a:noFill/>
          </a:ln>
        </p:spPr>
      </p:pic>
      <p:sp>
        <p:nvSpPr>
          <p:cNvPr id="4398" name="TextShape 2"/>
          <p:cNvSpPr txBox="1"/>
          <p:nvPr/>
        </p:nvSpPr>
        <p:spPr>
          <a:xfrm>
            <a:off x="7078680" y="6943320"/>
            <a:ext cx="1960560" cy="346320"/>
          </a:xfrm>
          <a:prstGeom prst="rect">
            <a:avLst/>
          </a:prstGeom>
        </p:spPr>
        <p:txBody>
          <a:bodyPr lIns="90000" rIns="90000" tIns="45000" bIns="45000"/>
          <a:p>
            <a:r>
              <a:rPr b="1" lang="en-US">
                <a:latin typeface="Arial"/>
              </a:rPr>
              <a:t>Mathieson 2013</a:t>
            </a:r>
            <a:endParaRPr/>
          </a:p>
        </p:txBody>
      </p:sp>
      <p:pic>
        <p:nvPicPr>
          <p:cNvPr id="4399" name="" descr=""/>
          <p:cNvPicPr/>
          <p:nvPr/>
        </p:nvPicPr>
        <p:blipFill>
          <a:blip r:embed="rId2"/>
          <a:stretch>
            <a:fillRect/>
          </a:stretch>
        </p:blipFill>
        <p:spPr>
          <a:xfrm>
            <a:off x="2437560" y="3872880"/>
            <a:ext cx="5819400" cy="2657160"/>
          </a:xfrm>
          <a:prstGeom prst="rect">
            <a:avLst/>
          </a:prstGeom>
          <a:ln>
            <a:noFill/>
          </a:ln>
        </p:spPr>
      </p:pic>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0" name="TextShape 1"/>
          <p:cNvSpPr txBox="1"/>
          <p:nvPr/>
        </p:nvSpPr>
        <p:spPr>
          <a:xfrm>
            <a:off x="504000" y="301320"/>
            <a:ext cx="9071640" cy="1262160"/>
          </a:xfrm>
          <a:prstGeom prst="rect">
            <a:avLst/>
          </a:prstGeom>
        </p:spPr>
        <p:txBody>
          <a:bodyPr lIns="0" rIns="0" tIns="0" bIns="0" anchor="ctr"/>
          <a:p>
            <a:pPr algn="ctr"/>
            <a:r>
              <a:rPr lang="en-US" sz="4400">
                <a:latin typeface="Arial"/>
              </a:rPr>
              <a:t>The issue is not just stratification!</a:t>
            </a:r>
            <a:endParaRPr/>
          </a:p>
        </p:txBody>
      </p:sp>
      <p:sp>
        <p:nvSpPr>
          <p:cNvPr id="4401" name="TextShape 2"/>
          <p:cNvSpPr txBox="1"/>
          <p:nvPr/>
        </p:nvSpPr>
        <p:spPr>
          <a:xfrm>
            <a:off x="504000" y="1481040"/>
            <a:ext cx="4060800" cy="5602320"/>
          </a:xfrm>
          <a:prstGeom prst="rect">
            <a:avLst/>
          </a:prstGeom>
        </p:spPr>
        <p:txBody>
          <a:bodyPr lIns="0" rIns="0" tIns="0" bIns="0"/>
          <a:p>
            <a:r>
              <a:rPr lang="en-US" sz="2400">
                <a:latin typeface="Arial"/>
              </a:rPr>
              <a:t>Distribution of </a:t>
            </a:r>
            <a:r>
              <a:rPr b="1" lang="en-US" sz="2400">
                <a:latin typeface="Arial"/>
              </a:rPr>
              <a:t>non-genetic</a:t>
            </a:r>
            <a:r>
              <a:rPr lang="en-US" sz="2400">
                <a:latin typeface="Arial"/>
              </a:rPr>
              <a:t>, </a:t>
            </a:r>
            <a:r>
              <a:rPr b="1" lang="en-US" sz="2400">
                <a:latin typeface="Arial"/>
              </a:rPr>
              <a:t>non-stratified</a:t>
            </a:r>
            <a:r>
              <a:rPr lang="en-US" sz="2400">
                <a:latin typeface="Arial"/>
              </a:rPr>
              <a:t> armitage trend test is not chi-sq(1) for rare alleles.</a:t>
            </a:r>
            <a:endParaRPr/>
          </a:p>
          <a:p>
            <a:pPr algn="ctr"/>
            <a:r>
              <a:rPr lang="en-US" sz="2400">
                <a:latin typeface="Arial"/>
              </a:rPr>
              <a:t>E(ATT)=1</a:t>
            </a:r>
            <a:endParaRPr/>
          </a:p>
          <a:p>
            <a:pPr algn="ctr"/>
            <a:r>
              <a:rPr lang="en-US" sz="2400">
                <a:latin typeface="Arial"/>
              </a:rPr>
              <a:t>Var(ATT)!=2</a:t>
            </a:r>
            <a:endParaRPr/>
          </a:p>
          <a:p>
            <a:pPr algn="ctr"/>
            <a:endParaRPr/>
          </a:p>
          <a:p>
            <a:r>
              <a:rPr lang="en-US" sz="2400">
                <a:latin typeface="Arial"/>
              </a:rPr>
              <a:t>For example, with no population stratification:</a:t>
            </a:r>
            <a:endParaRPr/>
          </a:p>
          <a:p>
            <a:r>
              <a:rPr lang="en-US" sz="2400">
                <a:latin typeface="Arial"/>
              </a:rPr>
              <a:t>MAF=.004, PhenoFreq=.01</a:t>
            </a:r>
            <a:endParaRPr/>
          </a:p>
          <a:p>
            <a:pPr algn="ctr"/>
            <a:r>
              <a:rPr lang="en-US" sz="2400">
                <a:latin typeface="Arial"/>
              </a:rPr>
              <a:t>mean(ATT)=.997</a:t>
            </a:r>
            <a:endParaRPr/>
          </a:p>
          <a:p>
            <a:pPr algn="ctr"/>
            <a:r>
              <a:rPr lang="en-US" sz="2400">
                <a:latin typeface="Arial"/>
              </a:rPr>
              <a:t>Var(ATT)=3.1</a:t>
            </a:r>
            <a:endParaRPr/>
          </a:p>
          <a:p>
            <a:pPr algn="ctr"/>
            <a:endParaRPr/>
          </a:p>
          <a:p>
            <a:r>
              <a:rPr lang="en-US" sz="2400">
                <a:latin typeface="Arial"/>
              </a:rPr>
              <a:t>This is a finite sample size issue.</a:t>
            </a:r>
            <a:endParaRPr/>
          </a:p>
          <a:p>
            <a:pPr algn="ctr"/>
            <a:endParaRPr/>
          </a:p>
        </p:txBody>
      </p:sp>
      <p:pic>
        <p:nvPicPr>
          <p:cNvPr id="4402" name="" descr=""/>
          <p:cNvPicPr/>
          <p:nvPr/>
        </p:nvPicPr>
        <p:blipFill>
          <a:blip r:embed="rId1"/>
          <a:stretch>
            <a:fillRect/>
          </a:stretch>
        </p:blipFill>
        <p:spPr>
          <a:xfrm>
            <a:off x="4326840" y="2408400"/>
            <a:ext cx="5449680" cy="4461120"/>
          </a:xfrm>
          <a:prstGeom prst="rect">
            <a:avLst/>
          </a:prstGeom>
          <a:ln>
            <a:noFill/>
          </a:ln>
        </p:spPr>
      </p:pic>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3" name="TextShape 1"/>
          <p:cNvSpPr txBox="1"/>
          <p:nvPr/>
        </p:nvSpPr>
        <p:spPr>
          <a:xfrm>
            <a:off x="504000" y="301320"/>
            <a:ext cx="9071640" cy="1262160"/>
          </a:xfrm>
          <a:prstGeom prst="rect">
            <a:avLst/>
          </a:prstGeom>
        </p:spPr>
        <p:txBody>
          <a:bodyPr lIns="0" rIns="0" tIns="0" bIns="0" anchor="ctr"/>
          <a:p>
            <a:pPr algn="ctr"/>
            <a:r>
              <a:rPr lang="en-US" sz="4400">
                <a:latin typeface="Arial"/>
              </a:rPr>
              <a:t>But it's also stratification</a:t>
            </a:r>
            <a:endParaRPr/>
          </a:p>
        </p:txBody>
      </p:sp>
      <p:sp>
        <p:nvSpPr>
          <p:cNvPr id="4404" name="TextShape 2"/>
          <p:cNvSpPr txBox="1"/>
          <p:nvPr/>
        </p:nvSpPr>
        <p:spPr>
          <a:xfrm>
            <a:off x="439920" y="2106360"/>
            <a:ext cx="9356760" cy="3646440"/>
          </a:xfrm>
          <a:prstGeom prst="rect">
            <a:avLst/>
          </a:prstGeom>
        </p:spPr>
        <p:txBody>
          <a:bodyPr lIns="0" rIns="0" tIns="0" bIns="0" anchor="ctr"/>
          <a:p>
            <a:r>
              <a:rPr lang="en-US" sz="3200">
                <a:latin typeface="Arial"/>
              </a:rPr>
              <a:t>However, correcting for stratification (even perfect correction) is insufficient to stop inflation.</a:t>
            </a:r>
            <a:endParaRPr/>
          </a:p>
          <a:p>
            <a:endParaRPr/>
          </a:p>
          <a:p>
            <a:r>
              <a:rPr lang="en-US" sz="3200">
                <a:latin typeface="Arial"/>
              </a:rPr>
              <a:t>Example:</a:t>
            </a:r>
            <a:endParaRPr/>
          </a:p>
          <a:p>
            <a:r>
              <a:rPr lang="en-US" sz="3200">
                <a:latin typeface="Arial"/>
              </a:rPr>
              <a:t>After a perfect correction for stratification, for a genotype and phenotype that appear in only one subpopulation, for a non-genetic risk, ATT~n/n1*chi-sq(1)</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Ellipse 1"/>
          <p:cNvSpPr/>
          <p:nvPr/>
        </p:nvSpPr>
        <p:spPr>
          <a:xfrm>
            <a:off x="2662920" y="4124160"/>
            <a:ext cx="5077080" cy="3135960"/>
          </a:xfrm>
          <a:prstGeom prst="ellipse">
            <a:avLst/>
          </a:prstGeom>
          <a:solidFill>
            <a:srgbClr val="729fcf"/>
          </a:solidFill>
          <a:ln>
            <a:solidFill>
              <a:srgbClr val="3465a4"/>
            </a:solidFill>
          </a:ln>
        </p:spPr>
      </p:sp>
      <p:sp>
        <p:nvSpPr>
          <p:cNvPr id="135" name="TextShape 2"/>
          <p:cNvSpPr txBox="1"/>
          <p:nvPr/>
        </p:nvSpPr>
        <p:spPr>
          <a:xfrm>
            <a:off x="1620000" y="288000"/>
            <a:ext cx="8100000" cy="1248120"/>
          </a:xfrm>
          <a:prstGeom prst="rect">
            <a:avLst/>
          </a:prstGeom>
        </p:spPr>
        <p:txBody>
          <a:bodyPr lIns="0" rIns="0" tIns="0" bIns="0" anchor="ctr"/>
          <a:p>
            <a:pPr algn="ctr"/>
            <a:r>
              <a:rPr b="1" lang="en-US" sz="5400">
                <a:latin typeface="Times New Roman"/>
              </a:rPr>
              <a:t>Biological Challenges</a:t>
            </a:r>
            <a:endParaRPr/>
          </a:p>
        </p:txBody>
      </p:sp>
      <p:sp>
        <p:nvSpPr>
          <p:cNvPr id="136" name="TextShape 3"/>
          <p:cNvSpPr txBox="1"/>
          <p:nvPr/>
        </p:nvSpPr>
        <p:spPr>
          <a:xfrm>
            <a:off x="1584000" y="1823760"/>
            <a:ext cx="8100000" cy="2166120"/>
          </a:xfrm>
          <a:prstGeom prst="rect">
            <a:avLst/>
          </a:prstGeom>
        </p:spPr>
        <p:txBody>
          <a:bodyPr lIns="0" rIns="0" tIns="0" bIns="0"/>
          <a:p>
            <a:pPr>
              <a:buSzPct val="45000"/>
              <a:buFont typeface="StarSymbol"/>
              <a:buChar char=""/>
            </a:pPr>
            <a:r>
              <a:rPr lang="en-US" sz="2400">
                <a:latin typeface="Arial"/>
              </a:rPr>
              <a:t>Measurements of gene expression are at the mRNA level.</a:t>
            </a:r>
            <a:endParaRPr/>
          </a:p>
          <a:p>
            <a:pPr>
              <a:buSzPct val="25000"/>
              <a:buFont typeface="StarSymbol"/>
              <a:buChar char=""/>
            </a:pPr>
            <a:r>
              <a:rPr lang="en-US" sz="2400">
                <a:latin typeface="Arial"/>
              </a:rPr>
              <a:t>Measurements only consist of mRNA abundance.</a:t>
            </a:r>
            <a:endParaRPr/>
          </a:p>
          <a:p>
            <a:pPr>
              <a:buSzPct val="25000"/>
              <a:buFont typeface="StarSymbol"/>
              <a:buChar char=""/>
            </a:pPr>
            <a:r>
              <a:rPr lang="en-US" sz="2400">
                <a:latin typeface="Arial"/>
              </a:rPr>
              <a:t>Experimental data is collected as static snapshots.</a:t>
            </a:r>
            <a:endParaRPr/>
          </a:p>
          <a:p>
            <a:pPr>
              <a:buSzPct val="25000"/>
              <a:buFont typeface="StarSymbol"/>
              <a:buChar char=""/>
            </a:pPr>
            <a:r>
              <a:rPr lang="en-US" sz="2400">
                <a:latin typeface="Arial"/>
              </a:rPr>
              <a:t>Biological variability can be difficult to induce.</a:t>
            </a:r>
            <a:endParaRPr/>
          </a:p>
        </p:txBody>
      </p:sp>
      <p:sp>
        <p:nvSpPr>
          <p:cNvPr id="137" name="Ellipse 4"/>
          <p:cNvSpPr/>
          <p:nvPr/>
        </p:nvSpPr>
        <p:spPr>
          <a:xfrm>
            <a:off x="3174480" y="4555440"/>
            <a:ext cx="1608840" cy="2237400"/>
          </a:xfrm>
          <a:prstGeom prst="ellipse">
            <a:avLst/>
          </a:prstGeom>
          <a:solidFill>
            <a:srgbClr val="eeeeee"/>
          </a:solidFill>
          <a:ln>
            <a:solidFill>
              <a:srgbClr val="ffffff"/>
            </a:solidFill>
          </a:ln>
        </p:spPr>
      </p:sp>
      <p:pic>
        <p:nvPicPr>
          <p:cNvPr id="138" name="" descr=""/>
          <p:cNvPicPr/>
          <p:nvPr/>
        </p:nvPicPr>
        <p:blipFill>
          <a:blip r:embed="rId1"/>
          <a:stretch>
            <a:fillRect/>
          </a:stretch>
        </p:blipFill>
        <p:spPr>
          <a:xfrm rot="19527000">
            <a:off x="3519720" y="5954400"/>
            <a:ext cx="937080" cy="702720"/>
          </a:xfrm>
          <a:prstGeom prst="rect">
            <a:avLst/>
          </a:prstGeom>
          <a:ln>
            <a:noFill/>
          </a:ln>
        </p:spPr>
      </p:pic>
      <p:pic>
        <p:nvPicPr>
          <p:cNvPr id="139" name="" descr=""/>
          <p:cNvPicPr/>
          <p:nvPr/>
        </p:nvPicPr>
        <p:blipFill>
          <a:blip r:embed="rId2"/>
          <a:stretch>
            <a:fillRect/>
          </a:stretch>
        </p:blipFill>
        <p:spPr>
          <a:xfrm rot="7100400">
            <a:off x="3431880" y="4793400"/>
            <a:ext cx="1135440" cy="851760"/>
          </a:xfrm>
          <a:prstGeom prst="rect">
            <a:avLst/>
          </a:prstGeom>
          <a:ln>
            <a:noFill/>
          </a:ln>
        </p:spPr>
      </p:pic>
      <p:sp>
        <p:nvSpPr>
          <p:cNvPr id="140" name="Line 5"/>
          <p:cNvSpPr/>
          <p:nvPr/>
        </p:nvSpPr>
        <p:spPr>
          <a:xfrm flipV="1">
            <a:off x="3903120" y="5319360"/>
            <a:ext cx="89640" cy="763920"/>
          </a:xfrm>
          <a:prstGeom prst="line">
            <a:avLst/>
          </a:prstGeom>
          <a:ln>
            <a:solidFill>
              <a:srgbClr val="000000"/>
            </a:solidFill>
            <a:tailEnd len="med" type="triangle" w="med"/>
          </a:ln>
        </p:spPr>
      </p:sp>
      <p:sp>
        <p:nvSpPr>
          <p:cNvPr id="141" name="TextShape 6"/>
          <p:cNvSpPr txBox="1"/>
          <p:nvPr/>
        </p:nvSpPr>
        <p:spPr>
          <a:xfrm>
            <a:off x="3255480" y="5525640"/>
            <a:ext cx="1489680" cy="346320"/>
          </a:xfrm>
          <a:prstGeom prst="rect">
            <a:avLst/>
          </a:prstGeom>
        </p:spPr>
        <p:txBody>
          <a:bodyPr lIns="90000" rIns="90000" tIns="45000" bIns="45000"/>
          <a:p>
            <a:r>
              <a:rPr lang="en-US">
                <a:latin typeface="Arial"/>
              </a:rPr>
              <a:t>Transcription</a:t>
            </a:r>
            <a:endParaRPr/>
          </a:p>
        </p:txBody>
      </p:sp>
      <p:sp>
        <p:nvSpPr>
          <p:cNvPr id="142" name="Line 7"/>
          <p:cNvSpPr/>
          <p:nvPr/>
        </p:nvSpPr>
        <p:spPr>
          <a:xfrm flipH="1">
            <a:off x="4573800" y="5748840"/>
            <a:ext cx="1593720" cy="469080"/>
          </a:xfrm>
          <a:prstGeom prst="line">
            <a:avLst/>
          </a:prstGeom>
          <a:ln>
            <a:solidFill>
              <a:srgbClr val="000000"/>
            </a:solidFill>
            <a:tailEnd len="med" type="triangle" w="med"/>
          </a:ln>
        </p:spPr>
      </p:sp>
      <p:pic>
        <p:nvPicPr>
          <p:cNvPr id="143" name="" descr=""/>
          <p:cNvPicPr/>
          <p:nvPr/>
        </p:nvPicPr>
        <p:blipFill>
          <a:blip r:embed="rId3"/>
          <a:stretch>
            <a:fillRect/>
          </a:stretch>
        </p:blipFill>
        <p:spPr>
          <a:xfrm>
            <a:off x="6103440" y="4885920"/>
            <a:ext cx="928800" cy="939960"/>
          </a:xfrm>
          <a:prstGeom prst="rect">
            <a:avLst/>
          </a:prstGeom>
          <a:ln>
            <a:noFill/>
          </a:ln>
        </p:spPr>
      </p:pic>
      <p:sp>
        <p:nvSpPr>
          <p:cNvPr id="144" name="TextShape 8"/>
          <p:cNvSpPr txBox="1"/>
          <p:nvPr/>
        </p:nvSpPr>
        <p:spPr>
          <a:xfrm>
            <a:off x="4756320" y="4600080"/>
            <a:ext cx="1299240" cy="346320"/>
          </a:xfrm>
          <a:prstGeom prst="rect">
            <a:avLst/>
          </a:prstGeom>
        </p:spPr>
        <p:txBody>
          <a:bodyPr lIns="90000" rIns="90000" tIns="45000" bIns="45000"/>
          <a:p>
            <a:r>
              <a:rPr lang="en-US">
                <a:latin typeface="Arial"/>
              </a:rPr>
              <a:t>Translation</a:t>
            </a:r>
            <a:endParaRPr/>
          </a:p>
        </p:txBody>
      </p:sp>
      <p:sp>
        <p:nvSpPr>
          <p:cNvPr id="145" name="Line 9"/>
          <p:cNvSpPr/>
          <p:nvPr/>
        </p:nvSpPr>
        <p:spPr>
          <a:xfrm>
            <a:off x="4451040" y="4914360"/>
            <a:ext cx="1572480" cy="188640"/>
          </a:xfrm>
          <a:prstGeom prst="line">
            <a:avLst/>
          </a:prstGeom>
          <a:ln>
            <a:solidFill>
              <a:srgbClr val="000000"/>
            </a:solidFill>
            <a:tailEnd len="med" type="triangle" w="med"/>
          </a:ln>
        </p:spPr>
      </p:sp>
      <p:sp>
        <p:nvSpPr>
          <p:cNvPr id="146" name="TextShape 10"/>
          <p:cNvSpPr txBox="1"/>
          <p:nvPr/>
        </p:nvSpPr>
        <p:spPr>
          <a:xfrm>
            <a:off x="5043960" y="6001920"/>
            <a:ext cx="1269000" cy="346320"/>
          </a:xfrm>
          <a:prstGeom prst="rect">
            <a:avLst/>
          </a:prstGeom>
        </p:spPr>
        <p:txBody>
          <a:bodyPr lIns="90000" rIns="90000" tIns="45000" bIns="45000"/>
          <a:p>
            <a:r>
              <a:rPr lang="en-US">
                <a:latin typeface="Arial"/>
              </a:rPr>
              <a:t>Regulation</a:t>
            </a:r>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5" name="TextShape 1"/>
          <p:cNvSpPr txBox="1"/>
          <p:nvPr/>
        </p:nvSpPr>
        <p:spPr>
          <a:xfrm>
            <a:off x="504000" y="301320"/>
            <a:ext cx="9071640" cy="1262160"/>
          </a:xfrm>
          <a:prstGeom prst="rect">
            <a:avLst/>
          </a:prstGeom>
        </p:spPr>
        <p:txBody>
          <a:bodyPr lIns="0" rIns="0" tIns="0" bIns="0" anchor="ctr"/>
          <a:p>
            <a:pPr algn="ctr"/>
            <a:r>
              <a:rPr lang="en-US" sz="4400">
                <a:latin typeface="Arial"/>
              </a:rPr>
              <a:t>There are at least 3 issues</a:t>
            </a:r>
            <a:endParaRPr/>
          </a:p>
        </p:txBody>
      </p:sp>
      <p:sp>
        <p:nvSpPr>
          <p:cNvPr id="4406" name="TextShape 2"/>
          <p:cNvSpPr txBox="1"/>
          <p:nvPr/>
        </p:nvSpPr>
        <p:spPr>
          <a:xfrm>
            <a:off x="439920" y="1410480"/>
            <a:ext cx="9356760" cy="4102200"/>
          </a:xfrm>
          <a:prstGeom prst="rect">
            <a:avLst/>
          </a:prstGeom>
        </p:spPr>
        <p:txBody>
          <a:bodyPr lIns="0" rIns="0" tIns="0" bIns="0" anchor="ctr"/>
          <a:p>
            <a:r>
              <a:rPr lang="en-US" sz="3200">
                <a:latin typeface="Arial"/>
              </a:rPr>
              <a:t>1.) Common correction methods use linear functions to define risk and </a:t>
            </a:r>
            <a:r>
              <a:rPr b="1" lang="en-US" sz="3200">
                <a:latin typeface="Arial"/>
              </a:rPr>
              <a:t>do not distinguish subpopulations well</a:t>
            </a:r>
            <a:r>
              <a:rPr lang="en-US" sz="3200">
                <a:latin typeface="Arial"/>
              </a:rPr>
              <a:t>.</a:t>
            </a:r>
            <a:endParaRPr/>
          </a:p>
          <a:p>
            <a:endParaRPr/>
          </a:p>
          <a:p>
            <a:r>
              <a:rPr lang="en-US" sz="3200">
                <a:latin typeface="Arial"/>
              </a:rPr>
              <a:t>2.) </a:t>
            </a:r>
            <a:r>
              <a:rPr b="1" lang="en-US" sz="3200">
                <a:latin typeface="Arial"/>
              </a:rPr>
              <a:t>Finite sample sizes</a:t>
            </a:r>
            <a:r>
              <a:rPr lang="en-US" sz="3200">
                <a:latin typeface="Arial"/>
              </a:rPr>
              <a:t> yield inflated variance of ATT statistic.</a:t>
            </a:r>
            <a:endParaRPr/>
          </a:p>
          <a:p>
            <a:endParaRPr/>
          </a:p>
          <a:p>
            <a:r>
              <a:rPr lang="en-US" sz="3200">
                <a:latin typeface="Arial"/>
              </a:rPr>
              <a:t>3.) </a:t>
            </a:r>
            <a:r>
              <a:rPr b="1" lang="en-US" sz="3200">
                <a:latin typeface="Arial"/>
              </a:rPr>
              <a:t>Differential genotype/phenotype variances</a:t>
            </a:r>
            <a:r>
              <a:rPr lang="en-US" sz="3200">
                <a:latin typeface="Arial"/>
              </a:rPr>
              <a:t> lead to scaling of null test statistic distribution</a:t>
            </a:r>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7" name="TextShape 1"/>
          <p:cNvSpPr txBox="1"/>
          <p:nvPr/>
        </p:nvSpPr>
        <p:spPr>
          <a:xfrm>
            <a:off x="1653840" y="471240"/>
            <a:ext cx="8077320" cy="654120"/>
          </a:xfrm>
          <a:prstGeom prst="rect">
            <a:avLst/>
          </a:prstGeom>
        </p:spPr>
        <p:txBody>
          <a:bodyPr lIns="0" rIns="0" tIns="0" bIns="0" anchor="ctr"/>
          <a:p>
            <a:pPr algn="ctr"/>
            <a:r>
              <a:rPr b="1" lang="en-US" sz="2400">
                <a:latin typeface="Times New Roman"/>
              </a:rPr>
              <a:t>The Approach</a:t>
            </a:r>
            <a:endParaRPr/>
          </a:p>
        </p:txBody>
      </p:sp>
      <p:sp>
        <p:nvSpPr>
          <p:cNvPr id="4408" name="TextShape 2"/>
          <p:cNvSpPr txBox="1"/>
          <p:nvPr/>
        </p:nvSpPr>
        <p:spPr>
          <a:xfrm>
            <a:off x="1958040" y="1806120"/>
            <a:ext cx="7850880" cy="2382840"/>
          </a:xfrm>
          <a:prstGeom prst="rect">
            <a:avLst/>
          </a:prstGeom>
        </p:spPr>
        <p:txBody>
          <a:bodyPr lIns="90000" rIns="90000" tIns="45000" bIns="45000"/>
          <a:p>
            <a:r>
              <a:rPr lang="en-US" sz="2000">
                <a:latin typeface="Arial"/>
              </a:rPr>
              <a:t>Find a superior method for more precise subpopulation identification</a:t>
            </a:r>
            <a:endParaRPr/>
          </a:p>
          <a:p>
            <a:r>
              <a:rPr lang="en-US" sz="2000">
                <a:latin typeface="Arial"/>
              </a:rPr>
              <a:t>	</a:t>
            </a:r>
            <a:r>
              <a:rPr lang="en-US" sz="2000">
                <a:latin typeface="Arial"/>
              </a:rPr>
              <a:t>- Use rare alleles </a:t>
            </a:r>
            <a:r>
              <a:rPr i="1" lang="en-US" sz="2000">
                <a:latin typeface="Arial"/>
              </a:rPr>
              <a:t>only</a:t>
            </a:r>
            <a:endParaRPr/>
          </a:p>
          <a:p>
            <a:r>
              <a:rPr i="1" lang="en-US" sz="2000">
                <a:latin typeface="Arial"/>
              </a:rPr>
              <a:t>	</a:t>
            </a:r>
            <a:r>
              <a:rPr i="1" lang="en-US" sz="2000">
                <a:latin typeface="Arial"/>
              </a:rPr>
              <a:t>- </a:t>
            </a:r>
            <a:r>
              <a:rPr lang="en-US" sz="2000">
                <a:latin typeface="Arial"/>
              </a:rPr>
              <a:t>Use Jaccard similarity instead of Variance-Covariance matrix</a:t>
            </a:r>
            <a:endParaRPr/>
          </a:p>
          <a:p>
            <a:r>
              <a:rPr lang="en-US" sz="2000">
                <a:latin typeface="Arial"/>
              </a:rPr>
              <a:t>	</a:t>
            </a:r>
            <a:r>
              <a:rPr lang="en-US" sz="2000">
                <a:latin typeface="Arial"/>
              </a:rPr>
              <a:t>	</a:t>
            </a:r>
            <a:r>
              <a:rPr lang="en-US" sz="2000">
                <a:latin typeface="Arial"/>
              </a:rPr>
              <a:t>(Choose top eigenvectors based on eigendecomp)</a:t>
            </a:r>
            <a:endParaRPr/>
          </a:p>
          <a:p>
            <a:endParaRPr/>
          </a:p>
          <a:p>
            <a:r>
              <a:rPr lang="en-US" sz="2000">
                <a:latin typeface="Arial"/>
              </a:rPr>
              <a:t>Scale by a loci-specific variance inflation factor</a:t>
            </a:r>
            <a:endParaRPr/>
          </a:p>
          <a:p>
            <a:endParaRPr/>
          </a:p>
          <a:p>
            <a:r>
              <a:rPr lang="en-US" sz="2000">
                <a:latin typeface="Arial"/>
              </a:rPr>
              <a:t>Apply to most recent 1000GP data (much improved quality)</a:t>
            </a:r>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9" name="TextShape 1"/>
          <p:cNvSpPr txBox="1"/>
          <p:nvPr/>
        </p:nvSpPr>
        <p:spPr>
          <a:xfrm>
            <a:off x="504000" y="301320"/>
            <a:ext cx="9071640" cy="1262160"/>
          </a:xfrm>
          <a:prstGeom prst="rect">
            <a:avLst/>
          </a:prstGeom>
        </p:spPr>
        <p:txBody>
          <a:bodyPr lIns="0" rIns="0" tIns="0" bIns="0" anchor="ctr"/>
          <a:p>
            <a:pPr algn="ctr"/>
            <a:r>
              <a:rPr lang="en-US" sz="4400">
                <a:latin typeface="Arial"/>
              </a:rPr>
              <a:t>Inflation issues</a:t>
            </a:r>
            <a:endParaRPr/>
          </a:p>
        </p:txBody>
      </p:sp>
      <p:sp>
        <p:nvSpPr>
          <p:cNvPr id="4410" name="TextShape 2"/>
          <p:cNvSpPr txBox="1"/>
          <p:nvPr/>
        </p:nvSpPr>
        <p:spPr>
          <a:xfrm>
            <a:off x="504000" y="1337040"/>
            <a:ext cx="9071640" cy="4384440"/>
          </a:xfrm>
          <a:prstGeom prst="rect">
            <a:avLst/>
          </a:prstGeom>
        </p:spPr>
        <p:txBody>
          <a:bodyPr lIns="0" rIns="0" tIns="0" bIns="0"/>
          <a:p>
            <a:r>
              <a:rPr lang="en-US" sz="2400">
                <a:latin typeface="Arial"/>
              </a:rPr>
              <a:t>Distribution of </a:t>
            </a:r>
            <a:r>
              <a:rPr b="1" lang="en-US" sz="2400">
                <a:latin typeface="Arial"/>
              </a:rPr>
              <a:t>non-genetic</a:t>
            </a:r>
            <a:r>
              <a:rPr lang="en-US" sz="2400">
                <a:latin typeface="Arial"/>
              </a:rPr>
              <a:t>, </a:t>
            </a:r>
            <a:r>
              <a:rPr b="1" lang="en-US" sz="2400">
                <a:latin typeface="Arial"/>
              </a:rPr>
              <a:t>non-stratified</a:t>
            </a:r>
            <a:r>
              <a:rPr lang="en-US" sz="2400">
                <a:latin typeface="Arial"/>
              </a:rPr>
              <a:t> armitage trend test is not chi-sq(1) for rare alleles.</a:t>
            </a:r>
            <a:endParaRPr/>
          </a:p>
          <a:p>
            <a:pPr algn="ctr"/>
            <a:r>
              <a:rPr lang="en-US" sz="2400">
                <a:latin typeface="Arial"/>
              </a:rPr>
              <a:t>E(ATT)=1</a:t>
            </a:r>
            <a:endParaRPr/>
          </a:p>
          <a:p>
            <a:pPr algn="ctr"/>
            <a:r>
              <a:rPr lang="en-US" sz="2400">
                <a:latin typeface="Arial"/>
              </a:rPr>
              <a:t>Var(ATT)!=2</a:t>
            </a:r>
            <a:endParaRPr/>
          </a:p>
          <a:p>
            <a:r>
              <a:rPr lang="en-US" sz="2400">
                <a:latin typeface="Arial"/>
              </a:rPr>
              <a:t>For example, with no population stratification:</a:t>
            </a:r>
            <a:endParaRPr/>
          </a:p>
          <a:p>
            <a:r>
              <a:rPr lang="en-US" sz="2400">
                <a:latin typeface="Arial"/>
              </a:rPr>
              <a:t>MAF=.004, PhenoFreq=.01</a:t>
            </a:r>
            <a:endParaRPr/>
          </a:p>
          <a:p>
            <a:pPr algn="ctr"/>
            <a:r>
              <a:rPr lang="en-US" sz="2400">
                <a:latin typeface="Arial"/>
              </a:rPr>
              <a:t>mean(ATT)=.997</a:t>
            </a:r>
            <a:endParaRPr/>
          </a:p>
          <a:p>
            <a:pPr algn="ctr"/>
            <a:r>
              <a:rPr lang="en-US" sz="2400">
                <a:latin typeface="Arial"/>
              </a:rPr>
              <a:t>Var(ATT)=3.1</a:t>
            </a:r>
            <a:endParaRPr/>
          </a:p>
          <a:p>
            <a:pPr algn="ctr"/>
            <a:endParaRPr/>
          </a:p>
        </p:txBody>
      </p:sp>
      <p:pic>
        <p:nvPicPr>
          <p:cNvPr id="4411" name="" descr=""/>
          <p:cNvPicPr/>
          <p:nvPr/>
        </p:nvPicPr>
        <p:blipFill>
          <a:blip r:embed="rId1"/>
          <a:stretch>
            <a:fillRect/>
          </a:stretch>
        </p:blipFill>
        <p:spPr>
          <a:xfrm>
            <a:off x="3491280" y="4111560"/>
            <a:ext cx="3400920" cy="3054600"/>
          </a:xfrm>
          <a:prstGeom prst="rect">
            <a:avLst/>
          </a:prstGeom>
          <a:ln>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12" name="TextShape 1"/>
          <p:cNvSpPr txBox="1"/>
          <p:nvPr/>
        </p:nvSpPr>
        <p:spPr>
          <a:xfrm>
            <a:off x="504000" y="301320"/>
            <a:ext cx="9071640" cy="1262160"/>
          </a:xfrm>
          <a:prstGeom prst="rect">
            <a:avLst/>
          </a:prstGeom>
        </p:spPr>
        <p:txBody>
          <a:bodyPr lIns="0" rIns="0" tIns="0" bIns="0" anchor="ctr"/>
          <a:p>
            <a:pPr algn="ctr"/>
            <a:r>
              <a:rPr lang="en-US" sz="4400">
                <a:latin typeface="Arial"/>
              </a:rPr>
              <a:t>Individual SNP variance inflation</a:t>
            </a:r>
            <a:endParaRPr/>
          </a:p>
        </p:txBody>
      </p:sp>
      <p:sp>
        <p:nvSpPr>
          <p:cNvPr id="4413" name="TextShape 2"/>
          <p:cNvSpPr txBox="1"/>
          <p:nvPr/>
        </p:nvSpPr>
        <p:spPr>
          <a:xfrm>
            <a:off x="504000" y="1507680"/>
            <a:ext cx="9071640" cy="4460400"/>
          </a:xfrm>
          <a:prstGeom prst="rect">
            <a:avLst/>
          </a:prstGeom>
        </p:spPr>
        <p:txBody>
          <a:bodyPr lIns="0" rIns="0" tIns="0" bIns="0" anchor="ctr"/>
          <a:p>
            <a:r>
              <a:rPr lang="en-US" sz="2400">
                <a:latin typeface="Arial"/>
              </a:rPr>
              <a:t>So we have a variance inflation factor of 1/n1 for that particular SNP.</a:t>
            </a:r>
            <a:endParaRPr/>
          </a:p>
          <a:p>
            <a:endParaRPr/>
          </a:p>
          <a:p>
            <a:r>
              <a:rPr lang="en-US" sz="2400">
                <a:latin typeface="Arial"/>
              </a:rPr>
              <a:t>Generalizing this we have</a:t>
            </a:r>
            <a:endParaRPr/>
          </a:p>
          <a:p>
            <a:endParaRPr/>
          </a:p>
          <a:p>
            <a:endParaRPr/>
          </a:p>
          <a:p>
            <a:endParaRPr/>
          </a:p>
          <a:p>
            <a:endParaRPr/>
          </a:p>
          <a:p>
            <a:endParaRPr/>
          </a:p>
          <a:p>
            <a:r>
              <a:rPr lang="en-US" sz="2400">
                <a:latin typeface="Arial"/>
              </a:rPr>
              <a:t>Where the leverage is the product of variance of genotype(i,j) and the variance of phenotype(i,j).</a:t>
            </a:r>
            <a:endParaRPr/>
          </a:p>
          <a:p>
            <a:r>
              <a:rPr lang="en-US" sz="2400">
                <a:latin typeface="Arial"/>
              </a:rPr>
              <a:t>The variances are found by p(1-p) where p is the fitted value from the population correction.</a:t>
            </a:r>
            <a:endParaRPr/>
          </a:p>
        </p:txBody>
      </p:sp>
      <p:pic>
        <p:nvPicPr>
          <p:cNvPr id="4414" name="" descr=""/>
          <p:cNvPicPr/>
          <p:nvPr/>
        </p:nvPicPr>
        <p:blipFill>
          <a:blip r:embed="rId1"/>
          <a:stretch>
            <a:fillRect/>
          </a:stretch>
        </p:blipFill>
        <p:spPr>
          <a:xfrm>
            <a:off x="2230560" y="3071880"/>
            <a:ext cx="4619160" cy="1285560"/>
          </a:xfrm>
          <a:prstGeom prst="rect">
            <a:avLst/>
          </a:prstGeom>
          <a:ln>
            <a:noFill/>
          </a:ln>
        </p:spPr>
      </p:pic>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15" name="TextShape 1"/>
          <p:cNvSpPr txBox="1"/>
          <p:nvPr/>
        </p:nvSpPr>
        <p:spPr>
          <a:xfrm>
            <a:off x="504000" y="301320"/>
            <a:ext cx="9071640" cy="1262160"/>
          </a:xfrm>
          <a:prstGeom prst="rect">
            <a:avLst/>
          </a:prstGeom>
        </p:spPr>
        <p:txBody>
          <a:bodyPr lIns="0" rIns="0" tIns="0" bIns="0" anchor="ctr"/>
          <a:p>
            <a:pPr algn="ctr"/>
            <a:r>
              <a:rPr lang="en-US" sz="4400">
                <a:latin typeface="Arial"/>
              </a:rPr>
              <a:t>Correcting variance scaling</a:t>
            </a:r>
            <a:endParaRPr/>
          </a:p>
        </p:txBody>
      </p:sp>
      <p:sp>
        <p:nvSpPr>
          <p:cNvPr id="4416" name="TextShape 2"/>
          <p:cNvSpPr txBox="1"/>
          <p:nvPr/>
        </p:nvSpPr>
        <p:spPr>
          <a:xfrm>
            <a:off x="504000" y="1775520"/>
            <a:ext cx="9071640" cy="3924000"/>
          </a:xfrm>
          <a:prstGeom prst="rect">
            <a:avLst/>
          </a:prstGeom>
        </p:spPr>
        <p:txBody>
          <a:bodyPr lIns="0" rIns="0" tIns="0" bIns="0"/>
          <a:p>
            <a:r>
              <a:rPr lang="en-US" sz="1200">
                <a:latin typeface="Arial"/>
              </a:rPr>
              <a:t>z &lt;- (1:100)/200</a:t>
            </a:r>
            <a:endParaRPr/>
          </a:p>
          <a:p>
            <a:r>
              <a:rPr lang="en-US" sz="1200">
                <a:latin typeface="Arial"/>
              </a:rPr>
              <a:t>zvar &lt;- z*(1-z)</a:t>
            </a:r>
            <a:endParaRPr/>
          </a:p>
          <a:p>
            <a:r>
              <a:rPr lang="en-US" sz="1200">
                <a:latin typeface="Arial"/>
              </a:rPr>
              <a:t>sumviSq &lt;- sum(zvar)^2</a:t>
            </a:r>
            <a:endParaRPr/>
          </a:p>
          <a:p>
            <a:r>
              <a:rPr lang="en-US" sz="1200">
                <a:latin typeface="Arial"/>
              </a:rPr>
              <a:t>sumSqvi &lt;- sum(zvar^2)</a:t>
            </a:r>
            <a:endParaRPr/>
          </a:p>
          <a:p>
            <a:r>
              <a:rPr lang="en-US" sz="1200">
                <a:latin typeface="Arial"/>
              </a:rPr>
              <a:t>vFactor &lt;- 1/(sumSqvi/sumviSq)</a:t>
            </a:r>
            <a:endParaRPr/>
          </a:p>
          <a:p>
            <a:r>
              <a:rPr lang="en-US" sz="1200">
                <a:latin typeface="Arial"/>
              </a:rPr>
              <a:t>hist(replicate(500000, {</a:t>
            </a:r>
            <a:endParaRPr/>
          </a:p>
          <a:p>
            <a:r>
              <a:rPr lang="en-US" sz="1200">
                <a:latin typeface="Arial"/>
              </a:rPr>
              <a:t>    </a:t>
            </a:r>
            <a:r>
              <a:rPr lang="en-US" sz="1200">
                <a:latin typeface="Arial"/>
              </a:rPr>
              <a:t>x &lt;- rbinom(100,1,prob=z)-z</a:t>
            </a:r>
            <a:endParaRPr/>
          </a:p>
          <a:p>
            <a:r>
              <a:rPr lang="en-US" sz="1200">
                <a:latin typeface="Arial"/>
              </a:rPr>
              <a:t>    </a:t>
            </a:r>
            <a:r>
              <a:rPr lang="en-US" sz="1200">
                <a:latin typeface="Arial"/>
              </a:rPr>
              <a:t>y &lt;- rbinom(100,1,prob=z)-z</a:t>
            </a:r>
            <a:endParaRPr/>
          </a:p>
          <a:p>
            <a:r>
              <a:rPr lang="en-US" sz="1200">
                <a:latin typeface="Arial"/>
              </a:rPr>
              <a:t>    </a:t>
            </a:r>
            <a:r>
              <a:rPr lang="en-US" sz="1200">
                <a:latin typeface="Arial"/>
              </a:rPr>
              <a:t>1-pchisq(vFactor*cor(x,y)^2, 1)</a:t>
            </a:r>
            <a:endParaRPr/>
          </a:p>
          <a:p>
            <a:r>
              <a:rPr lang="en-US" sz="1200">
                <a:latin typeface="Arial"/>
              </a:rPr>
              <a:t>    </a:t>
            </a:r>
            <a:r>
              <a:rPr lang="en-US" sz="1200">
                <a:latin typeface="Arial"/>
              </a:rPr>
              <a:t>vFactor*cor(x,y)^2</a:t>
            </a:r>
            <a:endParaRPr/>
          </a:p>
          <a:p>
            <a:r>
              <a:rPr lang="en-US" sz="1200">
                <a:latin typeface="Arial"/>
              </a:rPr>
              <a:t>}))</a:t>
            </a:r>
            <a:endParaRPr/>
          </a:p>
        </p:txBody>
      </p:sp>
      <p:pic>
        <p:nvPicPr>
          <p:cNvPr id="4417" name="" descr=""/>
          <p:cNvPicPr/>
          <p:nvPr/>
        </p:nvPicPr>
        <p:blipFill>
          <a:blip r:embed="rId1"/>
          <a:stretch>
            <a:fillRect/>
          </a:stretch>
        </p:blipFill>
        <p:spPr>
          <a:xfrm>
            <a:off x="5471640" y="3786480"/>
            <a:ext cx="3033360" cy="3644280"/>
          </a:xfrm>
          <a:prstGeom prst="rect">
            <a:avLst/>
          </a:prstGeom>
          <a:ln>
            <a:noFill/>
          </a:ln>
        </p:spPr>
      </p:pic>
      <p:pic>
        <p:nvPicPr>
          <p:cNvPr id="4418" name="" descr=""/>
          <p:cNvPicPr/>
          <p:nvPr/>
        </p:nvPicPr>
        <p:blipFill>
          <a:blip r:embed="rId2"/>
          <a:stretch>
            <a:fillRect/>
          </a:stretch>
        </p:blipFill>
        <p:spPr>
          <a:xfrm>
            <a:off x="1496160" y="3720600"/>
            <a:ext cx="3147480" cy="3781080"/>
          </a:xfrm>
          <a:prstGeom prst="rect">
            <a:avLst/>
          </a:prstGeom>
          <a:ln>
            <a:noFill/>
          </a:ln>
        </p:spPr>
      </p:pic>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19" name="TextShape 1"/>
          <p:cNvSpPr txBox="1"/>
          <p:nvPr/>
        </p:nvSpPr>
        <p:spPr>
          <a:xfrm>
            <a:off x="1833840" y="504360"/>
            <a:ext cx="8077320" cy="1019880"/>
          </a:xfrm>
          <a:prstGeom prst="rect">
            <a:avLst/>
          </a:prstGeom>
        </p:spPr>
        <p:txBody>
          <a:bodyPr lIns="0" rIns="0" tIns="0" bIns="0" anchor="ctr"/>
          <a:p>
            <a:pPr algn="ctr"/>
            <a:r>
              <a:rPr b="1" lang="en-US" sz="2400">
                <a:latin typeface="Times New Roman"/>
              </a:rPr>
              <a:t>Variance inflation for associations of sharply defined, spatially separated phenotypes with rare, spatially separated alleles</a:t>
            </a:r>
            <a:endParaRPr/>
          </a:p>
        </p:txBody>
      </p:sp>
      <p:pic>
        <p:nvPicPr>
          <p:cNvPr id="4420" name="" descr=""/>
          <p:cNvPicPr/>
          <p:nvPr/>
        </p:nvPicPr>
        <p:blipFill>
          <a:blip r:embed="rId1"/>
          <a:stretch>
            <a:fillRect/>
          </a:stretch>
        </p:blipFill>
        <p:spPr>
          <a:xfrm>
            <a:off x="3845880" y="1377720"/>
            <a:ext cx="5240880" cy="3144240"/>
          </a:xfrm>
          <a:prstGeom prst="rect">
            <a:avLst/>
          </a:prstGeom>
          <a:ln>
            <a:noFill/>
          </a:ln>
        </p:spPr>
      </p:pic>
      <p:sp>
        <p:nvSpPr>
          <p:cNvPr id="4421" name="TextShape 2"/>
          <p:cNvSpPr txBox="1"/>
          <p:nvPr/>
        </p:nvSpPr>
        <p:spPr>
          <a:xfrm>
            <a:off x="1949400" y="3984840"/>
            <a:ext cx="1017360" cy="346320"/>
          </a:xfrm>
          <a:prstGeom prst="rect">
            <a:avLst/>
          </a:prstGeom>
        </p:spPr>
        <p:txBody>
          <a:bodyPr lIns="90000" rIns="90000" tIns="45000" bIns="45000"/>
          <a:p>
            <a:r>
              <a:rPr b="1" lang="en-US">
                <a:latin typeface="Arial"/>
              </a:rPr>
              <a:t>1000GP</a:t>
            </a:r>
            <a:endParaRPr/>
          </a:p>
        </p:txBody>
      </p:sp>
      <p:pic>
        <p:nvPicPr>
          <p:cNvPr id="4422" name="" descr=""/>
          <p:cNvPicPr/>
          <p:nvPr/>
        </p:nvPicPr>
        <p:blipFill>
          <a:blip r:embed="rId2"/>
          <a:stretch>
            <a:fillRect/>
          </a:stretch>
        </p:blipFill>
        <p:spPr>
          <a:xfrm>
            <a:off x="3938040" y="4345200"/>
            <a:ext cx="5148720" cy="3089160"/>
          </a:xfrm>
          <a:prstGeom prst="rect">
            <a:avLst/>
          </a:prstGeom>
          <a:ln>
            <a:noFill/>
          </a:ln>
        </p:spPr>
      </p:pic>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23" name="TextShape 1"/>
          <p:cNvSpPr txBox="1"/>
          <p:nvPr/>
        </p:nvSpPr>
        <p:spPr>
          <a:xfrm>
            <a:off x="1833840" y="504360"/>
            <a:ext cx="8077320" cy="1019880"/>
          </a:xfrm>
          <a:prstGeom prst="rect">
            <a:avLst/>
          </a:prstGeom>
        </p:spPr>
        <p:txBody>
          <a:bodyPr lIns="0" rIns="0" tIns="0" bIns="0" anchor="ctr"/>
          <a:p>
            <a:pPr algn="ctr"/>
            <a:r>
              <a:rPr b="1" lang="en-US" sz="2400">
                <a:latin typeface="Times New Roman"/>
              </a:rPr>
              <a:t>Variance inflation for associations of sharply defined, spatially separated phenotypes with rare, spatially separated alleles</a:t>
            </a:r>
            <a:endParaRPr/>
          </a:p>
        </p:txBody>
      </p:sp>
      <p:sp>
        <p:nvSpPr>
          <p:cNvPr id="4424" name="TextShape 2"/>
          <p:cNvSpPr txBox="1"/>
          <p:nvPr/>
        </p:nvSpPr>
        <p:spPr>
          <a:xfrm>
            <a:off x="1841400" y="3984840"/>
            <a:ext cx="1017360" cy="346320"/>
          </a:xfrm>
          <a:prstGeom prst="rect">
            <a:avLst/>
          </a:prstGeom>
        </p:spPr>
        <p:txBody>
          <a:bodyPr lIns="90000" rIns="90000" tIns="45000" bIns="45000"/>
          <a:p>
            <a:r>
              <a:rPr b="1" lang="en-US">
                <a:latin typeface="Arial"/>
              </a:rPr>
              <a:t>1000GP</a:t>
            </a:r>
            <a:endParaRPr/>
          </a:p>
        </p:txBody>
      </p:sp>
      <p:pic>
        <p:nvPicPr>
          <p:cNvPr id="4425" name="" descr=""/>
          <p:cNvPicPr/>
          <p:nvPr/>
        </p:nvPicPr>
        <p:blipFill>
          <a:blip r:embed="rId1"/>
          <a:stretch>
            <a:fillRect/>
          </a:stretch>
        </p:blipFill>
        <p:spPr>
          <a:xfrm>
            <a:off x="2768760" y="4420800"/>
            <a:ext cx="7173360" cy="2869200"/>
          </a:xfrm>
          <a:prstGeom prst="rect">
            <a:avLst/>
          </a:prstGeom>
          <a:ln>
            <a:noFill/>
          </a:ln>
        </p:spPr>
      </p:pic>
      <p:pic>
        <p:nvPicPr>
          <p:cNvPr id="4426" name="" descr=""/>
          <p:cNvPicPr/>
          <p:nvPr/>
        </p:nvPicPr>
        <p:blipFill>
          <a:blip r:embed="rId2"/>
          <a:stretch>
            <a:fillRect/>
          </a:stretch>
        </p:blipFill>
        <p:spPr>
          <a:xfrm>
            <a:off x="2768760" y="1636200"/>
            <a:ext cx="6962400" cy="2784600"/>
          </a:xfrm>
          <a:prstGeom prst="rect">
            <a:avLst/>
          </a:prstGeom>
          <a:ln>
            <a:noFill/>
          </a:ln>
        </p:spPr>
      </p:pic>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27" name="TextShape 1"/>
          <p:cNvSpPr txBox="1"/>
          <p:nvPr/>
        </p:nvSpPr>
        <p:spPr>
          <a:xfrm>
            <a:off x="1833840" y="504360"/>
            <a:ext cx="8077320" cy="1019880"/>
          </a:xfrm>
          <a:prstGeom prst="rect">
            <a:avLst/>
          </a:prstGeom>
        </p:spPr>
        <p:txBody>
          <a:bodyPr lIns="0" rIns="0" tIns="0" bIns="0" anchor="ctr"/>
          <a:p>
            <a:pPr algn="ctr"/>
            <a:r>
              <a:rPr b="1" lang="en-US" sz="2400">
                <a:latin typeface="Times New Roman"/>
              </a:rPr>
              <a:t>Variance inflation for associations of sharply defined, spatially separated phenotypes with rare, spatially separated alleles</a:t>
            </a:r>
            <a:endParaRPr/>
          </a:p>
        </p:txBody>
      </p:sp>
      <p:sp>
        <p:nvSpPr>
          <p:cNvPr id="4428" name="TextShape 2"/>
          <p:cNvSpPr txBox="1"/>
          <p:nvPr/>
        </p:nvSpPr>
        <p:spPr>
          <a:xfrm>
            <a:off x="1887480" y="4135680"/>
            <a:ext cx="7933320" cy="346320"/>
          </a:xfrm>
          <a:prstGeom prst="rect">
            <a:avLst/>
          </a:prstGeom>
        </p:spPr>
        <p:txBody>
          <a:bodyPr lIns="90000" rIns="90000" tIns="45000" bIns="45000"/>
          <a:p>
            <a:r>
              <a:rPr b="1" lang="en-US">
                <a:latin typeface="Arial"/>
              </a:rPr>
              <a:t>Common (~10% MAF) alleles Hierachical Clusting via Jaccard similarity</a:t>
            </a:r>
            <a:endParaRPr/>
          </a:p>
        </p:txBody>
      </p:sp>
      <p:pic>
        <p:nvPicPr>
          <p:cNvPr id="4429" name="" descr=""/>
          <p:cNvPicPr/>
          <p:nvPr/>
        </p:nvPicPr>
        <p:blipFill>
          <a:blip r:embed="rId1"/>
          <a:stretch>
            <a:fillRect/>
          </a:stretch>
        </p:blipFill>
        <p:spPr>
          <a:xfrm>
            <a:off x="2073240" y="4583160"/>
            <a:ext cx="7944840" cy="2383200"/>
          </a:xfrm>
          <a:prstGeom prst="rect">
            <a:avLst/>
          </a:prstGeom>
          <a:ln>
            <a:noFill/>
          </a:ln>
        </p:spPr>
      </p:pic>
      <p:pic>
        <p:nvPicPr>
          <p:cNvPr id="4430" name="" descr=""/>
          <p:cNvPicPr/>
          <p:nvPr/>
        </p:nvPicPr>
        <p:blipFill>
          <a:blip r:embed="rId2"/>
          <a:stretch>
            <a:fillRect/>
          </a:stretch>
        </p:blipFill>
        <p:spPr>
          <a:xfrm>
            <a:off x="2031480" y="1761480"/>
            <a:ext cx="7914600" cy="2374200"/>
          </a:xfrm>
          <a:prstGeom prst="rect">
            <a:avLst/>
          </a:prstGeom>
          <a:ln>
            <a:noFill/>
          </a:ln>
        </p:spPr>
      </p:pic>
      <p:sp>
        <p:nvSpPr>
          <p:cNvPr id="4431" name="TextShape 3"/>
          <p:cNvSpPr txBox="1"/>
          <p:nvPr/>
        </p:nvSpPr>
        <p:spPr>
          <a:xfrm>
            <a:off x="2073240" y="6966360"/>
            <a:ext cx="7322040" cy="346320"/>
          </a:xfrm>
          <a:prstGeom prst="rect">
            <a:avLst/>
          </a:prstGeom>
        </p:spPr>
        <p:txBody>
          <a:bodyPr lIns="90000" rIns="90000" tIns="45000" bIns="45000"/>
          <a:p>
            <a:r>
              <a:rPr b="1" lang="en-US">
                <a:latin typeface="Arial"/>
              </a:rPr>
              <a:t>Rare (&lt;1% MAF) alleles Hierachical Clusting via Jaccard similarity</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TextShape 1"/>
          <p:cNvSpPr txBox="1"/>
          <p:nvPr/>
        </p:nvSpPr>
        <p:spPr>
          <a:xfrm>
            <a:off x="1620000" y="288000"/>
            <a:ext cx="8100000" cy="1248120"/>
          </a:xfrm>
          <a:prstGeom prst="rect">
            <a:avLst/>
          </a:prstGeom>
        </p:spPr>
        <p:txBody>
          <a:bodyPr lIns="0" rIns="0" tIns="0" bIns="0" anchor="ctr"/>
          <a:p>
            <a:pPr algn="ctr"/>
            <a:r>
              <a:rPr b="1" lang="en-US" sz="5400">
                <a:latin typeface="Times New Roman"/>
              </a:rPr>
              <a:t>Statistical Challenges</a:t>
            </a:r>
            <a:endParaRPr/>
          </a:p>
        </p:txBody>
      </p:sp>
      <p:sp>
        <p:nvSpPr>
          <p:cNvPr id="148" name="TextShape 2"/>
          <p:cNvSpPr txBox="1"/>
          <p:nvPr/>
        </p:nvSpPr>
        <p:spPr>
          <a:xfrm>
            <a:off x="1764000" y="1859760"/>
            <a:ext cx="8100000" cy="4384440"/>
          </a:xfrm>
          <a:prstGeom prst="rect">
            <a:avLst/>
          </a:prstGeom>
        </p:spPr>
        <p:txBody>
          <a:bodyPr lIns="0" rIns="0" tIns="0" bIns="0"/>
          <a:p>
            <a:pPr>
              <a:buSzPct val="25000"/>
              <a:buFont typeface="StarSymbol"/>
              <a:buChar char=""/>
            </a:pPr>
            <a:r>
              <a:rPr lang="en-US" sz="2400">
                <a:latin typeface="Arial"/>
              </a:rPr>
              <a:t>Gene expression measurements are noisy, biased.</a:t>
            </a:r>
            <a:endParaRPr/>
          </a:p>
          <a:p>
            <a:pPr>
              <a:buSzPct val="25000"/>
              <a:buFont typeface="StarSymbol"/>
              <a:buChar char=""/>
            </a:pPr>
            <a:r>
              <a:rPr lang="en-US" sz="2400">
                <a:latin typeface="Arial"/>
              </a:rPr>
              <a:t>Model complexity may require the estimate of too many model parameters.</a:t>
            </a:r>
            <a:endParaRPr/>
          </a:p>
          <a:p>
            <a:pPr lvl="1">
              <a:buSzPct val="25000"/>
              <a:buFont typeface="StarSymbol"/>
              <a:buChar char=""/>
            </a:pPr>
            <a:r>
              <a:rPr lang="en-US" sz="2400">
                <a:latin typeface="Arial"/>
              </a:rPr>
              <a:t>May be computationally intractable.</a:t>
            </a:r>
            <a:endParaRPr/>
          </a:p>
          <a:p>
            <a:pPr lvl="1">
              <a:buSzPct val="25000"/>
              <a:buFont typeface="StarSymbol"/>
              <a:buChar char=""/>
            </a:pPr>
            <a:r>
              <a:rPr lang="en-US" sz="2400">
                <a:latin typeface="Arial"/>
              </a:rPr>
              <a:t>May be statistically undetermined.</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TextShape 1"/>
          <p:cNvSpPr txBox="1"/>
          <p:nvPr/>
        </p:nvSpPr>
        <p:spPr>
          <a:xfrm>
            <a:off x="1620000" y="150840"/>
            <a:ext cx="8100000" cy="1521720"/>
          </a:xfrm>
          <a:prstGeom prst="rect">
            <a:avLst/>
          </a:prstGeom>
        </p:spPr>
        <p:txBody>
          <a:bodyPr lIns="0" rIns="0" tIns="0" bIns="0" anchor="ctr"/>
          <a:p>
            <a:pPr algn="ctr"/>
            <a:r>
              <a:rPr b="1" lang="en-US" sz="5400">
                <a:latin typeface="Times New Roman"/>
              </a:rPr>
              <a:t>How to address dimensionality?</a:t>
            </a:r>
            <a:endParaRPr/>
          </a:p>
        </p:txBody>
      </p:sp>
      <p:sp>
        <p:nvSpPr>
          <p:cNvPr id="150" name="TextShape 2"/>
          <p:cNvSpPr txBox="1"/>
          <p:nvPr/>
        </p:nvSpPr>
        <p:spPr>
          <a:xfrm>
            <a:off x="1620000" y="1823760"/>
            <a:ext cx="8100000" cy="4384440"/>
          </a:xfrm>
          <a:prstGeom prst="rect">
            <a:avLst/>
          </a:prstGeom>
        </p:spPr>
        <p:txBody>
          <a:bodyPr lIns="0" rIns="0" tIns="0" bIns="0"/>
          <a:p>
            <a:pPr>
              <a:buSzPct val="25000"/>
              <a:buFont typeface="StarSymbol"/>
              <a:buChar char=""/>
            </a:pPr>
            <a:r>
              <a:rPr lang="en-US" sz="2200">
                <a:latin typeface="Arial"/>
              </a:rPr>
              <a:t>Assume sparsity.</a:t>
            </a:r>
            <a:endParaRPr/>
          </a:p>
          <a:p>
            <a:pPr lvl="1">
              <a:buSzPct val="45000"/>
              <a:buFont typeface="StarSymbol"/>
              <a:buChar char=""/>
            </a:pPr>
            <a:r>
              <a:rPr lang="en-US" sz="2200">
                <a:latin typeface="Arial"/>
              </a:rPr>
              <a:t>Define simpler model to reduce parameter space.</a:t>
            </a:r>
            <a:endParaRPr/>
          </a:p>
          <a:p>
            <a:pPr lvl="1">
              <a:buSzPct val="45000"/>
              <a:buFont typeface="StarSymbol"/>
              <a:buChar char=""/>
            </a:pPr>
            <a:r>
              <a:rPr lang="en-US" sz="2200">
                <a:latin typeface="Arial"/>
              </a:rPr>
              <a:t>Use </a:t>
            </a:r>
            <a:r>
              <a:rPr i="1" lang="en-US" sz="2200">
                <a:latin typeface="Arial"/>
              </a:rPr>
              <a:t>a priori</a:t>
            </a:r>
            <a:r>
              <a:rPr lang="en-US" sz="2200">
                <a:latin typeface="Arial"/>
              </a:rPr>
              <a:t> information to eliminate potential edges.</a:t>
            </a:r>
            <a:endParaRPr/>
          </a:p>
          <a:p>
            <a:pPr lvl="1">
              <a:buSzPct val="45000"/>
              <a:buFont typeface="StarSymbol"/>
              <a:buChar char=""/>
            </a:pPr>
            <a:r>
              <a:rPr lang="en-US" sz="2200">
                <a:latin typeface="Arial"/>
              </a:rPr>
              <a:t>Use regularized regression methods to impose sparsity.</a:t>
            </a:r>
            <a:endParaRPr/>
          </a:p>
          <a:p>
            <a:pPr lvl="1">
              <a:buSzPct val="45000"/>
              <a:buFont typeface="StarSymbol"/>
              <a:buChar char=""/>
            </a:pPr>
            <a:r>
              <a:rPr lang="en-US" sz="2200">
                <a:latin typeface="Arial"/>
              </a:rPr>
              <a:t>Use heuristic approaches based on priors.</a:t>
            </a:r>
            <a:endParaRPr/>
          </a:p>
          <a:p>
            <a:pPr>
              <a:buSzPct val="25000"/>
              <a:buFont typeface="StarSymbol"/>
              <a:buChar char=""/>
            </a:pPr>
            <a:r>
              <a:rPr lang="en-US" sz="2200">
                <a:latin typeface="Arial"/>
              </a:rPr>
              <a:t>Define model interpretation to allow edges to define “influence”.</a:t>
            </a:r>
            <a:endParaRPr/>
          </a:p>
        </p:txBody>
      </p:sp>
      <p:sp>
        <p:nvSpPr>
          <p:cNvPr id="151" name="Line 3"/>
          <p:cNvSpPr/>
          <p:nvPr/>
        </p:nvSpPr>
        <p:spPr>
          <a:xfrm>
            <a:off x="3019320" y="6541200"/>
            <a:ext cx="1468080" cy="0"/>
          </a:xfrm>
          <a:prstGeom prst="line">
            <a:avLst/>
          </a:prstGeom>
          <a:ln w="29160">
            <a:solidFill>
              <a:srgbClr val="000000"/>
            </a:solidFill>
            <a:round/>
            <a:tailEnd len="med" type="triangle" w="med"/>
          </a:ln>
        </p:spPr>
      </p:sp>
      <p:sp>
        <p:nvSpPr>
          <p:cNvPr id="152" name="Line 4"/>
          <p:cNvSpPr/>
          <p:nvPr/>
        </p:nvSpPr>
        <p:spPr>
          <a:xfrm>
            <a:off x="4819320" y="6541200"/>
            <a:ext cx="1468080" cy="0"/>
          </a:xfrm>
          <a:prstGeom prst="line">
            <a:avLst/>
          </a:prstGeom>
          <a:ln w="29160">
            <a:solidFill>
              <a:srgbClr val="000000"/>
            </a:solidFill>
            <a:round/>
            <a:tailEnd len="med" type="triangle" w="med"/>
          </a:ln>
        </p:spPr>
      </p:sp>
      <p:sp>
        <p:nvSpPr>
          <p:cNvPr id="153" name="Ellipse 5"/>
          <p:cNvSpPr/>
          <p:nvPr/>
        </p:nvSpPr>
        <p:spPr>
          <a:xfrm>
            <a:off x="2857680" y="5939280"/>
            <a:ext cx="3827880" cy="1159200"/>
          </a:xfrm>
          <a:prstGeom prst="ellipse">
            <a:avLst/>
          </a:prstGeom>
          <a:solidFill>
            <a:srgbClr val="729fcf"/>
          </a:solidFill>
          <a:ln w="29160">
            <a:solidFill>
              <a:srgbClr val="b2b2b2"/>
            </a:solidFill>
            <a:round/>
            <a:tailEnd len="med" type="triangle" w="med"/>
          </a:ln>
        </p:spPr>
      </p:sp>
      <p:sp>
        <p:nvSpPr>
          <p:cNvPr id="154" name="Ellipse 6"/>
          <p:cNvSpPr/>
          <p:nvPr/>
        </p:nvSpPr>
        <p:spPr>
          <a:xfrm>
            <a:off x="2615040" y="6163920"/>
            <a:ext cx="718920" cy="718920"/>
          </a:xfrm>
          <a:prstGeom prst="ellipse">
            <a:avLst/>
          </a:prstGeom>
          <a:solidFill>
            <a:srgbClr val="729fcf"/>
          </a:solidFill>
          <a:ln>
            <a:solidFill>
              <a:srgbClr val="3465a4"/>
            </a:solidFill>
          </a:ln>
        </p:spPr>
      </p:sp>
      <p:sp>
        <p:nvSpPr>
          <p:cNvPr id="155" name="Ellipse 7"/>
          <p:cNvSpPr/>
          <p:nvPr/>
        </p:nvSpPr>
        <p:spPr>
          <a:xfrm>
            <a:off x="4487400" y="6164280"/>
            <a:ext cx="718920" cy="718920"/>
          </a:xfrm>
          <a:prstGeom prst="ellipse">
            <a:avLst/>
          </a:prstGeom>
          <a:solidFill>
            <a:srgbClr val="729fcf"/>
          </a:solidFill>
          <a:ln>
            <a:solidFill>
              <a:srgbClr val="3465a4"/>
            </a:solidFill>
          </a:ln>
        </p:spPr>
      </p:sp>
      <p:sp>
        <p:nvSpPr>
          <p:cNvPr id="156" name="Ellipse 8"/>
          <p:cNvSpPr/>
          <p:nvPr/>
        </p:nvSpPr>
        <p:spPr>
          <a:xfrm>
            <a:off x="6287760" y="6164640"/>
            <a:ext cx="718920" cy="718920"/>
          </a:xfrm>
          <a:prstGeom prst="ellipse">
            <a:avLst/>
          </a:prstGeom>
          <a:solidFill>
            <a:srgbClr val="729fcf"/>
          </a:solidFill>
          <a:ln>
            <a:solidFill>
              <a:srgbClr val="3465a4"/>
            </a:solidFill>
          </a:ln>
        </p:spPr>
      </p:sp>
      <p:sp>
        <p:nvSpPr>
          <p:cNvPr id="157" name="TextShape 9"/>
          <p:cNvSpPr txBox="1"/>
          <p:nvPr/>
        </p:nvSpPr>
        <p:spPr>
          <a:xfrm>
            <a:off x="2812320" y="6370920"/>
            <a:ext cx="333000" cy="346320"/>
          </a:xfrm>
          <a:prstGeom prst="rect">
            <a:avLst/>
          </a:prstGeom>
        </p:spPr>
        <p:txBody>
          <a:bodyPr lIns="90000" rIns="90000" tIns="45000" bIns="45000"/>
          <a:p>
            <a:r>
              <a:rPr lang="en-US">
                <a:latin typeface="Arial"/>
              </a:rPr>
              <a:t>A</a:t>
            </a:r>
            <a:endParaRPr/>
          </a:p>
        </p:txBody>
      </p:sp>
      <p:sp>
        <p:nvSpPr>
          <p:cNvPr id="158" name="TextShape 10"/>
          <p:cNvSpPr txBox="1"/>
          <p:nvPr/>
        </p:nvSpPr>
        <p:spPr>
          <a:xfrm>
            <a:off x="4684680" y="6370920"/>
            <a:ext cx="333000" cy="346320"/>
          </a:xfrm>
          <a:prstGeom prst="rect">
            <a:avLst/>
          </a:prstGeom>
        </p:spPr>
        <p:txBody>
          <a:bodyPr lIns="90000" rIns="90000" tIns="45000" bIns="45000"/>
          <a:p>
            <a:r>
              <a:rPr lang="en-US">
                <a:latin typeface="Arial"/>
              </a:rPr>
              <a:t>B</a:t>
            </a:r>
            <a:endParaRPr/>
          </a:p>
        </p:txBody>
      </p:sp>
      <p:sp>
        <p:nvSpPr>
          <p:cNvPr id="159" name="TextShape 11"/>
          <p:cNvSpPr txBox="1"/>
          <p:nvPr/>
        </p:nvSpPr>
        <p:spPr>
          <a:xfrm>
            <a:off x="6485040" y="6370920"/>
            <a:ext cx="345240" cy="346320"/>
          </a:xfrm>
          <a:prstGeom prst="rect">
            <a:avLst/>
          </a:prstGeom>
        </p:spPr>
        <p:txBody>
          <a:bodyPr lIns="90000" rIns="90000" tIns="45000" bIns="45000"/>
          <a:p>
            <a:r>
              <a:rPr lang="en-US">
                <a:latin typeface="Arial"/>
              </a:rPr>
              <a:t>C</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TextShape 1"/>
          <p:cNvSpPr txBox="1"/>
          <p:nvPr/>
        </p:nvSpPr>
        <p:spPr>
          <a:xfrm>
            <a:off x="1620000" y="150840"/>
            <a:ext cx="8100000" cy="1521720"/>
          </a:xfrm>
          <a:prstGeom prst="rect">
            <a:avLst/>
          </a:prstGeom>
        </p:spPr>
        <p:txBody>
          <a:bodyPr lIns="0" rIns="0" tIns="0" bIns="0" anchor="ctr"/>
          <a:p>
            <a:pPr algn="ctr"/>
            <a:r>
              <a:rPr b="1" lang="en-US" sz="5400">
                <a:latin typeface="Times New Roman"/>
              </a:rPr>
              <a:t>Challenges in GRN inference</a:t>
            </a:r>
            <a:endParaRPr/>
          </a:p>
        </p:txBody>
      </p:sp>
      <p:sp>
        <p:nvSpPr>
          <p:cNvPr id="161" name="Line 2"/>
          <p:cNvSpPr/>
          <p:nvPr/>
        </p:nvSpPr>
        <p:spPr>
          <a:xfrm flipV="1">
            <a:off x="2920320" y="2551680"/>
            <a:ext cx="512280" cy="1986120"/>
          </a:xfrm>
          <a:prstGeom prst="line">
            <a:avLst/>
          </a:prstGeom>
          <a:ln>
            <a:solidFill>
              <a:srgbClr val="000000"/>
            </a:solidFill>
          </a:ln>
        </p:spPr>
      </p:sp>
      <p:sp>
        <p:nvSpPr>
          <p:cNvPr id="162" name="Line 3"/>
          <p:cNvSpPr/>
          <p:nvPr/>
        </p:nvSpPr>
        <p:spPr>
          <a:xfrm flipV="1">
            <a:off x="2920680" y="2327040"/>
            <a:ext cx="2776320" cy="2211120"/>
          </a:xfrm>
          <a:prstGeom prst="line">
            <a:avLst/>
          </a:prstGeom>
          <a:ln>
            <a:solidFill>
              <a:srgbClr val="000000"/>
            </a:solidFill>
          </a:ln>
        </p:spPr>
      </p:sp>
      <p:sp>
        <p:nvSpPr>
          <p:cNvPr id="163" name="Line 4"/>
          <p:cNvSpPr/>
          <p:nvPr/>
        </p:nvSpPr>
        <p:spPr>
          <a:xfrm flipV="1">
            <a:off x="2920680" y="3728880"/>
            <a:ext cx="4393800" cy="809280"/>
          </a:xfrm>
          <a:prstGeom prst="line">
            <a:avLst/>
          </a:prstGeom>
          <a:ln>
            <a:solidFill>
              <a:srgbClr val="000000"/>
            </a:solidFill>
          </a:ln>
        </p:spPr>
      </p:sp>
      <p:sp>
        <p:nvSpPr>
          <p:cNvPr id="164" name="Line 5"/>
          <p:cNvSpPr/>
          <p:nvPr/>
        </p:nvSpPr>
        <p:spPr>
          <a:xfrm>
            <a:off x="2921040" y="4538160"/>
            <a:ext cx="3719520" cy="987840"/>
          </a:xfrm>
          <a:prstGeom prst="line">
            <a:avLst/>
          </a:prstGeom>
          <a:ln>
            <a:solidFill>
              <a:srgbClr val="000000"/>
            </a:solidFill>
          </a:ln>
        </p:spPr>
      </p:sp>
      <p:sp>
        <p:nvSpPr>
          <p:cNvPr id="165" name="Line 6"/>
          <p:cNvSpPr/>
          <p:nvPr/>
        </p:nvSpPr>
        <p:spPr>
          <a:xfrm>
            <a:off x="2921040" y="4538160"/>
            <a:ext cx="1536120" cy="1617120"/>
          </a:xfrm>
          <a:prstGeom prst="line">
            <a:avLst/>
          </a:prstGeom>
          <a:ln>
            <a:solidFill>
              <a:srgbClr val="000000"/>
            </a:solidFill>
          </a:ln>
        </p:spPr>
      </p:sp>
      <p:sp>
        <p:nvSpPr>
          <p:cNvPr id="166" name="Line 7"/>
          <p:cNvSpPr/>
          <p:nvPr/>
        </p:nvSpPr>
        <p:spPr>
          <a:xfrm>
            <a:off x="3432600" y="2551680"/>
            <a:ext cx="1024920" cy="3603600"/>
          </a:xfrm>
          <a:prstGeom prst="line">
            <a:avLst/>
          </a:prstGeom>
          <a:ln>
            <a:solidFill>
              <a:srgbClr val="000000"/>
            </a:solidFill>
          </a:ln>
        </p:spPr>
      </p:sp>
      <p:sp>
        <p:nvSpPr>
          <p:cNvPr id="167" name="Line 8"/>
          <p:cNvSpPr/>
          <p:nvPr/>
        </p:nvSpPr>
        <p:spPr>
          <a:xfrm flipH="1">
            <a:off x="4457880" y="2246400"/>
            <a:ext cx="1257120" cy="3908880"/>
          </a:xfrm>
          <a:prstGeom prst="line">
            <a:avLst/>
          </a:prstGeom>
          <a:ln>
            <a:solidFill>
              <a:srgbClr val="000000"/>
            </a:solidFill>
          </a:ln>
        </p:spPr>
      </p:sp>
      <p:sp>
        <p:nvSpPr>
          <p:cNvPr id="168" name="Line 9"/>
          <p:cNvSpPr/>
          <p:nvPr/>
        </p:nvSpPr>
        <p:spPr>
          <a:xfrm flipH="1">
            <a:off x="4457880" y="3728880"/>
            <a:ext cx="2856600" cy="2426400"/>
          </a:xfrm>
          <a:prstGeom prst="line">
            <a:avLst/>
          </a:prstGeom>
          <a:ln>
            <a:solidFill>
              <a:srgbClr val="000000"/>
            </a:solidFill>
          </a:ln>
        </p:spPr>
      </p:sp>
      <p:sp>
        <p:nvSpPr>
          <p:cNvPr id="169" name="Line 10"/>
          <p:cNvSpPr/>
          <p:nvPr/>
        </p:nvSpPr>
        <p:spPr>
          <a:xfrm flipH="1">
            <a:off x="4458240" y="5526000"/>
            <a:ext cx="2182320" cy="629280"/>
          </a:xfrm>
          <a:prstGeom prst="line">
            <a:avLst/>
          </a:prstGeom>
          <a:ln>
            <a:solidFill>
              <a:srgbClr val="000000"/>
            </a:solidFill>
          </a:ln>
        </p:spPr>
      </p:sp>
      <p:sp>
        <p:nvSpPr>
          <p:cNvPr id="170" name="Line 11"/>
          <p:cNvSpPr/>
          <p:nvPr/>
        </p:nvSpPr>
        <p:spPr>
          <a:xfrm flipH="1" flipV="1">
            <a:off x="3432600" y="2551680"/>
            <a:ext cx="3207960" cy="2974320"/>
          </a:xfrm>
          <a:prstGeom prst="line">
            <a:avLst/>
          </a:prstGeom>
          <a:ln>
            <a:solidFill>
              <a:srgbClr val="000000"/>
            </a:solidFill>
          </a:ln>
        </p:spPr>
      </p:sp>
      <p:sp>
        <p:nvSpPr>
          <p:cNvPr id="171" name="Line 12"/>
          <p:cNvSpPr/>
          <p:nvPr/>
        </p:nvSpPr>
        <p:spPr>
          <a:xfrm flipH="1" flipV="1">
            <a:off x="5715000" y="2327040"/>
            <a:ext cx="925920" cy="3198960"/>
          </a:xfrm>
          <a:prstGeom prst="line">
            <a:avLst/>
          </a:prstGeom>
          <a:ln>
            <a:solidFill>
              <a:srgbClr val="000000"/>
            </a:solidFill>
          </a:ln>
        </p:spPr>
      </p:sp>
      <p:sp>
        <p:nvSpPr>
          <p:cNvPr id="172" name="Line 13"/>
          <p:cNvSpPr/>
          <p:nvPr/>
        </p:nvSpPr>
        <p:spPr>
          <a:xfrm flipV="1">
            <a:off x="6640920" y="3728880"/>
            <a:ext cx="673560" cy="1797120"/>
          </a:xfrm>
          <a:prstGeom prst="line">
            <a:avLst/>
          </a:prstGeom>
          <a:ln>
            <a:solidFill>
              <a:srgbClr val="000000"/>
            </a:solidFill>
          </a:ln>
        </p:spPr>
      </p:sp>
      <p:sp>
        <p:nvSpPr>
          <p:cNvPr id="173" name="Line 14"/>
          <p:cNvSpPr/>
          <p:nvPr/>
        </p:nvSpPr>
        <p:spPr>
          <a:xfrm>
            <a:off x="3378600" y="2551680"/>
            <a:ext cx="3936240" cy="1177200"/>
          </a:xfrm>
          <a:prstGeom prst="line">
            <a:avLst/>
          </a:prstGeom>
          <a:ln>
            <a:solidFill>
              <a:srgbClr val="000000"/>
            </a:solidFill>
          </a:ln>
        </p:spPr>
      </p:sp>
      <p:sp>
        <p:nvSpPr>
          <p:cNvPr id="174" name="Line 15"/>
          <p:cNvSpPr/>
          <p:nvPr/>
        </p:nvSpPr>
        <p:spPr>
          <a:xfrm>
            <a:off x="5715000" y="2246400"/>
            <a:ext cx="1599840" cy="1482480"/>
          </a:xfrm>
          <a:prstGeom prst="line">
            <a:avLst/>
          </a:prstGeom>
          <a:ln>
            <a:solidFill>
              <a:srgbClr val="000000"/>
            </a:solidFill>
          </a:ln>
        </p:spPr>
      </p:sp>
      <p:sp>
        <p:nvSpPr>
          <p:cNvPr id="175" name="Line 16"/>
          <p:cNvSpPr/>
          <p:nvPr/>
        </p:nvSpPr>
        <p:spPr>
          <a:xfrm flipH="1">
            <a:off x="3432600" y="2246400"/>
            <a:ext cx="2282400" cy="305280"/>
          </a:xfrm>
          <a:prstGeom prst="line">
            <a:avLst/>
          </a:prstGeom>
          <a:ln>
            <a:solidFill>
              <a:srgbClr val="000000"/>
            </a:solidFill>
          </a:ln>
        </p:spPr>
      </p:sp>
      <p:sp>
        <p:nvSpPr>
          <p:cNvPr id="176" name="Ellipse 17"/>
          <p:cNvSpPr/>
          <p:nvPr/>
        </p:nvSpPr>
        <p:spPr>
          <a:xfrm>
            <a:off x="3045600" y="2217600"/>
            <a:ext cx="727560" cy="727560"/>
          </a:xfrm>
          <a:prstGeom prst="ellipse">
            <a:avLst/>
          </a:prstGeom>
          <a:solidFill>
            <a:srgbClr val="729fcf"/>
          </a:solidFill>
          <a:ln w="19080">
            <a:solidFill>
              <a:srgbClr val="000000"/>
            </a:solidFill>
            <a:round/>
          </a:ln>
        </p:spPr>
      </p:sp>
      <p:sp>
        <p:nvSpPr>
          <p:cNvPr id="177" name="Ellipse 18"/>
          <p:cNvSpPr/>
          <p:nvPr/>
        </p:nvSpPr>
        <p:spPr>
          <a:xfrm>
            <a:off x="5277240" y="1966680"/>
            <a:ext cx="727560" cy="727560"/>
          </a:xfrm>
          <a:prstGeom prst="ellipse">
            <a:avLst/>
          </a:prstGeom>
          <a:solidFill>
            <a:srgbClr val="729fcf"/>
          </a:solidFill>
          <a:ln w="19080">
            <a:solidFill>
              <a:srgbClr val="000000"/>
            </a:solidFill>
            <a:round/>
          </a:ln>
        </p:spPr>
      </p:sp>
      <p:sp>
        <p:nvSpPr>
          <p:cNvPr id="178" name="Ellipse 19"/>
          <p:cNvSpPr/>
          <p:nvPr/>
        </p:nvSpPr>
        <p:spPr>
          <a:xfrm>
            <a:off x="2524680" y="4158720"/>
            <a:ext cx="727560" cy="727560"/>
          </a:xfrm>
          <a:prstGeom prst="ellipse">
            <a:avLst/>
          </a:prstGeom>
          <a:solidFill>
            <a:srgbClr val="729fcf"/>
          </a:solidFill>
          <a:ln w="19080">
            <a:solidFill>
              <a:srgbClr val="000000"/>
            </a:solidFill>
            <a:round/>
          </a:ln>
        </p:spPr>
      </p:sp>
      <p:sp>
        <p:nvSpPr>
          <p:cNvPr id="179" name="Ellipse 20"/>
          <p:cNvSpPr/>
          <p:nvPr/>
        </p:nvSpPr>
        <p:spPr>
          <a:xfrm>
            <a:off x="6904080" y="3341880"/>
            <a:ext cx="727560" cy="727560"/>
          </a:xfrm>
          <a:prstGeom prst="ellipse">
            <a:avLst/>
          </a:prstGeom>
          <a:solidFill>
            <a:srgbClr val="729fcf"/>
          </a:solidFill>
          <a:ln w="19080">
            <a:solidFill>
              <a:srgbClr val="000000"/>
            </a:solidFill>
            <a:round/>
          </a:ln>
        </p:spPr>
      </p:sp>
      <p:sp>
        <p:nvSpPr>
          <p:cNvPr id="180" name="Ellipse 21"/>
          <p:cNvSpPr/>
          <p:nvPr/>
        </p:nvSpPr>
        <p:spPr>
          <a:xfrm>
            <a:off x="6266520" y="5130360"/>
            <a:ext cx="727560" cy="727560"/>
          </a:xfrm>
          <a:prstGeom prst="ellipse">
            <a:avLst/>
          </a:prstGeom>
          <a:solidFill>
            <a:srgbClr val="729fcf"/>
          </a:solidFill>
          <a:ln w="19080">
            <a:solidFill>
              <a:srgbClr val="000000"/>
            </a:solidFill>
            <a:round/>
          </a:ln>
        </p:spPr>
      </p:sp>
      <p:sp>
        <p:nvSpPr>
          <p:cNvPr id="181" name="Ellipse 22"/>
          <p:cNvSpPr/>
          <p:nvPr/>
        </p:nvSpPr>
        <p:spPr>
          <a:xfrm>
            <a:off x="4083120" y="5751000"/>
            <a:ext cx="727560" cy="727560"/>
          </a:xfrm>
          <a:prstGeom prst="ellipse">
            <a:avLst/>
          </a:prstGeom>
          <a:solidFill>
            <a:srgbClr val="729fcf"/>
          </a:solidFill>
          <a:ln w="19080">
            <a:solidFill>
              <a:srgbClr val="000000"/>
            </a:solidFill>
            <a:round/>
          </a:ln>
        </p:spPr>
      </p:sp>
      <p:sp>
        <p:nvSpPr>
          <p:cNvPr id="182" name="TextShape 23"/>
          <p:cNvSpPr txBox="1"/>
          <p:nvPr/>
        </p:nvSpPr>
        <p:spPr>
          <a:xfrm>
            <a:off x="6963840" y="6244920"/>
            <a:ext cx="2133000" cy="346320"/>
          </a:xfrm>
          <a:prstGeom prst="rect">
            <a:avLst/>
          </a:prstGeom>
        </p:spPr>
        <p:txBody>
          <a:bodyPr lIns="90000" rIns="90000" tIns="45000" bIns="45000"/>
          <a:p>
            <a:r>
              <a:rPr lang="en-US">
                <a:latin typeface="Arial"/>
              </a:rPr>
              <a:t>(p choose 2) edges</a:t>
            </a:r>
            <a:endParaRPr/>
          </a:p>
        </p:txBody>
      </p:sp>
    </p:spTree>
  </p:cSld>
  <p:timing>
    <p:tnLst>
      <p:par>
        <p:cTn id="1" dur="indefinite" restart="never" nodeType="tmRoot">
          <p:childTnLst>
            <p:seq>
              <p:cTn id="2" nodeType="mainSeq">
                <p:childTnLst>
                  <p:par>
                    <p:cTn id="3" fill="freeze">
                      <p:stCondLst>
                        <p:cond delay="indefinite"/>
                      </p:stCondLst>
                      <p:childTnLst>
                        <p:par>
                          <p:cTn id="4" fill="freeze">
                            <p:stCondLst>
                              <p:cond delay="0"/>
                            </p:stCondLst>
                            <p:childTnLst>
                              <p:par>
                                <p:cTn id="5" nodeType="clickEffect" fill="hold" presetClass="entr" presetID="1">
                                  <p:stCondLst>
                                    <p:cond delay="0"/>
                                  </p:stCondLst>
                                  <p:childTnLst>
                                    <p:set>
                                      <p:cBhvr>
                                        <p:cTn id="6" dur="1" fill="hold">
                                          <p:stCondLst>
                                            <p:cond delay="0"/>
                                          </p:stCondLst>
                                        </p:cTn>
                                        <p:tgtEl>
                                          <p:spTgt spid="-1"/>
                                        </p:tgtEl>
                                        <p:attrNameLst>
                                          <p:attrName>style.visibility</p:attrName>
                                        </p:attrNameLst>
                                      </p:cBhvr>
                                      <p:to>
                                        <p:strVal val="visible"/>
                                      </p:to>
                                    </p:set>
                                  </p:childTnLst>
                                </p:cTn>
                              </p:par>
                            </p:childTnLst>
                          </p:cTn>
                        </p:par>
                      </p:childTnLst>
                    </p:cTn>
                  </p:par>
                  <p:par>
                    <p:cTn id="7" fill="freeze">
                      <p:stCondLst>
                        <p:cond delay="indefinite"/>
                      </p:stCondLst>
                      <p:childTnLst>
                        <p:par>
                          <p:cTn id="8" fill="freeze">
                            <p:stCondLst>
                              <p:cond delay="0"/>
                            </p:stCondLst>
                            <p:childTnLst>
                              <p:par>
                                <p:cTn id="9" nodeType="clickEffect" fill="hold" presetClass="entr" presetID="1">
                                  <p:stCondLst>
                                    <p:cond delay="0"/>
                                  </p:stCondLst>
                                  <p:childTnLst>
                                    <p:set>
                                      <p:cBhvr>
                                        <p:cTn id="10" dur="1" fill="hold">
                                          <p:stCondLst>
                                            <p:cond delay="0"/>
                                          </p:stCondLst>
                                        </p:cTn>
                                        <p:tgtEl>
                                          <p:spTgt spid="182">
                                            <p:txEl>
                                              <p:pRg st="0" end="1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 name="Line 1"/>
          <p:cNvSpPr/>
          <p:nvPr/>
        </p:nvSpPr>
        <p:spPr>
          <a:xfrm flipV="1">
            <a:off x="2920680" y="2551680"/>
            <a:ext cx="512280" cy="1986120"/>
          </a:xfrm>
          <a:prstGeom prst="line">
            <a:avLst/>
          </a:prstGeom>
          <a:ln>
            <a:solidFill>
              <a:srgbClr val="000000"/>
            </a:solidFill>
          </a:ln>
        </p:spPr>
      </p:sp>
      <p:sp>
        <p:nvSpPr>
          <p:cNvPr id="184" name="Line 2"/>
          <p:cNvSpPr/>
          <p:nvPr/>
        </p:nvSpPr>
        <p:spPr>
          <a:xfrm flipV="1">
            <a:off x="2921040" y="2327040"/>
            <a:ext cx="2776320" cy="2211120"/>
          </a:xfrm>
          <a:prstGeom prst="line">
            <a:avLst/>
          </a:prstGeom>
          <a:ln>
            <a:solidFill>
              <a:srgbClr val="000000"/>
            </a:solidFill>
          </a:ln>
        </p:spPr>
      </p:sp>
      <p:sp>
        <p:nvSpPr>
          <p:cNvPr id="185" name="Line 3"/>
          <p:cNvSpPr/>
          <p:nvPr/>
        </p:nvSpPr>
        <p:spPr>
          <a:xfrm flipV="1">
            <a:off x="2921040" y="3728880"/>
            <a:ext cx="4393800" cy="809280"/>
          </a:xfrm>
          <a:prstGeom prst="line">
            <a:avLst/>
          </a:prstGeom>
          <a:ln>
            <a:solidFill>
              <a:srgbClr val="000000"/>
            </a:solidFill>
          </a:ln>
        </p:spPr>
      </p:sp>
      <p:sp>
        <p:nvSpPr>
          <p:cNvPr id="186" name="Line 4"/>
          <p:cNvSpPr/>
          <p:nvPr/>
        </p:nvSpPr>
        <p:spPr>
          <a:xfrm>
            <a:off x="2921400" y="4538160"/>
            <a:ext cx="3719520" cy="987840"/>
          </a:xfrm>
          <a:prstGeom prst="line">
            <a:avLst/>
          </a:prstGeom>
          <a:ln>
            <a:solidFill>
              <a:srgbClr val="000000"/>
            </a:solidFill>
          </a:ln>
        </p:spPr>
      </p:sp>
      <p:sp>
        <p:nvSpPr>
          <p:cNvPr id="187" name="Line 5"/>
          <p:cNvSpPr/>
          <p:nvPr/>
        </p:nvSpPr>
        <p:spPr>
          <a:xfrm>
            <a:off x="2921400" y="4538160"/>
            <a:ext cx="1536120" cy="1617120"/>
          </a:xfrm>
          <a:prstGeom prst="line">
            <a:avLst/>
          </a:prstGeom>
          <a:ln>
            <a:solidFill>
              <a:srgbClr val="000000"/>
            </a:solidFill>
          </a:ln>
        </p:spPr>
      </p:sp>
      <p:sp>
        <p:nvSpPr>
          <p:cNvPr id="188" name="Line 6"/>
          <p:cNvSpPr/>
          <p:nvPr/>
        </p:nvSpPr>
        <p:spPr>
          <a:xfrm>
            <a:off x="3432960" y="2551680"/>
            <a:ext cx="1024920" cy="3603600"/>
          </a:xfrm>
          <a:prstGeom prst="line">
            <a:avLst/>
          </a:prstGeom>
          <a:ln>
            <a:solidFill>
              <a:srgbClr val="000000"/>
            </a:solidFill>
          </a:ln>
        </p:spPr>
      </p:sp>
      <p:sp>
        <p:nvSpPr>
          <p:cNvPr id="189" name="Line 7"/>
          <p:cNvSpPr/>
          <p:nvPr/>
        </p:nvSpPr>
        <p:spPr>
          <a:xfrm flipH="1">
            <a:off x="4458240" y="2246400"/>
            <a:ext cx="1257120" cy="3908880"/>
          </a:xfrm>
          <a:prstGeom prst="line">
            <a:avLst/>
          </a:prstGeom>
          <a:ln>
            <a:solidFill>
              <a:srgbClr val="000000"/>
            </a:solidFill>
          </a:ln>
        </p:spPr>
      </p:sp>
      <p:sp>
        <p:nvSpPr>
          <p:cNvPr id="190" name="Line 8"/>
          <p:cNvSpPr/>
          <p:nvPr/>
        </p:nvSpPr>
        <p:spPr>
          <a:xfrm flipH="1">
            <a:off x="4458240" y="3728880"/>
            <a:ext cx="2856600" cy="2426400"/>
          </a:xfrm>
          <a:prstGeom prst="line">
            <a:avLst/>
          </a:prstGeom>
          <a:ln>
            <a:solidFill>
              <a:srgbClr val="000000"/>
            </a:solidFill>
          </a:ln>
        </p:spPr>
      </p:sp>
      <p:sp>
        <p:nvSpPr>
          <p:cNvPr id="191" name="Line 9"/>
          <p:cNvSpPr/>
          <p:nvPr/>
        </p:nvSpPr>
        <p:spPr>
          <a:xfrm flipH="1">
            <a:off x="4458600" y="5526000"/>
            <a:ext cx="2182320" cy="629280"/>
          </a:xfrm>
          <a:prstGeom prst="line">
            <a:avLst/>
          </a:prstGeom>
          <a:ln>
            <a:solidFill>
              <a:srgbClr val="000000"/>
            </a:solidFill>
          </a:ln>
        </p:spPr>
      </p:sp>
      <p:sp>
        <p:nvSpPr>
          <p:cNvPr id="192" name="Line 10"/>
          <p:cNvSpPr/>
          <p:nvPr/>
        </p:nvSpPr>
        <p:spPr>
          <a:xfrm flipH="1" flipV="1">
            <a:off x="3432960" y="2551680"/>
            <a:ext cx="3207960" cy="2974320"/>
          </a:xfrm>
          <a:prstGeom prst="line">
            <a:avLst/>
          </a:prstGeom>
          <a:ln>
            <a:solidFill>
              <a:srgbClr val="000000"/>
            </a:solidFill>
          </a:ln>
        </p:spPr>
      </p:sp>
      <p:sp>
        <p:nvSpPr>
          <p:cNvPr id="193" name="Line 11"/>
          <p:cNvSpPr/>
          <p:nvPr/>
        </p:nvSpPr>
        <p:spPr>
          <a:xfrm flipH="1" flipV="1">
            <a:off x="5715360" y="2327040"/>
            <a:ext cx="925920" cy="3198960"/>
          </a:xfrm>
          <a:prstGeom prst="line">
            <a:avLst/>
          </a:prstGeom>
          <a:ln>
            <a:solidFill>
              <a:srgbClr val="000000"/>
            </a:solidFill>
          </a:ln>
        </p:spPr>
      </p:sp>
      <p:sp>
        <p:nvSpPr>
          <p:cNvPr id="194" name="Line 12"/>
          <p:cNvSpPr/>
          <p:nvPr/>
        </p:nvSpPr>
        <p:spPr>
          <a:xfrm flipV="1">
            <a:off x="6641280" y="3728880"/>
            <a:ext cx="673560" cy="1797120"/>
          </a:xfrm>
          <a:prstGeom prst="line">
            <a:avLst/>
          </a:prstGeom>
          <a:ln>
            <a:solidFill>
              <a:srgbClr val="000000"/>
            </a:solidFill>
          </a:ln>
        </p:spPr>
      </p:sp>
      <p:sp>
        <p:nvSpPr>
          <p:cNvPr id="195" name="Line 13"/>
          <p:cNvSpPr/>
          <p:nvPr/>
        </p:nvSpPr>
        <p:spPr>
          <a:xfrm>
            <a:off x="3378960" y="2551680"/>
            <a:ext cx="3936240" cy="1177200"/>
          </a:xfrm>
          <a:prstGeom prst="line">
            <a:avLst/>
          </a:prstGeom>
          <a:ln>
            <a:solidFill>
              <a:srgbClr val="000000"/>
            </a:solidFill>
          </a:ln>
        </p:spPr>
      </p:sp>
      <p:sp>
        <p:nvSpPr>
          <p:cNvPr id="196" name="Line 14"/>
          <p:cNvSpPr/>
          <p:nvPr/>
        </p:nvSpPr>
        <p:spPr>
          <a:xfrm>
            <a:off x="5715360" y="2246400"/>
            <a:ext cx="1599840" cy="1482480"/>
          </a:xfrm>
          <a:prstGeom prst="line">
            <a:avLst/>
          </a:prstGeom>
          <a:ln>
            <a:solidFill>
              <a:srgbClr val="000000"/>
            </a:solidFill>
          </a:ln>
        </p:spPr>
      </p:sp>
      <p:sp>
        <p:nvSpPr>
          <p:cNvPr id="197" name="Line 15"/>
          <p:cNvSpPr/>
          <p:nvPr/>
        </p:nvSpPr>
        <p:spPr>
          <a:xfrm flipH="1">
            <a:off x="3432960" y="2246400"/>
            <a:ext cx="2282400" cy="305280"/>
          </a:xfrm>
          <a:prstGeom prst="line">
            <a:avLst/>
          </a:prstGeom>
          <a:ln>
            <a:solidFill>
              <a:srgbClr val="000000"/>
            </a:solidFill>
          </a:ln>
        </p:spPr>
      </p:sp>
      <p:sp>
        <p:nvSpPr>
          <p:cNvPr id="198" name="TextShape 16"/>
          <p:cNvSpPr txBox="1"/>
          <p:nvPr/>
        </p:nvSpPr>
        <p:spPr>
          <a:xfrm>
            <a:off x="1620000" y="150840"/>
            <a:ext cx="8100000" cy="1521720"/>
          </a:xfrm>
          <a:prstGeom prst="rect">
            <a:avLst/>
          </a:prstGeom>
        </p:spPr>
        <p:txBody>
          <a:bodyPr lIns="0" rIns="0" tIns="0" bIns="0" anchor="ctr"/>
          <a:p>
            <a:pPr algn="ctr"/>
            <a:r>
              <a:rPr b="1" lang="en-US" sz="5400">
                <a:latin typeface="Times New Roman"/>
              </a:rPr>
              <a:t>Challenges in GRN inference</a:t>
            </a:r>
            <a:endParaRPr/>
          </a:p>
        </p:txBody>
      </p:sp>
      <p:sp>
        <p:nvSpPr>
          <p:cNvPr id="199" name="Line 17"/>
          <p:cNvSpPr/>
          <p:nvPr/>
        </p:nvSpPr>
        <p:spPr>
          <a:xfrm flipV="1">
            <a:off x="2920320" y="2551680"/>
            <a:ext cx="512280" cy="1986120"/>
          </a:xfrm>
          <a:prstGeom prst="line">
            <a:avLst/>
          </a:prstGeom>
          <a:ln>
            <a:solidFill>
              <a:srgbClr val="000000"/>
            </a:solidFill>
          </a:ln>
        </p:spPr>
      </p:sp>
      <p:sp>
        <p:nvSpPr>
          <p:cNvPr id="200" name="Line 18"/>
          <p:cNvSpPr/>
          <p:nvPr/>
        </p:nvSpPr>
        <p:spPr>
          <a:xfrm flipV="1">
            <a:off x="2920680" y="3728880"/>
            <a:ext cx="4393800" cy="809280"/>
          </a:xfrm>
          <a:prstGeom prst="line">
            <a:avLst/>
          </a:prstGeom>
          <a:ln>
            <a:solidFill>
              <a:srgbClr val="000000"/>
            </a:solidFill>
          </a:ln>
        </p:spPr>
      </p:sp>
      <p:sp>
        <p:nvSpPr>
          <p:cNvPr id="201" name="Line 19"/>
          <p:cNvSpPr/>
          <p:nvPr/>
        </p:nvSpPr>
        <p:spPr>
          <a:xfrm>
            <a:off x="3432600" y="2551680"/>
            <a:ext cx="1024920" cy="3603600"/>
          </a:xfrm>
          <a:prstGeom prst="line">
            <a:avLst/>
          </a:prstGeom>
          <a:ln>
            <a:solidFill>
              <a:srgbClr val="000000"/>
            </a:solidFill>
          </a:ln>
        </p:spPr>
      </p:sp>
      <p:sp>
        <p:nvSpPr>
          <p:cNvPr id="202" name="Line 20"/>
          <p:cNvSpPr/>
          <p:nvPr/>
        </p:nvSpPr>
        <p:spPr>
          <a:xfrm flipH="1">
            <a:off x="4457880" y="3728880"/>
            <a:ext cx="2856600" cy="2426400"/>
          </a:xfrm>
          <a:prstGeom prst="line">
            <a:avLst/>
          </a:prstGeom>
          <a:ln>
            <a:solidFill>
              <a:srgbClr val="000000"/>
            </a:solidFill>
          </a:ln>
        </p:spPr>
      </p:sp>
      <p:sp>
        <p:nvSpPr>
          <p:cNvPr id="203" name="Line 21"/>
          <p:cNvSpPr/>
          <p:nvPr/>
        </p:nvSpPr>
        <p:spPr>
          <a:xfrm flipH="1" flipV="1">
            <a:off x="3432600" y="2551680"/>
            <a:ext cx="3207960" cy="2974320"/>
          </a:xfrm>
          <a:prstGeom prst="line">
            <a:avLst/>
          </a:prstGeom>
          <a:ln>
            <a:solidFill>
              <a:srgbClr val="000000"/>
            </a:solidFill>
          </a:ln>
        </p:spPr>
      </p:sp>
      <p:sp>
        <p:nvSpPr>
          <p:cNvPr id="204" name="Line 22"/>
          <p:cNvSpPr/>
          <p:nvPr/>
        </p:nvSpPr>
        <p:spPr>
          <a:xfrm flipV="1">
            <a:off x="6640920" y="3728880"/>
            <a:ext cx="673560" cy="1797120"/>
          </a:xfrm>
          <a:prstGeom prst="line">
            <a:avLst/>
          </a:prstGeom>
          <a:ln>
            <a:solidFill>
              <a:srgbClr val="000000"/>
            </a:solidFill>
          </a:ln>
        </p:spPr>
      </p:sp>
      <p:sp>
        <p:nvSpPr>
          <p:cNvPr id="205" name="Line 23"/>
          <p:cNvSpPr/>
          <p:nvPr/>
        </p:nvSpPr>
        <p:spPr>
          <a:xfrm>
            <a:off x="5715000" y="2246400"/>
            <a:ext cx="1599840" cy="1482480"/>
          </a:xfrm>
          <a:prstGeom prst="line">
            <a:avLst/>
          </a:prstGeom>
          <a:ln>
            <a:solidFill>
              <a:srgbClr val="000000"/>
            </a:solidFill>
          </a:ln>
        </p:spPr>
      </p:sp>
      <p:sp>
        <p:nvSpPr>
          <p:cNvPr id="206" name="Line 24"/>
          <p:cNvSpPr/>
          <p:nvPr/>
        </p:nvSpPr>
        <p:spPr>
          <a:xfrm flipH="1">
            <a:off x="3432600" y="2246400"/>
            <a:ext cx="2282400" cy="305280"/>
          </a:xfrm>
          <a:prstGeom prst="line">
            <a:avLst/>
          </a:prstGeom>
          <a:ln>
            <a:solidFill>
              <a:srgbClr val="000000"/>
            </a:solidFill>
          </a:ln>
        </p:spPr>
      </p:sp>
      <p:sp>
        <p:nvSpPr>
          <p:cNvPr id="207" name="Ellipse 25"/>
          <p:cNvSpPr/>
          <p:nvPr/>
        </p:nvSpPr>
        <p:spPr>
          <a:xfrm>
            <a:off x="3045600" y="2217600"/>
            <a:ext cx="727560" cy="727560"/>
          </a:xfrm>
          <a:prstGeom prst="ellipse">
            <a:avLst/>
          </a:prstGeom>
          <a:solidFill>
            <a:srgbClr val="ff3333"/>
          </a:solidFill>
          <a:ln w="19080">
            <a:solidFill>
              <a:srgbClr val="000000"/>
            </a:solidFill>
            <a:round/>
          </a:ln>
        </p:spPr>
      </p:sp>
      <p:sp>
        <p:nvSpPr>
          <p:cNvPr id="208" name="Ellipse 26"/>
          <p:cNvSpPr/>
          <p:nvPr/>
        </p:nvSpPr>
        <p:spPr>
          <a:xfrm>
            <a:off x="5277240" y="1966680"/>
            <a:ext cx="727560" cy="727560"/>
          </a:xfrm>
          <a:prstGeom prst="ellipse">
            <a:avLst/>
          </a:prstGeom>
          <a:solidFill>
            <a:srgbClr val="729fcf"/>
          </a:solidFill>
          <a:ln w="19080">
            <a:solidFill>
              <a:srgbClr val="000000"/>
            </a:solidFill>
            <a:round/>
          </a:ln>
        </p:spPr>
      </p:sp>
      <p:sp>
        <p:nvSpPr>
          <p:cNvPr id="209" name="Ellipse 27"/>
          <p:cNvSpPr/>
          <p:nvPr/>
        </p:nvSpPr>
        <p:spPr>
          <a:xfrm>
            <a:off x="2524680" y="4158720"/>
            <a:ext cx="727560" cy="727560"/>
          </a:xfrm>
          <a:prstGeom prst="ellipse">
            <a:avLst/>
          </a:prstGeom>
          <a:solidFill>
            <a:srgbClr val="729fcf"/>
          </a:solidFill>
          <a:ln w="19080">
            <a:solidFill>
              <a:srgbClr val="000000"/>
            </a:solidFill>
            <a:round/>
          </a:ln>
        </p:spPr>
      </p:sp>
      <p:sp>
        <p:nvSpPr>
          <p:cNvPr id="210" name="Ellipse 28"/>
          <p:cNvSpPr/>
          <p:nvPr/>
        </p:nvSpPr>
        <p:spPr>
          <a:xfrm>
            <a:off x="6904080" y="3341880"/>
            <a:ext cx="727560" cy="727560"/>
          </a:xfrm>
          <a:prstGeom prst="ellipse">
            <a:avLst/>
          </a:prstGeom>
          <a:solidFill>
            <a:srgbClr val="ff3333"/>
          </a:solidFill>
          <a:ln w="19080">
            <a:solidFill>
              <a:srgbClr val="000000"/>
            </a:solidFill>
            <a:round/>
          </a:ln>
        </p:spPr>
      </p:sp>
      <p:sp>
        <p:nvSpPr>
          <p:cNvPr id="211" name="Ellipse 29"/>
          <p:cNvSpPr/>
          <p:nvPr/>
        </p:nvSpPr>
        <p:spPr>
          <a:xfrm>
            <a:off x="6266520" y="5130360"/>
            <a:ext cx="727560" cy="727560"/>
          </a:xfrm>
          <a:prstGeom prst="ellipse">
            <a:avLst/>
          </a:prstGeom>
          <a:solidFill>
            <a:srgbClr val="729fcf"/>
          </a:solidFill>
          <a:ln w="19080">
            <a:solidFill>
              <a:srgbClr val="000000"/>
            </a:solidFill>
            <a:round/>
          </a:ln>
        </p:spPr>
      </p:sp>
      <p:sp>
        <p:nvSpPr>
          <p:cNvPr id="212" name="Ellipse 30"/>
          <p:cNvSpPr/>
          <p:nvPr/>
        </p:nvSpPr>
        <p:spPr>
          <a:xfrm>
            <a:off x="4083120" y="5751000"/>
            <a:ext cx="727560" cy="727560"/>
          </a:xfrm>
          <a:prstGeom prst="ellipse">
            <a:avLst/>
          </a:prstGeom>
          <a:solidFill>
            <a:srgbClr val="729fcf"/>
          </a:solidFill>
          <a:ln w="19080">
            <a:solidFill>
              <a:srgbClr val="000000"/>
            </a:solidFill>
            <a:round/>
          </a:ln>
        </p:spPr>
      </p:sp>
    </p:spTree>
  </p:cSld>
  <p:timing>
    <p:tnLst>
      <p:par>
        <p:cTn id="11" dur="indefinite" restart="never" nodeType="tmRoot">
          <p:childTnLst>
            <p:seq>
              <p:cTn id="12" nodeType="mainSeq">
                <p:childTnLst>
                  <p:par>
                    <p:cTn id="13" fill="freeze">
                      <p:stCondLst>
                        <p:cond delay="indefinite"/>
                      </p:stCondLst>
                      <p:childTnLst>
                        <p:par>
                          <p:cTn id="14" fill="freeze">
                            <p:stCondLst>
                              <p:cond delay="0"/>
                            </p:stCondLst>
                            <p:childTnLst>
                              <p:par>
                                <p:cTn id="15" nodeType="clickEffect" fill="hold" presetClass="exit" presetID="1">
                                  <p:stCondLst>
                                    <p:cond delay="0"/>
                                  </p:stCondLst>
                                  <p:childTnLst>
                                    <p:set>
                                      <p:cBhvr>
                                        <p:cTn id="16" dur="1" fill="hold">
                                          <p:stCondLst>
                                            <p:cond delay="0"/>
                                          </p:stCondLst>
                                        </p:cTn>
                                        <p:tgtEl>
                                          <p:spTgt spid="-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